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264" r:id="rId4"/>
    <p:sldId id="282" r:id="rId5"/>
    <p:sldId id="291" r:id="rId6"/>
    <p:sldId id="281" r:id="rId7"/>
    <p:sldId id="285" r:id="rId8"/>
    <p:sldId id="290" r:id="rId9"/>
    <p:sldId id="287" r:id="rId10"/>
    <p:sldId id="288" r:id="rId11"/>
    <p:sldId id="289" r:id="rId12"/>
    <p:sldId id="280" r:id="rId13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66" d="100"/>
          <a:sy n="66" d="100"/>
        </p:scale>
        <p:origin x="-2940" y="-17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04/02/2024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8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60339"/>
            <a:ext cx="1682644" cy="1610077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 and </a:t>
            </a:r>
            <a:r>
              <a:rPr lang="en-GB" b="1" dirty="0"/>
              <a:t>I3C</a:t>
            </a:r>
            <a:endParaRPr lang="en-GB" b="1" dirty="0" smtClean="0"/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PIC18xxQ20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481"/>
            <a:ext cx="2160886" cy="2067694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Basic setup and flash the 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99642"/>
            <a:ext cx="8229601" cy="3394472"/>
          </a:xfrm>
        </p:spPr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GCBASIC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your programmer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Test that you have the 18FxxQ20 attached</a:t>
            </a:r>
          </a:p>
          <a:p>
            <a:endParaRPr lang="en-GB" dirty="0" smtClean="0"/>
          </a:p>
          <a:p>
            <a:r>
              <a:rPr lang="en-GB" dirty="0" smtClean="0"/>
              <a:t>Get started</a:t>
            </a:r>
          </a:p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Download from </a:t>
            </a:r>
            <a:r>
              <a:rPr lang="en-GB" dirty="0" err="1" smtClean="0"/>
              <a:t>Sourceforge</a:t>
            </a:r>
            <a:endParaRPr lang="en-GB" dirty="0" smtClean="0"/>
          </a:p>
          <a:p>
            <a:pPr marL="850636" lvl="1" indent="-478483">
              <a:buNone/>
            </a:pPr>
            <a:r>
              <a:rPr lang="en-GB" dirty="0" smtClean="0"/>
              <a:t>http://sourceforge.net/projects/gcbasic/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using the default values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Hardware'' -------------------PORTA----------------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-------------------PORTB----------------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------------------PORTC-----------------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LED-LED-LED-LED------------------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3673474"/>
            <a:ext cx="8208912" cy="1132333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dirty="0" smtClean="0"/>
              <a:t>The LEDs are connected to I/O pins RC4 through RC7.  When one of these I/O pins drive high, the LED turns on.  The I/O pins can be configured for input or output- on start-up, the default is input. We want digital outputs, so, these must be configured and then we set the RC0 to 1 (ON!)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1" y="1405220"/>
            <a:ext cx="3302496" cy="197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hardware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Make the board work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Three LED programs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11455</TotalTime>
  <Words>521</Words>
  <Application>Microsoft Office PowerPoint</Application>
  <PresentationFormat>On-screen Show (16:9)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GCBASIC</vt:lpstr>
      <vt:lpstr>PIC18FxxQ20</vt:lpstr>
      <vt:lpstr>Videos...</vt:lpstr>
      <vt:lpstr>GCBASIC Compiler</vt:lpstr>
      <vt:lpstr>Basic setup and flash the LED</vt:lpstr>
      <vt:lpstr>GCBASIC software</vt:lpstr>
      <vt:lpstr>Hardware</vt:lpstr>
      <vt:lpstr>Hardware</vt:lpstr>
      <vt:lpstr>Workshop</vt:lpstr>
      <vt:lpstr>PowerPoint Presentation</vt:lpstr>
      <vt:lpstr>GCBASIC</vt:lpstr>
      <vt:lpstr>Videos...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706</cp:revision>
  <dcterms:created xsi:type="dcterms:W3CDTF">2019-01-08T20:03:06Z</dcterms:created>
  <dcterms:modified xsi:type="dcterms:W3CDTF">2024-02-04T17:54:58Z</dcterms:modified>
</cp:coreProperties>
</file>