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2" r:id="rId3"/>
    <p:sldId id="291" r:id="rId4"/>
    <p:sldId id="281" r:id="rId5"/>
    <p:sldId id="285" r:id="rId6"/>
    <p:sldId id="287" r:id="rId7"/>
    <p:sldId id="292" r:id="rId8"/>
    <p:sldId id="288" r:id="rId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66" d="100"/>
          <a:sy n="66" d="100"/>
        </p:scale>
        <p:origin x="-2940" y="-17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06/02/2024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06/02/2024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Installation and getting started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800" dirty="0" smtClean="0"/>
              <a:t>GCBASIC </a:t>
            </a:r>
            <a:r>
              <a:rPr lang="en-GB" sz="15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984902"/>
            <a:ext cx="3528392" cy="87072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Basic setup and flash </a:t>
            </a:r>
            <a:r>
              <a:rPr lang="en-GB" dirty="0" smtClean="0"/>
              <a:t>a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9642"/>
            <a:ext cx="8229601" cy="3394472"/>
          </a:xfrm>
        </p:spPr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your programmer </a:t>
            </a:r>
            <a:r>
              <a:rPr lang="en-GB" dirty="0" smtClean="0"/>
              <a:t>software, if required</a:t>
            </a:r>
            <a:endParaRPr lang="en-GB" dirty="0" smtClean="0"/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</a:t>
            </a:r>
            <a:r>
              <a:rPr lang="en-GB" dirty="0" smtClean="0"/>
              <a:t>microcontroller attached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Get started</a:t>
            </a:r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 from </a:t>
            </a:r>
            <a:r>
              <a:rPr lang="en-GB" dirty="0" err="1" smtClean="0"/>
              <a:t>Sourceforge</a:t>
            </a:r>
            <a:endParaRPr lang="en-GB" dirty="0" smtClean="0"/>
          </a:p>
          <a:p>
            <a:pPr marL="850636" lvl="1" indent="-478483">
              <a:buNone/>
            </a:pPr>
            <a:r>
              <a:rPr lang="en-GB" dirty="0" smtClean="0"/>
              <a:t>http://sourceforge.net/projects/gcbasic/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using the default values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</a:t>
            </a:r>
            <a:r>
              <a:rPr lang="en-GB" dirty="0" smtClean="0"/>
              <a:t>5v0 or 3v3</a:t>
            </a:r>
            <a:endParaRPr lang="en-GB" dirty="0" smtClean="0"/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-------------------PORTA----------------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-------------------PORTB----------------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--------LED-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hardware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Make the board work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Flash an LED</a:t>
            </a:r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Installation and getting started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01291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13853</TotalTime>
  <Words>98</Words>
  <Application>Microsoft Office PowerPoint</Application>
  <PresentationFormat>On-screen Show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GCBASIC</vt:lpstr>
      <vt:lpstr>GCBASIC Compiler</vt:lpstr>
      <vt:lpstr>Basic setup and flash a LED</vt:lpstr>
      <vt:lpstr>GCBASIC software</vt:lpstr>
      <vt:lpstr>Hardware</vt:lpstr>
      <vt:lpstr>Workshop</vt:lpstr>
      <vt:lpstr>GCBASIC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709</cp:revision>
  <dcterms:created xsi:type="dcterms:W3CDTF">2019-01-08T20:03:06Z</dcterms:created>
  <dcterms:modified xsi:type="dcterms:W3CDTF">2024-02-06T10:45:59Z</dcterms:modified>
</cp:coreProperties>
</file>