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335" r:id="rId4"/>
    <p:sldId id="336" r:id="rId5"/>
    <p:sldId id="282" r:id="rId6"/>
    <p:sldId id="324" r:id="rId7"/>
    <p:sldId id="325" r:id="rId8"/>
    <p:sldId id="337" r:id="rId9"/>
    <p:sldId id="338" r:id="rId10"/>
    <p:sldId id="340" r:id="rId11"/>
    <p:sldId id="339" r:id="rId12"/>
    <p:sldId id="341" r:id="rId13"/>
    <p:sldId id="334" r:id="rId14"/>
    <p:sldId id="289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3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chip.com/en-us/development-tools-tools-and-software/mplab-xc-compil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Release Candidate 39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PIC-AS Capability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 </a:t>
            </a:r>
            <a:r>
              <a:rPr lang="en-GB" sz="1700" dirty="0" smtClean="0"/>
              <a:t>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Configuration for PIC-AS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Install </a:t>
            </a:r>
            <a:r>
              <a:rPr lang="en-GB" dirty="0" smtClean="0"/>
              <a:t> </a:t>
            </a:r>
            <a:r>
              <a:rPr lang="en-GB" dirty="0" smtClean="0"/>
              <a:t>XC8/PIC-AS compiler</a:t>
            </a:r>
          </a:p>
          <a:p>
            <a:pPr lvl="1"/>
            <a:r>
              <a:rPr lang="en-GB" dirty="0" smtClean="0"/>
              <a:t>GOOGLE:   microchip </a:t>
            </a:r>
            <a:r>
              <a:rPr lang="en-GB" dirty="0" smtClean="0"/>
              <a:t>xc8 download</a:t>
            </a:r>
          </a:p>
          <a:p>
            <a:endParaRPr lang="en-GB" dirty="0" smtClean="0"/>
          </a:p>
          <a:p>
            <a:pPr lvl="1"/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www.microchip.com/en-us/development-tools-tools-and-software/mplab-xc-compilers#Downloads%20and%20Documentation%20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Walk thru of updating USE.INI</a:t>
            </a:r>
          </a:p>
          <a:p>
            <a:pPr lvl="1"/>
            <a:r>
              <a:rPr lang="en-GB" dirty="0" smtClean="0"/>
              <a:t>Validate PIC-AS installation directory</a:t>
            </a:r>
          </a:p>
          <a:p>
            <a:pPr lvl="1"/>
            <a:r>
              <a:rPr lang="en-GB" dirty="0" smtClean="0"/>
              <a:t>Enable PIC-AS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Create a MPLAB-X project and walk the debugger</a:t>
            </a:r>
          </a:p>
          <a:p>
            <a:pPr lvl="1"/>
            <a:r>
              <a:rPr lang="en-GB" dirty="0" smtClean="0"/>
              <a:t>Google:  microchip </a:t>
            </a:r>
            <a:r>
              <a:rPr lang="en-GB" dirty="0" smtClean="0"/>
              <a:t>MPLABX</a:t>
            </a:r>
          </a:p>
          <a:p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&amp; MPLAB-X/PIC-AS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Install  MPLAB-X</a:t>
            </a:r>
          </a:p>
          <a:p>
            <a:endParaRPr lang="en-GB" dirty="0" smtClean="0"/>
          </a:p>
          <a:p>
            <a:r>
              <a:rPr lang="en-GB" dirty="0" smtClean="0"/>
              <a:t>Create a project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 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supports</a:t>
            </a:r>
          </a:p>
          <a:p>
            <a:pPr lvl="1"/>
            <a:r>
              <a:rPr lang="en-GB" dirty="0" smtClean="0"/>
              <a:t>PIC-AS XC8 tool chain</a:t>
            </a:r>
          </a:p>
          <a:p>
            <a:pPr lvl="1"/>
            <a:r>
              <a:rPr lang="en-GB" dirty="0" err="1" smtClean="0"/>
              <a:t>Pickit</a:t>
            </a:r>
            <a:r>
              <a:rPr lang="en-GB" dirty="0" smtClean="0"/>
              <a:t> 4 programmers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Installation and configuration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PIC-AS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Microchip Technology recently </a:t>
            </a:r>
            <a:r>
              <a:rPr lang="en-GB" dirty="0" smtClean="0"/>
              <a:t>released a </a:t>
            </a:r>
            <a:r>
              <a:rPr lang="en-GB" dirty="0" smtClean="0"/>
              <a:t>new assembler for their PIC </a:t>
            </a:r>
            <a:r>
              <a:rPr lang="en-GB" dirty="0" smtClean="0"/>
              <a:t>and AVR microcontroller </a:t>
            </a:r>
            <a:r>
              <a:rPr lang="en-GB" dirty="0" smtClean="0"/>
              <a:t>devices.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new compiler called the MPLAB XC8 PIC Assembler, is meant to replace the now decades old MPASM assembler</a:t>
            </a:r>
            <a:r>
              <a:rPr lang="en-GB" dirty="0" smtClean="0"/>
              <a:t>.  </a:t>
            </a:r>
          </a:p>
          <a:p>
            <a:pPr lvl="1"/>
            <a:r>
              <a:rPr lang="en-GB" dirty="0" smtClean="0"/>
              <a:t>Commonly called PIC-AS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PIC-AS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Why does Great Cow BASIC need PIC-AS support</a:t>
            </a:r>
          </a:p>
          <a:p>
            <a:pPr lvl="2"/>
            <a:r>
              <a:rPr lang="en-GB" dirty="0" smtClean="0"/>
              <a:t>Teaching aid</a:t>
            </a:r>
          </a:p>
          <a:p>
            <a:pPr lvl="2"/>
            <a:r>
              <a:rPr lang="en-GB" dirty="0" smtClean="0"/>
              <a:t>Debugging</a:t>
            </a:r>
          </a:p>
          <a:p>
            <a:pPr lvl="2"/>
            <a:r>
              <a:rPr lang="en-GB" dirty="0" smtClean="0"/>
              <a:t>Support from Microchip</a:t>
            </a:r>
          </a:p>
          <a:p>
            <a:pPr lvl="2"/>
            <a:r>
              <a:rPr lang="en-GB" dirty="0" err="1" smtClean="0"/>
              <a:t>MPASMx</a:t>
            </a:r>
            <a:r>
              <a:rPr lang="en-GB" dirty="0" smtClean="0"/>
              <a:t> is not supported by new chips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44038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</a:t>
            </a:r>
            <a:r>
              <a:rPr lang="en-GB" dirty="0" smtClean="0"/>
              <a:t>PIC-AS compiler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Using </a:t>
            </a:r>
            <a:r>
              <a:rPr lang="en-GB" dirty="0" smtClean="0"/>
              <a:t>PIC-AS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MPLABX-IDE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Backup old installation</a:t>
            </a:r>
          </a:p>
          <a:p>
            <a:pPr lvl="1"/>
            <a:r>
              <a:rPr lang="en-GB" dirty="0" smtClean="0"/>
              <a:t>BACKUP YOUR USE.INI</a:t>
            </a:r>
          </a:p>
          <a:p>
            <a:pPr lvl="1"/>
            <a:r>
              <a:rPr lang="en-GB" dirty="0" smtClean="0"/>
              <a:t>Rename D:\</a:t>
            </a:r>
            <a:r>
              <a:rPr lang="en-GB" dirty="0" smtClean="0"/>
              <a:t>GCB@Syn38\GreatCowBasic\USE.INI to USE.OLD</a:t>
            </a:r>
          </a:p>
          <a:p>
            <a:r>
              <a:rPr lang="en-GB" dirty="0" smtClean="0"/>
              <a:t>Complete the installation</a:t>
            </a:r>
            <a:r>
              <a:rPr lang="en-GB" dirty="0" smtClean="0"/>
              <a:t> </a:t>
            </a:r>
            <a:r>
              <a:rPr lang="en-GB" dirty="0" smtClean="0"/>
              <a:t>of release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8738" y="4210050"/>
            <a:ext cx="85219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Failure to rename/replace USE.INI will stop generation of a HEX file</a:t>
            </a:r>
            <a:endParaRPr lang="en-GB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Walk thru of installation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17574</TotalTime>
  <Words>308</Words>
  <Application>Microsoft Office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Great Cow BASIC Release Candidate 39</vt:lpstr>
      <vt:lpstr>Overview</vt:lpstr>
      <vt:lpstr>PIC-AS</vt:lpstr>
      <vt:lpstr>PIC-AS</vt:lpstr>
      <vt:lpstr>Great Cow BASIC Compiler</vt:lpstr>
      <vt:lpstr>The core compiler</vt:lpstr>
      <vt:lpstr>Using PIC-AS</vt:lpstr>
      <vt:lpstr>Installation</vt:lpstr>
      <vt:lpstr>Installation</vt:lpstr>
      <vt:lpstr>Configuration for PIC-AS</vt:lpstr>
      <vt:lpstr>Slide 11</vt:lpstr>
      <vt:lpstr>Great Cow BASIC &amp; MPLAB-X/PIC-AS</vt:lpstr>
      <vt:lpstr>Great Cow BASIC &amp; MPLAB-X/PIC-AS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1013</cp:revision>
  <dcterms:created xsi:type="dcterms:W3CDTF">2019-01-08T20:03:06Z</dcterms:created>
  <dcterms:modified xsi:type="dcterms:W3CDTF">2021-02-10T10:25:48Z</dcterms:modified>
</cp:coreProperties>
</file>