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4" r:id="rId4"/>
    <p:sldId id="282" r:id="rId5"/>
    <p:sldId id="285" r:id="rId6"/>
    <p:sldId id="286" r:id="rId7"/>
    <p:sldId id="307" r:id="rId8"/>
    <p:sldId id="308" r:id="rId9"/>
    <p:sldId id="309" r:id="rId10"/>
    <p:sldId id="295" r:id="rId11"/>
    <p:sldId id="306" r:id="rId12"/>
    <p:sldId id="280" r:id="rId13"/>
    <p:sldId id="289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618" y="-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GLCD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 l="14272" b="14674"/>
          <a:stretch>
            <a:fillRect/>
          </a:stretch>
        </p:blipFill>
        <p:spPr bwMode="auto">
          <a:xfrm>
            <a:off x="6012160" y="267494"/>
            <a:ext cx="2755440" cy="214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/>
          <a:srcRect r="9085"/>
          <a:stretch>
            <a:fillRect/>
          </a:stretch>
        </p:blipFill>
        <p:spPr bwMode="auto">
          <a:xfrm>
            <a:off x="6094492" y="1898908"/>
            <a:ext cx="2598440" cy="71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5570" y="1859310"/>
            <a:ext cx="2376264" cy="127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9792" y="3003798"/>
            <a:ext cx="3162894" cy="191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6"/>
          <p:cNvGrpSpPr/>
          <p:nvPr/>
        </p:nvGrpSpPr>
        <p:grpSpPr>
          <a:xfrm>
            <a:off x="611560" y="1419622"/>
            <a:ext cx="1648137" cy="909846"/>
            <a:chOff x="2922585" y="3261360"/>
            <a:chExt cx="2721488" cy="151638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60000">
              <a:off x="2922585" y="3263021"/>
              <a:ext cx="2721488" cy="1461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2941320" y="3261360"/>
              <a:ext cx="2689860" cy="15163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11501" y="2387724"/>
            <a:ext cx="21602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Simple voltmeter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GLCD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 l="14272" b="14674"/>
          <a:stretch>
            <a:fillRect/>
          </a:stretch>
        </p:blipFill>
        <p:spPr bwMode="auto">
          <a:xfrm>
            <a:off x="6012160" y="267494"/>
            <a:ext cx="2755440" cy="214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/>
          <a:srcRect r="9085"/>
          <a:stretch>
            <a:fillRect/>
          </a:stretch>
        </p:blipFill>
        <p:spPr bwMode="auto">
          <a:xfrm>
            <a:off x="6094492" y="1898908"/>
            <a:ext cx="2598440" cy="71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5570" y="1859310"/>
            <a:ext cx="2376264" cy="127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9792" y="3003798"/>
            <a:ext cx="3162894" cy="191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611560" y="1419622"/>
            <a:ext cx="1648137" cy="909846"/>
            <a:chOff x="2922585" y="3261360"/>
            <a:chExt cx="2721488" cy="151638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60000">
              <a:off x="2922585" y="3263021"/>
              <a:ext cx="2721488" cy="1461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2941320" y="3261360"/>
              <a:ext cx="2689860" cy="15163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11501" y="2387724"/>
            <a:ext cx="21602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Simple voltmeter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</a:t>
            </a:r>
            <a:r>
              <a:rPr lang="en-GB" sz="1100" b="1" baseline="30000" dirty="0" smtClean="0"/>
              <a:t>2</a:t>
            </a:r>
            <a:r>
              <a:rPr lang="en-GB" sz="1100" b="1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682568" y="3579862"/>
            <a:ext cx="0" cy="1152128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5754" y="4743450"/>
            <a:ext cx="404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3672" y="865862"/>
            <a:ext cx="8130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GND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04048" y="1347614"/>
            <a:ext cx="0" cy="1440160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603" y="749354"/>
            <a:ext cx="6815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4.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</a:p>
          <a:p>
            <a:r>
              <a:rPr lang="en-GB" dirty="0" smtClean="0"/>
              <a:t>Clock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9640" y="733048"/>
            <a:ext cx="0" cy="2016224"/>
          </a:xfrm>
          <a:prstGeom prst="line">
            <a:avLst/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0103" y="154632"/>
            <a:ext cx="681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</a:p>
          <a:p>
            <a:r>
              <a:rPr lang="en-GB" dirty="0" smtClean="0"/>
              <a:t>Data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93572" y="4411608"/>
            <a:ext cx="2968" cy="27469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3778" y="4703540"/>
            <a:ext cx="75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VCC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72458"/>
            <a:ext cx="3868689" cy="231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Use I</a:t>
            </a:r>
            <a:r>
              <a:rPr lang="en-GB" baseline="30000" dirty="0" smtClean="0"/>
              <a:t>2</a:t>
            </a:r>
            <a:r>
              <a:rPr lang="en-GB" dirty="0" smtClean="0"/>
              <a:t>C discovery to ensure setup</a:t>
            </a:r>
          </a:p>
          <a:p>
            <a:pPr lvl="1"/>
            <a:r>
              <a:rPr lang="en-GB" dirty="0" smtClean="0"/>
              <a:t>Lines, Circles, Text etc</a:t>
            </a:r>
          </a:p>
          <a:p>
            <a:pPr lvl="1"/>
            <a:r>
              <a:rPr lang="en-GB" dirty="0" smtClean="0"/>
              <a:t>Sprites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13113</TotalTime>
  <Words>468</Words>
  <Application>Microsoft Office PowerPoint</Application>
  <PresentationFormat>On-screen Show (16:9)</PresentationFormat>
  <Paragraphs>104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Great Cow BASIC Part 13</vt:lpstr>
      <vt:lpstr>PIC18FxxQ41</vt:lpstr>
      <vt:lpstr>Videos...</vt:lpstr>
      <vt:lpstr>Great Cow BASIC Compiler</vt:lpstr>
      <vt:lpstr>Hardware</vt:lpstr>
      <vt:lpstr>Hardware</vt:lpstr>
      <vt:lpstr>Hardware</vt:lpstr>
      <vt:lpstr>Setup</vt:lpstr>
      <vt:lpstr>Lab</vt:lpstr>
      <vt:lpstr>Slide 10</vt:lpstr>
      <vt:lpstr>GLCD</vt:lpstr>
      <vt:lpstr>Videos...</vt:lpstr>
      <vt:lpstr>Great Cow BASIC</vt:lpstr>
      <vt:lpstr>Slide 14</vt:lpstr>
      <vt:lpstr>Backup Slides</vt:lpstr>
      <vt:lpstr>GLCD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797</cp:revision>
  <dcterms:created xsi:type="dcterms:W3CDTF">2019-01-08T20:03:06Z</dcterms:created>
  <dcterms:modified xsi:type="dcterms:W3CDTF">2021-01-31T08:04:08Z</dcterms:modified>
</cp:coreProperties>
</file>