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4" r:id="rId3"/>
    <p:sldId id="283" r:id="rId4"/>
    <p:sldId id="335" r:id="rId5"/>
    <p:sldId id="324" r:id="rId6"/>
    <p:sldId id="325" r:id="rId7"/>
    <p:sldId id="285" r:id="rId8"/>
    <p:sldId id="331" r:id="rId9"/>
    <p:sldId id="333" r:id="rId10"/>
    <p:sldId id="336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0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bium/Great-Cow-BASIC-Demonstration-Sources/tree/master/Vendor_Boards/Microchip_Low_Pin_Count_Demo_Board/PICKit2_Board/18F16Q41/tutorials" TargetMode="External"/><Relationship Id="rId2" Type="http://schemas.openxmlformats.org/officeDocument/2006/relationships/hyperlink" Target="https://github.com/Anobium/Great-Cow-BASIC-Demonstration-Sources/tree/master/Vendor_Boards/Microchip_Low_Pin_Count_Demo_Board/PICKit2_Board/18F16Q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Great Cow BASIC supports the PIC18-Q41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Digital </a:t>
            </a:r>
            <a:r>
              <a:rPr lang="en-GB" dirty="0" smtClean="0"/>
              <a:t>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Great Cow BASIC supports multiple 32/64 bit operating  systems and integrates with MPLAB-X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Tutorials...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</a:t>
            </a:r>
            <a:r>
              <a:rPr lang="en-GB" sz="1100" dirty="0" smtClean="0"/>
              <a:t>and</a:t>
            </a:r>
            <a:r>
              <a:rPr lang="en-GB" sz="1100" b="1" dirty="0" smtClean="0"/>
              <a:t>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</a:t>
            </a:r>
            <a:r>
              <a:rPr lang="en-GB" sz="1100" b="1" dirty="0" smtClean="0"/>
              <a:t>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44038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800" dirty="0" smtClean="0"/>
              <a:t>We will see two tests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r>
              <a:rPr lang="en-GB" sz="1800" dirty="0" smtClean="0"/>
              <a:t>Using the method used in the tutorials – PICKitPlus ( Pickit2 or Pickit3)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sz="1800" dirty="0" smtClean="0"/>
              <a:t>Using the  PICkit4 method</a:t>
            </a:r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363270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 smtClean="0">
                <a:hlinkClick r:id="rId2"/>
              </a:rPr>
              <a:t>https://github.com/Anobium/Great-Cow-BASIC-Demonstration-Sources/tree/master/Vendor_Boards/Microchip_Low_Pin_Count_Demo_Board/PICKit2_Board/18F16Q41</a:t>
            </a:r>
            <a:endParaRPr lang="en-GB" sz="900" u="sng" dirty="0" smtClean="0"/>
          </a:p>
          <a:p>
            <a:pPr lvl="1">
              <a:buNone/>
            </a:pPr>
            <a:endParaRPr lang="en-GB" sz="900" u="sng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presentations</a:t>
            </a:r>
          </a:p>
          <a:p>
            <a:pPr lvl="1">
              <a:buNone/>
            </a:pPr>
            <a:r>
              <a:rPr lang="en-GB" sz="900" u="sng" dirty="0" smtClean="0">
                <a:hlinkClick r:id="rId3"/>
              </a:rPr>
              <a:t>https://github.com/Anobium/Great-Cow-BASIC-Demonstration-Sources/tree/master/Vendor_Boards/Microchip_Low_Pin_Count_Demo_Board/PICKit2_Board/18F16Q41/tutorials</a:t>
            </a:r>
            <a:endParaRPr lang="en-GB" sz="900" u="sng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16498</TotalTime>
  <Words>436</Words>
  <Application>Microsoft Office PowerPoint</Application>
  <PresentationFormat>On-screen Show (16:9)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Part 19</vt:lpstr>
      <vt:lpstr>Tutorials...</vt:lpstr>
      <vt:lpstr>PIC18FxxQ41</vt:lpstr>
      <vt:lpstr>Great Cow BASIC Compiler</vt:lpstr>
      <vt:lpstr>The core compiler</vt:lpstr>
      <vt:lpstr>Using MPLAB-X</vt:lpstr>
      <vt:lpstr>Hardware</vt:lpstr>
      <vt:lpstr>Lab</vt:lpstr>
      <vt:lpstr>Resources</vt:lpstr>
      <vt:lpstr>Summary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906</cp:revision>
  <dcterms:created xsi:type="dcterms:W3CDTF">2019-01-08T20:03:06Z</dcterms:created>
  <dcterms:modified xsi:type="dcterms:W3CDTF">2021-02-04T14:06:36Z</dcterms:modified>
</cp:coreProperties>
</file>