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85" r:id="rId6"/>
    <p:sldId id="286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88" r:id="rId16"/>
    <p:sldId id="289" r:id="rId17"/>
    <p:sldId id="280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1" d="100"/>
          <a:sy n="161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19/01/2021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</a:t>
            </a:r>
            <a:r>
              <a:rPr lang="en-GB" dirty="0" smtClean="0"/>
              <a:t>BASIC</a:t>
            </a:r>
            <a:br>
              <a:rPr lang="en-GB" dirty="0" smtClean="0"/>
            </a:br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8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rved Down Arrow 9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956376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812360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684816" y="381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43825" y="3727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081392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smtClean="0"/>
              <a:t>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6" y="1923680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3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2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Make  four LEDs flash in a sequence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LED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8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099321" y="38190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902</Words>
  <Application>Microsoft Office PowerPoint</Application>
  <PresentationFormat>On-screen Show (16:9)</PresentationFormat>
  <Paragraphs>426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2</vt:lpstr>
      <vt:lpstr>PIC18FxxQ41</vt:lpstr>
      <vt:lpstr>Videos...</vt:lpstr>
      <vt:lpstr>Great Cow BASIC Compiler</vt:lpstr>
      <vt:lpstr>Hardware</vt:lpstr>
      <vt:lpstr>Hardware</vt:lpstr>
      <vt:lpstr>Make  four LEDs flash in a sequence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Slide 15</vt:lpstr>
      <vt:lpstr>Great Cow BASIC</vt:lpstr>
      <vt:lpstr>Videos...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707</cp:revision>
  <dcterms:created xsi:type="dcterms:W3CDTF">2019-01-08T20:03:06Z</dcterms:created>
  <dcterms:modified xsi:type="dcterms:W3CDTF">2021-01-19T10:46:36Z</dcterms:modified>
</cp:coreProperties>
</file>