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64" r:id="rId4"/>
    <p:sldId id="282" r:id="rId5"/>
    <p:sldId id="285" r:id="rId6"/>
    <p:sldId id="286" r:id="rId7"/>
    <p:sldId id="288" r:id="rId8"/>
    <p:sldId id="291" r:id="rId9"/>
    <p:sldId id="294" r:id="rId10"/>
    <p:sldId id="293" r:id="rId11"/>
    <p:sldId id="298" r:id="rId12"/>
    <p:sldId id="299" r:id="rId13"/>
    <p:sldId id="295" r:id="rId14"/>
    <p:sldId id="280" r:id="rId15"/>
    <p:sldId id="289" r:id="rId16"/>
    <p:sldId id="297" r:id="rId17"/>
    <p:sldId id="290" r:id="rId18"/>
    <p:sldId id="296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Scale</a:t>
            </a:r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519624" y="256032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Scale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/>
          <a:lstStyle/>
          <a:p>
            <a:r>
              <a:rPr lang="en-GB" dirty="0" smtClean="0"/>
              <a:t>Scale transforms an existing value to a new value withi</a:t>
            </a:r>
            <a:r>
              <a:rPr lang="en-GB" dirty="0" smtClean="0"/>
              <a:t>n a specified scale</a:t>
            </a:r>
            <a:endParaRPr lang="en-GB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508104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5508104" y="6995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508104" y="199568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for a 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5508104" y="45159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5621260" y="3723878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0192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00192" y="105958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300192" y="4299942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3"/>
          <p:cNvCxnSpPr>
            <a:stCxn id="26" idx="2"/>
            <a:endCxn id="38" idx="3"/>
          </p:cNvCxnSpPr>
          <p:nvPr/>
        </p:nvCxnSpPr>
        <p:spPr>
          <a:xfrm rot="5400000" flipH="1" flipV="1">
            <a:off x="5022050" y="2805776"/>
            <a:ext cx="3348372" cy="792088"/>
          </a:xfrm>
          <a:prstGeom prst="bentConnector4">
            <a:avLst>
              <a:gd name="adj1" fmla="val -682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89986" y="4003923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5508104" y="31478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300192" y="236220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0192" y="3507854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86178" y="374637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416774" y="423252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5508104" y="13476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00192" y="170765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300192" y="293179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Revise </a:t>
            </a:r>
            <a:r>
              <a:rPr lang="en-GB" dirty="0" smtClean="0"/>
              <a:t>the </a:t>
            </a:r>
            <a:r>
              <a:rPr lang="en-GB" dirty="0" smtClean="0"/>
              <a:t>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tutoral</a:t>
            </a:r>
            <a:r>
              <a:rPr lang="en-GB" dirty="0" smtClean="0"/>
              <a:t> combines previous tutorials by </a:t>
            </a:r>
            <a:r>
              <a:rPr lang="en-GB" dirty="0" smtClean="0"/>
              <a:t>using the </a:t>
            </a:r>
            <a:r>
              <a:rPr lang="en-GB" dirty="0" err="1" smtClean="0"/>
              <a:t>Analog</a:t>
            </a:r>
            <a:r>
              <a:rPr lang="en-GB" dirty="0" smtClean="0"/>
              <a:t>-to-Digital Converter (ADC) to control the speed of rotation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Where speed is a time delay</a:t>
            </a:r>
          </a:p>
          <a:p>
            <a:pPr lvl="2"/>
            <a:r>
              <a:rPr lang="en-GB" dirty="0" smtClean="0"/>
              <a:t>us, 10us, ms, 10ms, s, m </a:t>
            </a:r>
            <a:r>
              <a:rPr lang="en-GB" dirty="0" smtClean="0"/>
              <a:t>or h</a:t>
            </a:r>
          </a:p>
          <a:p>
            <a:pPr lvl="2"/>
            <a:endParaRPr lang="en-GB" dirty="0" smtClean="0"/>
          </a:p>
          <a:p>
            <a:pPr lvl="2">
              <a:buNone/>
            </a:pPr>
            <a:r>
              <a:rPr lang="en-GB" dirty="0" smtClean="0"/>
              <a:t>			wait </a:t>
            </a:r>
            <a:r>
              <a:rPr lang="en-GB" i="1" dirty="0" smtClean="0"/>
              <a:t>time unit</a:t>
            </a:r>
          </a:p>
          <a:p>
            <a:pPr lvl="2">
              <a:buNone/>
            </a:pPr>
            <a:r>
              <a:rPr lang="en-GB" i="1" dirty="0" smtClean="0"/>
              <a:t>	</a:t>
            </a:r>
            <a:r>
              <a:rPr lang="en-GB" i="1" dirty="0" smtClean="0"/>
              <a:t>		</a:t>
            </a:r>
            <a:r>
              <a:rPr lang="en-GB" b="1" i="1" dirty="0" smtClean="0"/>
              <a:t>wait 1 ms</a:t>
            </a:r>
            <a:r>
              <a:rPr lang="en-GB" i="1" dirty="0" smtClean="0"/>
              <a:t>	</a:t>
            </a:r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7" y="1275606"/>
            <a:ext cx="446449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Great Cow BASIC completes 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Great Cow BASIC makes the process easy via the </a:t>
            </a:r>
            <a:r>
              <a:rPr lang="en-GB" dirty="0" smtClean="0"/>
              <a:t>ReadADC12()</a:t>
            </a:r>
            <a:endParaRPr lang="en-GB" dirty="0" smtClean="0"/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ReadADC12 </a:t>
            </a:r>
            <a:r>
              <a:rPr lang="en-GB" dirty="0" smtClean="0"/>
              <a:t>returns a value of 0 to </a:t>
            </a:r>
            <a:r>
              <a:rPr lang="en-GB" dirty="0" smtClean="0"/>
              <a:t>4095</a:t>
            </a:r>
            <a:endParaRPr lang="en-GB" dirty="0" smtClean="0"/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Wait for a time period  based on ADC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</a:t>
            </a:r>
            <a:r>
              <a:rPr lang="en-GB" dirty="0" smtClean="0"/>
              <a:t>the </a:t>
            </a:r>
            <a:r>
              <a:rPr lang="en-GB" dirty="0" smtClean="0"/>
              <a:t>LEDs</a:t>
            </a: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again….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Wait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08104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08104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5508104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508104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621260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0192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7" idx="2"/>
            <a:endCxn id="21" idx="3"/>
          </p:cNvCxnSpPr>
          <p:nvPr/>
        </p:nvCxnSpPr>
        <p:spPr>
          <a:xfrm rot="5400000" flipH="1" flipV="1">
            <a:off x="5274078" y="2841780"/>
            <a:ext cx="2844316" cy="792088"/>
          </a:xfrm>
          <a:prstGeom prst="bentConnector4">
            <a:avLst>
              <a:gd name="adj1" fmla="val -803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89986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5508104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00192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192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178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6774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/>
          <a:lstStyle/>
          <a:p>
            <a:r>
              <a:rPr lang="en-GB" dirty="0" smtClean="0"/>
              <a:t>Time delays are sometimes key to the operation of a program</a:t>
            </a:r>
            <a:endParaRPr lang="en-GB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5508104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 </a:t>
            </a:r>
            <a:r>
              <a:rPr lang="en-GB" sz="1000" b="1" dirty="0" smtClean="0">
                <a:solidFill>
                  <a:schemeClr val="tx1"/>
                </a:solidFill>
              </a:rPr>
              <a:t>12 bit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00192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6336" y="1635646"/>
            <a:ext cx="11769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( 0 – 4095 )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12483</TotalTime>
  <Words>632</Words>
  <Application>Microsoft Office PowerPoint</Application>
  <PresentationFormat>On-screen Show (16:9)</PresentationFormat>
  <Paragraphs>140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Great Cow BASIC Part 4</vt:lpstr>
      <vt:lpstr>PIC18FxxQ41</vt:lpstr>
      <vt:lpstr>Videos...</vt:lpstr>
      <vt:lpstr>Great Cow BASIC Compiler</vt:lpstr>
      <vt:lpstr>Hardware</vt:lpstr>
      <vt:lpstr>Hardware</vt:lpstr>
      <vt:lpstr>Time</vt:lpstr>
      <vt:lpstr>Analog-to-Digital</vt:lpstr>
      <vt:lpstr>Wait</vt:lpstr>
      <vt:lpstr>Lab</vt:lpstr>
      <vt:lpstr>Scale</vt:lpstr>
      <vt:lpstr>Lab</vt:lpstr>
      <vt:lpstr>Slide 13</vt:lpstr>
      <vt:lpstr>Videos...</vt:lpstr>
      <vt:lpstr>Great Cow BASIC</vt:lpstr>
      <vt:lpstr>Backup Slides</vt:lpstr>
      <vt:lpstr>Slide 17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724</cp:revision>
  <dcterms:created xsi:type="dcterms:W3CDTF">2019-01-08T20:03:06Z</dcterms:created>
  <dcterms:modified xsi:type="dcterms:W3CDTF">2021-01-21T09:19:43Z</dcterms:modified>
</cp:coreProperties>
</file>