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300" r:id="rId9"/>
    <p:sldId id="299" r:id="rId10"/>
    <p:sldId id="294" r:id="rId11"/>
    <p:sldId id="293" r:id="rId12"/>
    <p:sldId id="295" r:id="rId13"/>
    <p:sldId id="280" r:id="rId14"/>
    <p:sldId id="289" r:id="rId15"/>
    <p:sldId id="297" r:id="rId16"/>
    <p:sldId id="298" r:id="rId17"/>
    <p:sldId id="290" r:id="rId18"/>
    <p:sldId id="296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42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6379110" y="149163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627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Serial up the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41151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451224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65998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866380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3003798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350493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435846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616572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21247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32" idx="1"/>
          </p:cNvCxnSpPr>
          <p:nvPr/>
        </p:nvCxnSpPr>
        <p:spPr>
          <a:xfrm rot="10800000">
            <a:off x="5573202" y="1392498"/>
            <a:ext cx="12700" cy="3447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715766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580112" y="22117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Send Values to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200" y="199568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5580112" y="1716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82568" y="3579862"/>
            <a:ext cx="0" cy="115212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5754" y="4743450"/>
            <a:ext cx="404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644" y="863600"/>
            <a:ext cx="5982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GND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Using the </a:t>
            </a:r>
            <a:r>
              <a:rPr lang="en-GB" dirty="0" smtClean="0"/>
              <a:t>built-in Universal Synchronous/Asynchronous Receiver Transmitter (USART) on the PIC</a:t>
            </a:r>
            <a:r>
              <a:rPr lang="en-GB" baseline="30000" dirty="0" smtClean="0"/>
              <a:t>®</a:t>
            </a:r>
            <a:r>
              <a:rPr lang="en-GB" dirty="0" smtClean="0"/>
              <a:t> Microcontroller </a:t>
            </a:r>
            <a:r>
              <a:rPr lang="en-GB" dirty="0" smtClean="0"/>
              <a:t> to communicate with serial </a:t>
            </a:r>
            <a:r>
              <a:rPr lang="en-GB" dirty="0" err="1" smtClean="0"/>
              <a:t>termial</a:t>
            </a:r>
            <a:r>
              <a:rPr lang="en-GB" dirty="0" smtClean="0"/>
              <a:t> on a PC</a:t>
            </a:r>
          </a:p>
          <a:p>
            <a:r>
              <a:rPr lang="en-GB" dirty="0" smtClean="0"/>
              <a:t>Baseline is the tutorial we have been using plus a TTL/USB serial converter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GND and RX (RXD)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2290" name="Picture 2" descr="PL2303 USB to TTL (Serial) Converter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7654"/>
            <a:ext cx="4623470" cy="277408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Peripheral Pin Select (</a:t>
            </a:r>
            <a:r>
              <a:rPr lang="en-GB" dirty="0" smtClean="0"/>
              <a:t>PPS)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PPS configuration provides </a:t>
            </a:r>
            <a:r>
              <a:rPr lang="en-GB" dirty="0" smtClean="0"/>
              <a:t>the method to </a:t>
            </a:r>
            <a:r>
              <a:rPr lang="en-GB" dirty="0" smtClean="0"/>
              <a:t>these choices </a:t>
            </a:r>
            <a:r>
              <a:rPr lang="en-GB" dirty="0" smtClean="0"/>
              <a:t>set the functionality and </a:t>
            </a:r>
            <a:r>
              <a:rPr lang="en-GB" dirty="0" smtClean="0"/>
              <a:t>their placement on a wide range of I/O pins. 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 smtClean="0"/>
              <a:t>increasing the </a:t>
            </a:r>
            <a:r>
              <a:rPr lang="en-GB" dirty="0" err="1" smtClean="0"/>
              <a:t>pinout</a:t>
            </a:r>
            <a:r>
              <a:rPr lang="en-GB" dirty="0" smtClean="0"/>
              <a:t> options available on a particular device, users can tailor the device to their entire </a:t>
            </a:r>
            <a:r>
              <a:rPr lang="en-GB" dirty="0" smtClean="0"/>
              <a:t>application.</a:t>
            </a:r>
          </a:p>
          <a:p>
            <a:r>
              <a:rPr lang="en-GB" dirty="0" smtClean="0"/>
              <a:t>However for Serial we must set the TX using PPS</a:t>
            </a:r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12927</TotalTime>
  <Words>582</Words>
  <Application>Microsoft Office PowerPoint</Application>
  <PresentationFormat>On-screen Show (16:9)</PresentationFormat>
  <Paragraphs>130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8</vt:lpstr>
      <vt:lpstr>PIC18FxxQ41</vt:lpstr>
      <vt:lpstr>Videos...</vt:lpstr>
      <vt:lpstr>Great Cow BASIC Compiler</vt:lpstr>
      <vt:lpstr>Hardware</vt:lpstr>
      <vt:lpstr>Hardware</vt:lpstr>
      <vt:lpstr>Serial output </vt:lpstr>
      <vt:lpstr>Serial output </vt:lpstr>
      <vt:lpstr>Peripheral Pin Select (PPS)</vt:lpstr>
      <vt:lpstr>Tutorial overview</vt:lpstr>
      <vt:lpstr>Lab</vt:lpstr>
      <vt:lpstr>Slide 12</vt:lpstr>
      <vt:lpstr>Videos...</vt:lpstr>
      <vt:lpstr>Great Cow BASIC</vt:lpstr>
      <vt:lpstr>Slide 15</vt:lpstr>
      <vt:lpstr>Backup Slides</vt:lpstr>
      <vt:lpstr>Slide 17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774</cp:revision>
  <dcterms:created xsi:type="dcterms:W3CDTF">2019-01-08T20:03:06Z</dcterms:created>
  <dcterms:modified xsi:type="dcterms:W3CDTF">2021-01-25T18:17:48Z</dcterms:modified>
</cp:coreProperties>
</file>