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7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3" y="974904"/>
            <a:ext cx="5599109" cy="44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" y="0"/>
            <a:ext cx="10972801" cy="1143000"/>
          </a:xfrm>
        </p:spPr>
        <p:txBody>
          <a:bodyPr vert="horz" lIns="113416" tIns="56707" rIns="113416" bIns="56707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164637"/>
            <a:ext cx="2784376" cy="16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08" y="2060848"/>
            <a:ext cx="47689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Demonstrate I2C working to show i2c results on a terminal</a:t>
            </a:r>
          </a:p>
          <a:p>
            <a:pPr lvl="1"/>
            <a:r>
              <a:rPr lang="en-GB" dirty="0" smtClean="0"/>
              <a:t>Hardware i1c – hwi2c.h</a:t>
            </a:r>
          </a:p>
          <a:p>
            <a:pPr lvl="2"/>
            <a:r>
              <a:rPr lang="en-GB" dirty="0"/>
              <a:t>Using PPS select 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</a:t>
            </a:r>
            <a:r>
              <a:rPr lang="en-GB" dirty="0" smtClean="0"/>
              <a:t>results</a:t>
            </a:r>
          </a:p>
          <a:p>
            <a:pPr lvl="1"/>
            <a:r>
              <a:rPr lang="en-GB" dirty="0" smtClean="0"/>
              <a:t>Test 1 – Inline test with no GCBASIC I2C library</a:t>
            </a:r>
          </a:p>
          <a:p>
            <a:pPr lvl="1"/>
            <a:r>
              <a:rPr lang="en-GB" dirty="0" smtClean="0"/>
              <a:t>Test 2 – Basic operations test </a:t>
            </a:r>
            <a:r>
              <a:rPr lang="en-GB" dirty="0"/>
              <a:t>with </a:t>
            </a:r>
            <a:r>
              <a:rPr lang="en-GB" dirty="0" smtClean="0"/>
              <a:t>GCBASIC </a:t>
            </a:r>
            <a:r>
              <a:rPr lang="en-GB" dirty="0"/>
              <a:t>I2C library</a:t>
            </a:r>
          </a:p>
          <a:p>
            <a:pPr lvl="1"/>
            <a:r>
              <a:rPr lang="en-GB" dirty="0" smtClean="0"/>
              <a:t>Test 3 </a:t>
            </a:r>
            <a:r>
              <a:rPr lang="en-GB" dirty="0"/>
              <a:t>– </a:t>
            </a:r>
            <a:r>
              <a:rPr lang="en-GB" dirty="0" smtClean="0"/>
              <a:t>I2C discovery with </a:t>
            </a:r>
            <a:r>
              <a:rPr lang="en-GB" dirty="0"/>
              <a:t>GCBASIC I2C </a:t>
            </a:r>
            <a:r>
              <a:rPr lang="en-GB" dirty="0" smtClean="0"/>
              <a:t>library</a:t>
            </a:r>
          </a:p>
          <a:p>
            <a:pPr lvl="1"/>
            <a:r>
              <a:rPr lang="en-GB" dirty="0" smtClean="0"/>
              <a:t>Test 4 –I2C GLCD operations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2C challenge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7928" y="5229200"/>
            <a:ext cx="10374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HWI2C.h</a:t>
            </a:r>
          </a:p>
          <a:p>
            <a:r>
              <a:rPr lang="en-GB" dirty="0" smtClean="0"/>
              <a:t>I2C.h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r>
              <a:rPr lang="en-GB" dirty="0" smtClean="0"/>
              <a:t>I2C Device attached correctly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1691" y="1700808"/>
            <a:ext cx="6624736" cy="5047536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-^--TX------SCL-SDA--------------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4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3352" y="177552"/>
            <a:ext cx="7650914" cy="58715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Hardware Power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10972801" cy="11430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0"/>
            <a:ext cx="2547763" cy="28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6908800" y="128528"/>
            <a:ext cx="0" cy="576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464" y="142240"/>
            <a:ext cx="168705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595360" y="152400"/>
            <a:ext cx="69525" cy="43327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71360" y="467360"/>
            <a:ext cx="15253" cy="223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04246" y="452669"/>
            <a:ext cx="47301" cy="3972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107" y="452669"/>
            <a:ext cx="124813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8289" y="1796819"/>
            <a:ext cx="986803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48129" y="2780289"/>
            <a:ext cx="90985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1103446" y="2276873"/>
            <a:ext cx="2730500" cy="1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659136" y="1869441"/>
            <a:ext cx="65369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7787" y="3646421"/>
            <a:ext cx="220824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637" y="3412067"/>
            <a:ext cx="0" cy="2174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0551" y="3016251"/>
            <a:ext cx="0" cy="6413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14549" y="3006727"/>
            <a:ext cx="3176" cy="8477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8949" y="3394078"/>
            <a:ext cx="0" cy="46037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79510" y="3848100"/>
            <a:ext cx="2168591" cy="1905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7" y="4156324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6937</TotalTime>
  <Words>476</Words>
  <Application>Microsoft Office PowerPoint</Application>
  <PresentationFormat>Custom</PresentationFormat>
  <Paragraphs>139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Hardware</vt:lpstr>
      <vt:lpstr>PowerPoint Presentation</vt:lpstr>
      <vt:lpstr>Setup</vt:lpstr>
      <vt:lpstr>I2C</vt:lpstr>
      <vt:lpstr>PowerPoint Presentation</vt:lpstr>
      <vt:lpstr>LAB</vt:lpstr>
      <vt:lpstr>Summary findings</vt:lpstr>
      <vt:lpstr>GCBASIC  18FxxQ24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48</cp:revision>
  <dcterms:created xsi:type="dcterms:W3CDTF">2024-08-11T08:11:38Z</dcterms:created>
  <dcterms:modified xsi:type="dcterms:W3CDTF">2024-12-01T07:14:19Z</dcterms:modified>
</cp:coreProperties>
</file>