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42" r:id="rId9"/>
    <p:sldId id="348" r:id="rId10"/>
    <p:sldId id="350" r:id="rId11"/>
    <p:sldId id="345" r:id="rId12"/>
    <p:sldId id="349" r:id="rId13"/>
    <p:sldId id="346" r:id="rId14"/>
    <p:sldId id="347" r:id="rId15"/>
    <p:sldId id="288" r:id="rId16"/>
    <p:sldId id="330" r:id="rId17"/>
    <p:sldId id="327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55526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893568" y="651922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00816" y="662206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158488" y="669826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15488" y="906046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940152" y="895028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04048" y="895028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1903140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2640742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997561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691987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80840" y="3024723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848957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552095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544952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835465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3175982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92" y="3795886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31590"/>
            <a:ext cx="60486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sequence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75606"/>
            <a:ext cx="5760640" cy="456216"/>
            <a:chOff x="179512" y="2643758"/>
            <a:chExt cx="5760640" cy="456216"/>
          </a:xfrm>
        </p:grpSpPr>
        <p:sp>
          <p:nvSpPr>
            <p:cNvPr id="6" name="Rectangle 5"/>
            <p:cNvSpPr/>
            <p:nvPr/>
          </p:nvSpPr>
          <p:spPr>
            <a:xfrm>
              <a:off x="179512" y="2667926"/>
              <a:ext cx="1224136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i2cStart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 Address</a:t>
              </a:r>
              <a:endParaRPr lang="en-GB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</a:t>
              </a:r>
            </a:p>
            <a:p>
              <a:pPr algn="ctr"/>
              <a:r>
                <a:rPr lang="en-GB" sz="1600" dirty="0" smtClean="0"/>
                <a:t>Data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16" y="2643758"/>
              <a:ext cx="1224136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i2cStop</a:t>
              </a:r>
              <a:endParaRPr lang="en-GB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1995686"/>
            <a:ext cx="5040560" cy="30963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high-to-low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beginning of communication.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(Address):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the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slave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including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Read/Write bit.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Slave responds with an Acknowledgment (ACK) bit.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(Data):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or receives data bytes.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byte is followed by an Acknowledgment (ACK) from the receiver.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low-to-high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end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5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1470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the code</a:t>
            </a:r>
          </a:p>
          <a:p>
            <a:pPr lvl="1"/>
            <a:r>
              <a:rPr lang="en-GB" dirty="0" smtClean="0"/>
              <a:t>See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</a:t>
            </a:r>
            <a:r>
              <a:rPr lang="en-GB" dirty="0" smtClean="0"/>
              <a:t>converter</a:t>
            </a:r>
          </a:p>
          <a:p>
            <a:pPr marL="778521" lvl="1" indent="-478483"/>
            <a:r>
              <a:rPr lang="en-GB" dirty="0" smtClean="0"/>
              <a:t>GLCD i2C device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</a:t>
            </a:r>
            <a:r>
              <a:rPr lang="en-GB" dirty="0" smtClean="0"/>
              <a:t>resistors</a:t>
            </a:r>
          </a:p>
          <a:p>
            <a:r>
              <a:rPr lang="en-GB" dirty="0" smtClean="0"/>
              <a:t>I2c device and circuit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-^--TX------SCL-SDA--------------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14674</TotalTime>
  <Words>659</Words>
  <Application>Microsoft Office PowerPoint</Application>
  <PresentationFormat>On-screen Show (16:9)</PresentationFormat>
  <Paragraphs>157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I2C</vt:lpstr>
      <vt:lpstr>Hardware</vt:lpstr>
      <vt:lpstr>Power Domain – VDDIO2</vt:lpstr>
      <vt:lpstr>Setup</vt:lpstr>
      <vt:lpstr>I2C sequence</vt:lpstr>
      <vt:lpstr>I2C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756</cp:revision>
  <dcterms:created xsi:type="dcterms:W3CDTF">2019-01-08T20:03:06Z</dcterms:created>
  <dcterms:modified xsi:type="dcterms:W3CDTF">2024-12-01T12:29:41Z</dcterms:modified>
</cp:coreProperties>
</file>