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336" r:id="rId10"/>
    <p:sldId id="331" r:id="rId11"/>
    <p:sldId id="332" r:id="rId12"/>
    <p:sldId id="333" r:id="rId13"/>
    <p:sldId id="334" r:id="rId14"/>
    <p:sldId id="335" r:id="rId15"/>
    <p:sldId id="288" r:id="rId16"/>
    <p:sldId id="330" r:id="rId17"/>
    <p:sldId id="327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20/11/2024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8 - Show Serial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Serial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Using the built-in Universal Synchronous/Asynchronous Receiver Transmitter (USART) on the PIC</a:t>
            </a:r>
            <a:r>
              <a:rPr lang="en-GB" baseline="30000" dirty="0" smtClean="0"/>
              <a:t>®</a:t>
            </a:r>
            <a:r>
              <a:rPr lang="en-GB" dirty="0" smtClean="0"/>
              <a:t> Microcontroller  to communicate with serial terminal on a PC</a:t>
            </a:r>
          </a:p>
          <a:p>
            <a:r>
              <a:rPr lang="en-GB" dirty="0" smtClean="0"/>
              <a:t>Baseline is the tutorials so far, plus a TTL/USB serial converter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6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Serial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GND and RX (RXD)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2290" name="Picture 2" descr="PL2303 USB to TTL (Serial) Converter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7654"/>
            <a:ext cx="4623470" cy="2774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Peripheral Pin Select (PPS)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PPS configuration provides the method to these choices set the functionality and their placement on a wide range of I/O pins. </a:t>
            </a:r>
          </a:p>
          <a:p>
            <a:r>
              <a:rPr lang="en-GB" dirty="0" smtClean="0"/>
              <a:t>By increasing the </a:t>
            </a:r>
            <a:r>
              <a:rPr lang="en-GB" dirty="0" err="1" smtClean="0"/>
              <a:t>pinout</a:t>
            </a:r>
            <a:r>
              <a:rPr lang="en-GB" dirty="0" smtClean="0"/>
              <a:t> options available on a particular device, users can tailor the device to their entire application.</a:t>
            </a:r>
          </a:p>
          <a:p>
            <a:r>
              <a:rPr lang="en-GB" dirty="0" smtClean="0"/>
              <a:t>For Serial operations we </a:t>
            </a:r>
            <a:r>
              <a:rPr lang="en-GB" b="1" dirty="0" smtClean="0"/>
              <a:t>must</a:t>
            </a:r>
            <a:r>
              <a:rPr lang="en-GB" dirty="0" smtClean="0"/>
              <a:t> set the TX using PPS</a:t>
            </a:r>
          </a:p>
          <a:p>
            <a:pPr lvl="1"/>
            <a:r>
              <a:rPr lang="en-GB" dirty="0" smtClean="0"/>
              <a:t>PICINFO/</a:t>
            </a:r>
            <a:r>
              <a:rPr lang="en-GB" b="1" dirty="0" smtClean="0"/>
              <a:t>PPSTOOL</a:t>
            </a:r>
          </a:p>
          <a:p>
            <a:pPr lvl="1"/>
            <a:r>
              <a:rPr lang="en-GB" b="1" dirty="0" smtClean="0"/>
              <a:t>PPSTOOL</a:t>
            </a:r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75806"/>
            <a:ext cx="281506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35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6056" y="-20538"/>
            <a:ext cx="3168352" cy="5164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49163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Tutorial overview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i="1" dirty="0" smtClean="0"/>
              <a:t>Setup the serial/USART</a:t>
            </a:r>
          </a:p>
          <a:p>
            <a:pPr lvl="1"/>
            <a:r>
              <a:rPr lang="en-GB" b="1" i="1" dirty="0" smtClean="0"/>
              <a:t>PPS</a:t>
            </a:r>
          </a:p>
          <a:p>
            <a:pPr lvl="1"/>
            <a:r>
              <a:rPr lang="en-GB" b="1" i="1" dirty="0" smtClean="0"/>
              <a:t>Baud Rate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b="1" i="1" dirty="0" smtClean="0"/>
              <a:t>Send values to serial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Initialise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627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Serial up the serial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41151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451224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65998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Wait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Set State of LEDS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866380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3003798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350493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70921" y="3435846"/>
            <a:ext cx="37863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900" dirty="0" smtClean="0"/>
              <a:t>Left</a:t>
            </a:r>
            <a:endParaRPr lang="en-GB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616572"/>
            <a:ext cx="44275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900" dirty="0" smtClean="0"/>
              <a:t>Right</a:t>
            </a:r>
            <a:endParaRPr lang="en-GB" sz="900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21247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Do Forever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32" idx="1"/>
          </p:cNvCxnSpPr>
          <p:nvPr/>
        </p:nvCxnSpPr>
        <p:spPr>
          <a:xfrm rot="10800000">
            <a:off x="5573202" y="1392498"/>
            <a:ext cx="12700" cy="3447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Set State of LEDs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715766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580112" y="22117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Send Values to Serial</a:t>
            </a:r>
            <a:endParaRPr lang="en-GB" sz="9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200" y="199568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5580112" y="1716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ReadADC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</a:t>
            </a:r>
            <a:r>
              <a:rPr lang="en-GB" dirty="0" smtClean="0"/>
              <a:t>code</a:t>
            </a:r>
          </a:p>
          <a:p>
            <a:pPr lvl="1"/>
            <a:r>
              <a:rPr lang="en-GB" dirty="0" smtClean="0"/>
              <a:t>Review </a:t>
            </a:r>
            <a:r>
              <a:rPr lang="en-GB" dirty="0" smtClean="0"/>
              <a:t>the </a:t>
            </a:r>
            <a:r>
              <a:rPr lang="en-GB" dirty="0" smtClean="0"/>
              <a:t>results</a:t>
            </a:r>
          </a:p>
          <a:p>
            <a:pPr lvl="1"/>
            <a:endParaRPr lang="en-GB" dirty="0" smtClean="0"/>
          </a:p>
          <a:p>
            <a:r>
              <a:rPr lang="en-GB" dirty="0"/>
              <a:t>Examine the power domain</a:t>
            </a:r>
          </a:p>
          <a:p>
            <a:pPr lvl="1"/>
            <a:r>
              <a:rPr lang="en-GB" dirty="0" smtClean="0"/>
              <a:t>Review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</a:t>
            </a:r>
            <a:r>
              <a:rPr lang="en-GB" sz="1100" b="1" dirty="0" smtClean="0"/>
              <a:t>timer0 </a:t>
            </a:r>
            <a:r>
              <a:rPr lang="en-GB" sz="1100" b="1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8 - Show Serial Data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8 - Show Serial Data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275606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-^--TX---------------------------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10" y="1419622"/>
            <a:ext cx="3973716" cy="346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653</Words>
  <Application>Microsoft Office PowerPoint</Application>
  <PresentationFormat>On-screen Show (16:9)</PresentationFormat>
  <Paragraphs>162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Hardware</vt:lpstr>
      <vt:lpstr>Power Domain – VDDIO2</vt:lpstr>
      <vt:lpstr>Serial output </vt:lpstr>
      <vt:lpstr>Serial output </vt:lpstr>
      <vt:lpstr>Peripheral Pin Select (PPS)</vt:lpstr>
      <vt:lpstr>Tutorial overview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744</cp:revision>
  <dcterms:created xsi:type="dcterms:W3CDTF">2019-01-08T20:03:06Z</dcterms:created>
  <dcterms:modified xsi:type="dcterms:W3CDTF">2024-11-20T09:11:51Z</dcterms:modified>
</cp:coreProperties>
</file>