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4" r:id="rId2"/>
    <p:sldId id="256" r:id="rId3"/>
    <p:sldId id="295" r:id="rId4"/>
    <p:sldId id="283" r:id="rId5"/>
    <p:sldId id="296" r:id="rId6"/>
    <p:sldId id="355" r:id="rId7"/>
    <p:sldId id="356" r:id="rId8"/>
    <p:sldId id="357" r:id="rId9"/>
    <p:sldId id="358" r:id="rId10"/>
    <p:sldId id="359" r:id="rId11"/>
    <p:sldId id="288" r:id="rId12"/>
    <p:sldId id="353" r:id="rId13"/>
    <p:sldId id="352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163687" cy="6453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PIC18FxxQ24</a:t>
            </a:r>
          </a:p>
          <a:p>
            <a:pPr marL="538163" indent="-538163"/>
            <a:r>
              <a:rPr lang="en-GB" dirty="0" smtClean="0"/>
              <a:t>Part 19 - Assembly , alternatives assemblers and MPLAB-X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91630"/>
            <a:ext cx="6447501" cy="350785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Review the  simple LED </a:t>
            </a:r>
            <a:r>
              <a:rPr lang="en-GB" sz="1000" dirty="0" smtClean="0"/>
              <a:t>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/>
              <a:t>Change to PIC-AS in </a:t>
            </a:r>
            <a:r>
              <a:rPr lang="en-GB" sz="1000" dirty="0" err="1" smtClean="0"/>
              <a:t>Prefs</a:t>
            </a:r>
            <a:r>
              <a:rPr lang="en-GB" sz="1000" dirty="0" smtClean="0"/>
              <a:t> </a:t>
            </a:r>
            <a:r>
              <a:rPr lang="en-GB" sz="1000" dirty="0"/>
              <a:t>Editor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Create a Project in MPLAB-X using the GCBASIC .S as the source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Now, add </a:t>
            </a:r>
            <a:r>
              <a:rPr lang="en-GB" sz="1000" dirty="0" smtClean="0"/>
              <a:t>the GCBASIC source file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Simulator  / Instruction Frequency to 64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Building / Check Execute this line after build</a:t>
            </a:r>
          </a:p>
          <a:p>
            <a:pPr marL="893763" lvl="3" indent="-88900">
              <a:spcBef>
                <a:spcPts val="0"/>
              </a:spcBef>
              <a:buNone/>
            </a:pPr>
            <a:r>
              <a:rPr lang="en-GB" sz="1000" dirty="0" smtClean="0"/>
              <a:t>C:\GCSTUDIO\PICKitPlus\pickitcommandline.exe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spcBef>
                <a:spcPts val="0"/>
              </a:spcBef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/>
              <a:t>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19 - Assembly , alternatives assemblers and MPLAB-X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19 - Assembly , alternatives assemblers and MPLAB-X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331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275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15209</TotalTime>
  <Words>701</Words>
  <Application>Microsoft Office PowerPoint</Application>
  <PresentationFormat>On-screen Show (16:9)</PresentationFormat>
  <Paragraphs>150</Paragraphs>
  <Slides>13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GCBASIC Compiler</vt:lpstr>
      <vt:lpstr>The core compiler</vt:lpstr>
      <vt:lpstr>Compiler options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785</cp:revision>
  <dcterms:created xsi:type="dcterms:W3CDTF">2019-01-08T20:03:06Z</dcterms:created>
  <dcterms:modified xsi:type="dcterms:W3CDTF">2024-12-14T13:31:05Z</dcterms:modified>
</cp:coreProperties>
</file>