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7" r:id="rId2"/>
    <p:sldId id="338" r:id="rId3"/>
    <p:sldId id="339" r:id="rId4"/>
    <p:sldId id="346" r:id="rId5"/>
    <p:sldId id="340" r:id="rId6"/>
    <p:sldId id="344" r:id="rId7"/>
    <p:sldId id="345" r:id="rId8"/>
    <p:sldId id="331" r:id="rId9"/>
    <p:sldId id="333" r:id="rId10"/>
    <p:sldId id="336" r:id="rId11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00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60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20 – 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419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GCBASIC supports the PIC18-Q20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GCBASIC supports multiple 32/64 bit operating  systems and integrates with MPLAB-X</a:t>
            </a:r>
          </a:p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75271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/>
              <a:t>Part 20 –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9552" y="3480559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PICKit4! AI Code generation!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592" y="98757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063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301843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Install</a:t>
            </a:r>
            <a:r>
              <a:rPr lang="en-GB" sz="1100" dirty="0" smtClean="0"/>
              <a:t>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</a:t>
            </a:r>
            <a:r>
              <a:rPr lang="en-GB" sz="1100" b="1" dirty="0" smtClean="0"/>
              <a:t>flash</a:t>
            </a:r>
            <a:r>
              <a:rPr lang="en-GB" sz="1100" dirty="0" smtClean="0"/>
              <a:t>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Sequence</a:t>
            </a:r>
            <a:r>
              <a:rPr lang="en-GB" sz="1100" dirty="0" smtClean="0"/>
              <a:t>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</a:t>
            </a:r>
            <a:r>
              <a:rPr lang="en-GB" sz="1100" dirty="0" smtClean="0"/>
              <a:t>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</a:t>
            </a:r>
            <a:r>
              <a:rPr lang="en-GB" sz="1100" b="1" dirty="0" smtClean="0"/>
              <a:t>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 overflow, 8bit timer, 16bit timer </a:t>
            </a:r>
            <a:r>
              <a:rPr lang="en-GB" sz="1100" dirty="0" smtClean="0"/>
              <a:t>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</a:t>
            </a:r>
            <a:r>
              <a:rPr lang="en-GB" sz="1100" b="1" dirty="0" smtClean="0"/>
              <a:t>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</a:t>
            </a:r>
            <a:r>
              <a:rPr lang="en-GB" sz="1100" b="1" dirty="0" smtClean="0"/>
              <a:t>SPI GCLD</a:t>
            </a:r>
            <a:r>
              <a:rPr lang="en-GB" sz="1100" dirty="0" smtClean="0"/>
              <a:t>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PWM, 7  ways</a:t>
            </a:r>
            <a:r>
              <a:rPr lang="en-GB" sz="1100" dirty="0" smtClean="0"/>
              <a:t>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</a:t>
            </a:r>
            <a:r>
              <a:rPr lang="en-GB" sz="1100" b="1" dirty="0" smtClean="0"/>
              <a:t>interrupt </a:t>
            </a:r>
            <a:r>
              <a:rPr lang="en-GB" sz="1100" dirty="0" smtClean="0"/>
              <a:t>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b="1" dirty="0" err="1"/>
              <a:t>Progmem</a:t>
            </a:r>
            <a:r>
              <a:rPr lang="en-GB" sz="1100" b="1" dirty="0"/>
              <a:t>, SAF memory, EEPROM and DATA </a:t>
            </a:r>
            <a:r>
              <a:rPr lang="en-GB" sz="1100" dirty="0"/>
              <a:t>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</a:t>
            </a:r>
            <a:r>
              <a:rPr lang="en-GB" sz="1100" b="1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</a:t>
            </a:r>
            <a:r>
              <a:rPr lang="en-GB" sz="1100" b="1" dirty="0" smtClean="0"/>
              <a:t>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61597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17877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043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206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627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7499176" cy="339447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1800" dirty="0" smtClean="0"/>
              <a:t>We will see two tests</a:t>
            </a:r>
          </a:p>
          <a:p>
            <a:pPr marL="457200" indent="-457200">
              <a:buNone/>
            </a:pPr>
            <a:endParaRPr lang="en-GB" sz="1800" dirty="0" smtClean="0"/>
          </a:p>
          <a:p>
            <a:pPr marL="457200" indent="-457200">
              <a:buAutoNum type="arabicPeriod"/>
            </a:pPr>
            <a:r>
              <a:rPr lang="en-GB" sz="1800" dirty="0" smtClean="0"/>
              <a:t>Using the method used in the tutorials – PICKitPlus ( Pickit2 or Pickit3)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sz="1800" dirty="0" smtClean="0"/>
              <a:t>Using the  PICkit4 method</a:t>
            </a:r>
          </a:p>
          <a:p>
            <a:pPr marL="457200" indent="-457200">
              <a:buAutoNum type="arabicPeriod"/>
            </a:pPr>
            <a:endParaRPr lang="en-GB" sz="800" dirty="0" smtClean="0"/>
          </a:p>
          <a:p>
            <a:pPr marL="829354" lvl="1" indent="-457200"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79294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Tutorial source code</a:t>
            </a:r>
          </a:p>
          <a:p>
            <a:pPr lvl="1">
              <a:buNone/>
            </a:pPr>
            <a:r>
              <a:rPr lang="en-GB" sz="900" u="sng" dirty="0"/>
              <a:t>https://github.com/GreatCowBASIC/Demonstration_Sources/tree/main/Vendor_Boards/Great_Cow_Basic_Demo_Board/18Fx6q20_ChipRange_Demonstrations</a:t>
            </a:r>
            <a:endParaRPr lang="en-GB" sz="900" u="sng" dirty="0" smtClean="0"/>
          </a:p>
          <a:p>
            <a:pPr marL="318988" lvl="1" indent="-318988">
              <a:buFont typeface="Arial" pitchFamily="34" charset="0"/>
              <a:buChar char="•"/>
            </a:pPr>
            <a:r>
              <a:rPr lang="en-GB" sz="3000" dirty="0" smtClean="0"/>
              <a:t>Tutorial presentations</a:t>
            </a:r>
          </a:p>
          <a:p>
            <a:pPr lvl="1">
              <a:buNone/>
            </a:pPr>
            <a:r>
              <a:rPr lang="en-GB" sz="900" u="sng" dirty="0"/>
              <a:t>https://github.com/GreatCowBASIC/Demonstration_Sources/tree/main/Vendor_Boards/Great_Cow_Basic_Demo_Board/18Fx6q20_ChipRange_Demonstrations/tutorials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16536</TotalTime>
  <Words>555</Words>
  <Application>Microsoft Office PowerPoint</Application>
  <PresentationFormat>On-screen Show (16:9)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GCBASIC Part 20 – Summary</vt:lpstr>
      <vt:lpstr>GCBASIC Part 20 – Summary</vt:lpstr>
      <vt:lpstr>Videos...</vt:lpstr>
      <vt:lpstr>Videos...</vt:lpstr>
      <vt:lpstr>GCBASIC Compiler</vt:lpstr>
      <vt:lpstr>The core compiler</vt:lpstr>
      <vt:lpstr>Compiler options</vt:lpstr>
      <vt:lpstr>Lab</vt:lpstr>
      <vt:lpstr>Resources</vt:lpstr>
      <vt:lpstr>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908</cp:revision>
  <dcterms:created xsi:type="dcterms:W3CDTF">2019-01-08T20:03:06Z</dcterms:created>
  <dcterms:modified xsi:type="dcterms:W3CDTF">2024-11-14T16:31:52Z</dcterms:modified>
</cp:coreProperties>
</file>