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285" r:id="rId9"/>
    <p:sldId id="299" r:id="rId10"/>
    <p:sldId id="298" r:id="rId11"/>
    <p:sldId id="288" r:id="rId12"/>
    <p:sldId id="297" r:id="rId13"/>
    <p:sldId id="292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 </a:t>
            </a:r>
          </a:p>
          <a:p>
            <a:r>
              <a:rPr lang="en-GB" dirty="0" smtClean="0"/>
              <a:t>Part 1 – the basics – turn on an LED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51670"/>
            <a:ext cx="6447501" cy="2744167"/>
          </a:xfrm>
        </p:spPr>
        <p:txBody>
          <a:bodyPr>
            <a:normAutofit/>
          </a:bodyPr>
          <a:lstStyle/>
          <a:p>
            <a:r>
              <a:rPr lang="en-GB" sz="1000" dirty="0"/>
              <a:t>C:\GCSTUDIO\GCBASIC\DEMOS\Vendor_Boards\ </a:t>
            </a:r>
            <a:r>
              <a:rPr lang="en-GB" sz="1000" dirty="0" err="1"/>
              <a:t>Vendor_Boards</a:t>
            </a:r>
            <a:r>
              <a:rPr lang="en-GB" sz="1000" dirty="0"/>
              <a:t>\</a:t>
            </a:r>
            <a:r>
              <a:rPr lang="en-GB" sz="1000" dirty="0" err="1"/>
              <a:t>Microchip_PICDEM</a:t>
            </a:r>
            <a:r>
              <a:rPr lang="en-GB" sz="1000" dirty="0"/>
              <a:t> 2 plus_board_2010</a:t>
            </a:r>
          </a:p>
          <a:p>
            <a:endParaRPr lang="en-GB" dirty="0" smtClean="0"/>
          </a:p>
          <a:p>
            <a:r>
              <a:rPr lang="en-GB" dirty="0" smtClean="0"/>
              <a:t>Turn on the LEDs</a:t>
            </a:r>
          </a:p>
          <a:p>
            <a:pPr lvl="1"/>
            <a:r>
              <a:rPr lang="en-GB" dirty="0" smtClean="0"/>
              <a:t>Direct addressing of register</a:t>
            </a:r>
          </a:p>
          <a:p>
            <a:r>
              <a:rPr lang="en-GB" dirty="0" smtClean="0"/>
              <a:t>GCBASIC commands</a:t>
            </a:r>
          </a:p>
          <a:p>
            <a:pPr lvl="2"/>
            <a:r>
              <a:rPr lang="en-GB" dirty="0" smtClean="0"/>
              <a:t>#CHIP</a:t>
            </a:r>
          </a:p>
          <a:p>
            <a:pPr lvl="2"/>
            <a:r>
              <a:rPr lang="en-GB" dirty="0" smtClean="0"/>
              <a:t>#</a:t>
            </a:r>
            <a:r>
              <a:rPr lang="en-GB" dirty="0"/>
              <a:t>O</a:t>
            </a:r>
            <a:r>
              <a:rPr lang="en-GB" dirty="0" smtClean="0"/>
              <a:t>ption Explicit</a:t>
            </a:r>
          </a:p>
          <a:p>
            <a:pPr lvl="2"/>
            <a:r>
              <a:rPr lang="en-GB" dirty="0" smtClean="0"/>
              <a:t>DIR</a:t>
            </a:r>
          </a:p>
          <a:p>
            <a:pPr lvl="2"/>
            <a:r>
              <a:rPr lang="en-GB" dirty="0" smtClean="0"/>
              <a:t>Assign a value to a microcontroller bit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63638"/>
            <a:ext cx="3448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3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8888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GCBASIC  for the PIC16Fxxxx chip Family ( Legacy )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6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 – the basics – turn on an LED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Install the hardware and make the board work </a:t>
            </a:r>
            <a:r>
              <a:rPr lang="en-GB" sz="1100" b="1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16Fxxxx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Basic setup and flash the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the GCBASIC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your programmer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16Fxxxx attached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2266"/>
            <a:ext cx="3448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57014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------------SW--------------ADC--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----TX---------------------------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PWR-EN--RW--RS--DB7-DB6-DB5-DB4--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----------------RST---------------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1203598"/>
            <a:ext cx="40324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11799</TotalTime>
  <Words>729</Words>
  <Application>Microsoft Office PowerPoint</Application>
  <PresentationFormat>On-screen Show (16:9)</PresentationFormat>
  <Paragraphs>145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Basic setup and flash the LED</vt:lpstr>
      <vt:lpstr>Hardware</vt:lpstr>
      <vt:lpstr>Hardware</vt:lpstr>
      <vt:lpstr>Workshop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725</cp:revision>
  <dcterms:created xsi:type="dcterms:W3CDTF">2019-01-08T20:03:06Z</dcterms:created>
  <dcterms:modified xsi:type="dcterms:W3CDTF">2025-01-24T10:39:17Z</dcterms:modified>
</cp:coreProperties>
</file>