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285" r:id="rId9"/>
    <p:sldId id="336" r:id="rId10"/>
    <p:sldId id="337" r:id="rId11"/>
    <p:sldId id="338" r:id="rId12"/>
    <p:sldId id="339" r:id="rId13"/>
    <p:sldId id="340" r:id="rId14"/>
    <p:sldId id="341" r:id="rId15"/>
    <p:sldId id="288" r:id="rId16"/>
    <p:sldId id="330" r:id="rId17"/>
    <p:sldId id="327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79" d="100"/>
          <a:sy n="79" d="100"/>
        </p:scale>
        <p:origin x="-96" y="-11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10 - EEPROM Operations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491630"/>
            <a:ext cx="5256584" cy="274947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57175" indent="-257175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78521" lvl="1" indent="-478483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572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001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5430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8859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2288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5717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9146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dirty="0"/>
              <a:t>64 </a:t>
            </a:r>
            <a:r>
              <a:rPr lang="en-GB" dirty="0"/>
              <a:t>KB of Program Flash Memory </a:t>
            </a:r>
          </a:p>
          <a:p>
            <a:r>
              <a:rPr lang="en-GB" dirty="0"/>
              <a:t>4 </a:t>
            </a:r>
            <a:r>
              <a:rPr lang="en-GB" dirty="0"/>
              <a:t>KB of Data SRAM </a:t>
            </a:r>
            <a:r>
              <a:rPr lang="en-GB" dirty="0"/>
              <a:t>Memory</a:t>
            </a:r>
          </a:p>
          <a:p>
            <a:r>
              <a:rPr lang="en-GB" b="1" dirty="0" smtClean="0"/>
              <a:t>512 </a:t>
            </a:r>
            <a:r>
              <a:rPr lang="en-GB" b="1" dirty="0"/>
              <a:t>Bytes Data </a:t>
            </a:r>
            <a:r>
              <a:rPr lang="en-GB" b="1" dirty="0"/>
              <a:t>EEPROM</a:t>
            </a:r>
          </a:p>
          <a:p>
            <a:endParaRPr lang="en-GB" dirty="0"/>
          </a:p>
          <a:p>
            <a:r>
              <a:rPr lang="en-GB" dirty="0"/>
              <a:t>Memory </a:t>
            </a:r>
            <a:r>
              <a:rPr lang="en-GB" dirty="0"/>
              <a:t>Access </a:t>
            </a:r>
            <a:r>
              <a:rPr lang="en-GB" dirty="0"/>
              <a:t>Partition, the </a:t>
            </a:r>
            <a:r>
              <a:rPr lang="en-GB" dirty="0"/>
              <a:t>Program Flash Memory Can Be Partitioned into: </a:t>
            </a:r>
            <a:endParaRPr lang="en-GB" dirty="0"/>
          </a:p>
          <a:p>
            <a:pPr lvl="1"/>
            <a:r>
              <a:rPr lang="en-GB" dirty="0" smtClean="0"/>
              <a:t>Application </a:t>
            </a:r>
            <a:r>
              <a:rPr lang="en-GB" dirty="0"/>
              <a:t>Block </a:t>
            </a:r>
            <a:endParaRPr lang="en-GB" dirty="0"/>
          </a:p>
          <a:p>
            <a:pPr lvl="1"/>
            <a:r>
              <a:rPr lang="en-GB" dirty="0" smtClean="0"/>
              <a:t>Boot </a:t>
            </a:r>
            <a:r>
              <a:rPr lang="en-GB" dirty="0"/>
              <a:t>Block </a:t>
            </a:r>
            <a:endParaRPr lang="en-GB" dirty="0"/>
          </a:p>
          <a:p>
            <a:pPr lvl="1"/>
            <a:r>
              <a:rPr lang="en-GB" dirty="0" smtClean="0"/>
              <a:t>Storage </a:t>
            </a:r>
            <a:r>
              <a:rPr lang="en-GB" dirty="0"/>
              <a:t>Area Flash (SAF) Block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771550"/>
            <a:ext cx="3384042" cy="4299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992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2"/>
          <a:stretch/>
        </p:blipFill>
        <p:spPr bwMode="auto">
          <a:xfrm>
            <a:off x="3248526" y="-3689233"/>
            <a:ext cx="6436042" cy="10293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2005" y="346348"/>
            <a:ext cx="8229601" cy="85725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defTabSz="342900">
              <a:spcBef>
                <a:spcPct val="0"/>
              </a:spcBef>
              <a:buNone/>
              <a:defRPr sz="27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err="1" smtClean="0"/>
              <a:t>EEProm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131840" y="2643758"/>
            <a:ext cx="648072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7504" y="1637094"/>
            <a:ext cx="2952328" cy="202106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en-US"/>
            </a:defPPr>
            <a:lvl1pPr marL="257175" indent="-257175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78521" lvl="1" indent="-478483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572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001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5430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8859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2288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5717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914650" indent="-171450" defTabSz="342900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n-GB" dirty="0"/>
              <a:t>Electrically Erasable Programmable Read-Only Memory </a:t>
            </a:r>
          </a:p>
          <a:p>
            <a:endParaRPr lang="en-GB" dirty="0"/>
          </a:p>
          <a:p>
            <a:r>
              <a:rPr lang="en-GB" dirty="0"/>
              <a:t>Non-volatile memory to store relatively small amounts of data but allowing individual bytes to be erased and reprogrammed.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736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err="1" smtClean="0"/>
              <a:t>EEProm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9306" y="1779662"/>
            <a:ext cx="88924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Value         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Explanation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32768        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is exposed as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ChipWORDS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SAFMemWords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128           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SAFMemWords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exposed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ChipSAFMemWords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		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EEPROM         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512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EEPROM is exposed as </a:t>
            </a:r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ChipEEPROM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RAM            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4096          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RAM is exposed as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ChipRAM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91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err="1" smtClean="0"/>
              <a:t>EEProm</a:t>
            </a:r>
            <a:r>
              <a:rPr lang="en-GB" dirty="0" smtClean="0"/>
              <a:t> – </a:t>
            </a:r>
            <a:r>
              <a:rPr lang="en-GB" dirty="0" smtClean="0"/>
              <a:t>3 </a:t>
            </a:r>
            <a:r>
              <a:rPr lang="en-GB" dirty="0" smtClean="0"/>
              <a:t>ways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574"/>
            <a:ext cx="4657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21569"/>
          <a:stretch>
            <a:fillRect/>
          </a:stretch>
        </p:blipFill>
        <p:spPr bwMode="auto">
          <a:xfrm>
            <a:off x="1259632" y="2321074"/>
            <a:ext cx="33401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0"/>
            <a:ext cx="42386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230" y="1081087"/>
            <a:ext cx="287977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98153"/>
            <a:ext cx="3820096" cy="2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67894"/>
            <a:ext cx="2598542" cy="86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624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t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72771" y="1563638"/>
            <a:ext cx="6447501" cy="3384376"/>
          </a:xfrm>
          <a:solidFill>
            <a:schemeClr val="bg1"/>
          </a:solidFill>
        </p:spPr>
        <p:txBody>
          <a:bodyPr vert="horz" lIns="68580" tIns="34290" rIns="68580" bIns="34290" rtlCol="0">
            <a:noAutofit/>
          </a:bodyPr>
          <a:lstStyle/>
          <a:p>
            <a:r>
              <a:rPr lang="en-GB" sz="1200" dirty="0"/>
              <a:t>Sample code – write and read via terminal</a:t>
            </a:r>
          </a:p>
          <a:p>
            <a:pPr marL="778521" lvl="1" indent="-478483"/>
            <a:r>
              <a:rPr lang="en-GB" sz="1100" dirty="0"/>
              <a:t>Using PPS select the serial USART port</a:t>
            </a:r>
          </a:p>
          <a:p>
            <a:pPr marL="778521" lvl="1" indent="-478483"/>
            <a:r>
              <a:rPr lang="en-GB" sz="1100" dirty="0"/>
              <a:t>Write values to </a:t>
            </a:r>
            <a:r>
              <a:rPr lang="en-GB" sz="1100" dirty="0" err="1"/>
              <a:t>EEProm</a:t>
            </a:r>
            <a:endParaRPr lang="en-GB" sz="1100" dirty="0"/>
          </a:p>
          <a:p>
            <a:pPr marL="778521" lvl="1" indent="-478483"/>
            <a:r>
              <a:rPr lang="en-GB" sz="1100" dirty="0"/>
              <a:t>Read values to </a:t>
            </a:r>
            <a:r>
              <a:rPr lang="en-GB" sz="1100" dirty="0" err="1"/>
              <a:t>EEProm</a:t>
            </a:r>
            <a:endParaRPr lang="en-GB" sz="1100" dirty="0"/>
          </a:p>
          <a:p>
            <a:pPr marL="778521" lvl="1" indent="-478483"/>
            <a:r>
              <a:rPr lang="en-GB" sz="1100" dirty="0"/>
              <a:t>See the results on </a:t>
            </a:r>
            <a:r>
              <a:rPr lang="en-GB" sz="1100" dirty="0" smtClean="0"/>
              <a:t>terminal</a:t>
            </a:r>
          </a:p>
          <a:p>
            <a:pPr marL="778521" lvl="1" indent="-478483"/>
            <a:endParaRPr lang="en-GB" sz="1100" dirty="0"/>
          </a:p>
          <a:p>
            <a:r>
              <a:rPr lang="en-GB" sz="1200" dirty="0"/>
              <a:t>Sample code – write with read via programmer</a:t>
            </a:r>
          </a:p>
          <a:p>
            <a:pPr marL="778521" lvl="1" indent="-478483"/>
            <a:r>
              <a:rPr lang="en-GB" sz="1100" dirty="0"/>
              <a:t>Write values to </a:t>
            </a:r>
            <a:r>
              <a:rPr lang="en-GB" sz="1100" dirty="0" err="1"/>
              <a:t>EEProm</a:t>
            </a:r>
            <a:endParaRPr lang="en-GB" sz="1100" dirty="0"/>
          </a:p>
          <a:p>
            <a:pPr marL="778521" lvl="1" indent="-478483"/>
            <a:r>
              <a:rPr lang="en-GB" sz="1100" dirty="0"/>
              <a:t>See the results within </a:t>
            </a:r>
            <a:r>
              <a:rPr lang="en-GB" sz="1100" dirty="0" err="1" smtClean="0"/>
              <a:t>PICKitPlus</a:t>
            </a:r>
            <a:endParaRPr lang="en-GB" sz="1100" dirty="0" smtClean="0"/>
          </a:p>
          <a:p>
            <a:pPr marL="778521" lvl="1" indent="-478483"/>
            <a:endParaRPr lang="en-GB" sz="1100" dirty="0"/>
          </a:p>
          <a:p>
            <a:pPr marL="478483" indent="-478483"/>
            <a:r>
              <a:rPr lang="en-GB" sz="1200" dirty="0" smtClean="0"/>
              <a:t>Sample code – check the chip specific constant</a:t>
            </a:r>
          </a:p>
          <a:p>
            <a:pPr marL="478483" lvl="1" indent="-478483"/>
            <a:r>
              <a:rPr lang="en-GB" sz="1100" dirty="0"/>
              <a:t>See the results on </a:t>
            </a:r>
            <a:r>
              <a:rPr lang="en-GB" sz="1100" dirty="0" smtClean="0"/>
              <a:t>terminal</a:t>
            </a:r>
            <a:endParaRPr lang="en-GB" sz="1100" dirty="0"/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44818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749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10 - EEPROM Operations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10 - EEPROM Operations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</a:t>
            </a:r>
            <a:r>
              <a:rPr lang="en-GB" dirty="0" smtClean="0"/>
              <a:t>converter</a:t>
            </a:r>
            <a:endParaRPr lang="en-GB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483768" y="1275606"/>
            <a:ext cx="4968552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----------------SW----------ADC-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-^--TX---------------------------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Voltage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PORTE-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----------------SW---------------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410" y="1419622"/>
            <a:ext cx="3973716" cy="3469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718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14390</TotalTime>
  <Words>607</Words>
  <Application>Microsoft Office PowerPoint</Application>
  <PresentationFormat>On-screen Show (16:9)</PresentationFormat>
  <Paragraphs>149</Paragraphs>
  <Slides>17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Hardware</vt:lpstr>
      <vt:lpstr>Power Domain – VDDIO2</vt:lpstr>
      <vt:lpstr>Memory</vt:lpstr>
      <vt:lpstr>PowerPoint Presentation</vt:lpstr>
      <vt:lpstr>EEProm</vt:lpstr>
      <vt:lpstr>EEProm – 3 ways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752</cp:revision>
  <dcterms:created xsi:type="dcterms:W3CDTF">2019-01-08T20:03:06Z</dcterms:created>
  <dcterms:modified xsi:type="dcterms:W3CDTF">2024-11-24T12:05:59Z</dcterms:modified>
</cp:coreProperties>
</file>