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350" r:id="rId9"/>
    <p:sldId id="348" r:id="rId10"/>
    <p:sldId id="361" r:id="rId11"/>
    <p:sldId id="362" r:id="rId12"/>
    <p:sldId id="363" r:id="rId13"/>
    <p:sldId id="364" r:id="rId14"/>
    <p:sldId id="365" r:id="rId15"/>
    <p:sldId id="358" r:id="rId16"/>
    <p:sldId id="288" r:id="rId17"/>
    <p:sldId id="353" r:id="rId18"/>
    <p:sldId id="352" r:id="rId19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3471A-AA0F-4CD3-BA89-C1C7FB68C6DB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6735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12/12/2024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Volt" TargetMode="External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Electrical_load" TargetMode="External"/><Relationship Id="rId4" Type="http://schemas.openxmlformats.org/officeDocument/2006/relationships/hyperlink" Target="https://en.wikipedia.org/wiki/Electric_curren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44617" y="2776047"/>
            <a:ext cx="3523727" cy="645300"/>
          </a:xfrm>
        </p:spPr>
        <p:txBody>
          <a:bodyPr>
            <a:normAutofit/>
          </a:bodyPr>
          <a:lstStyle/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14 - PMW many ways</a:t>
            </a:r>
            <a:endParaRPr lang="en-GB" sz="1600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28" name="Picture 4" descr="0 LPC1768 PWM.gif"/>
          <p:cNvPicPr>
            <a:picLocks noChangeAspect="1" noChangeArrowheads="1" noCrop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483518"/>
            <a:ext cx="7829550" cy="451485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8897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Pulse Width Modulation</a:t>
            </a:r>
            <a:endParaRPr lang="en-GB" dirty="0"/>
          </a:p>
        </p:txBody>
      </p:sp>
      <p:grpSp>
        <p:nvGrpSpPr>
          <p:cNvPr id="3" name="Group 5"/>
          <p:cNvGrpSpPr/>
          <p:nvPr/>
        </p:nvGrpSpPr>
        <p:grpSpPr>
          <a:xfrm>
            <a:off x="3923928" y="3291830"/>
            <a:ext cx="5343525" cy="2000251"/>
            <a:chOff x="2123728" y="1779662"/>
            <a:chExt cx="5343525" cy="2000251"/>
          </a:xfrm>
        </p:grpSpPr>
        <p:pic>
          <p:nvPicPr>
            <p:cNvPr id="53250" name="Picture 2" descr="http://www.thebox.myzen.co.uk/Tutorial/Media/PWMan.gif"/>
            <p:cNvPicPr>
              <a:picLocks noChangeAspect="1" noChangeArrowheads="1" noCrop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123728" y="1779662"/>
              <a:ext cx="5343525" cy="2000251"/>
            </a:xfrm>
            <a:prstGeom prst="rect">
              <a:avLst/>
            </a:prstGeom>
            <a:noFill/>
          </p:spPr>
        </p:pic>
        <p:sp>
          <p:nvSpPr>
            <p:cNvPr id="5" name="Rectangle 4"/>
            <p:cNvSpPr/>
            <p:nvPr/>
          </p:nvSpPr>
          <p:spPr>
            <a:xfrm>
              <a:off x="3153544" y="2305049"/>
              <a:ext cx="713606" cy="24879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83568" y="1563638"/>
            <a:ext cx="6912768" cy="192360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 smtClean="0"/>
              <a:t>Pulse Width Modulation ( PWM ) is simply a succession of pulses –  is a method of reducing the average power delivered by an electrical signal, by effectively chopping it up into discrete parts.</a:t>
            </a:r>
          </a:p>
          <a:p>
            <a:endParaRPr lang="en-GB" dirty="0" smtClean="0"/>
          </a:p>
          <a:p>
            <a:r>
              <a:rPr lang="en-GB" dirty="0" smtClean="0"/>
              <a:t>The average value of </a:t>
            </a:r>
            <a:r>
              <a:rPr lang="en-GB" dirty="0" smtClean="0">
                <a:hlinkClick r:id="rId3" tooltip="Volt"/>
              </a:rPr>
              <a:t>voltage</a:t>
            </a:r>
            <a:r>
              <a:rPr lang="en-GB" dirty="0" smtClean="0"/>
              <a:t> (and </a:t>
            </a:r>
            <a:r>
              <a:rPr lang="en-GB" dirty="0" smtClean="0">
                <a:hlinkClick r:id="rId4" tooltip="Electric current"/>
              </a:rPr>
              <a:t>current</a:t>
            </a:r>
            <a:r>
              <a:rPr lang="en-GB" dirty="0" smtClean="0"/>
              <a:t>) fed to the </a:t>
            </a:r>
            <a:r>
              <a:rPr lang="en-GB" dirty="0" smtClean="0">
                <a:hlinkClick r:id="rId5" tooltip="Electrical load"/>
              </a:rPr>
              <a:t>load</a:t>
            </a:r>
            <a:r>
              <a:rPr lang="en-GB" dirty="0" smtClean="0"/>
              <a:t> is controlled by turning on and off at a fast rate.   The longer the signal is  on compared to the off periods, the higher the total power supplied to the load.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62046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PWM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55576" y="2715766"/>
            <a:ext cx="3919802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987574"/>
            <a:ext cx="3430192" cy="1443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9700" y="1498496"/>
            <a:ext cx="3042495" cy="1040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04048" y="2817642"/>
            <a:ext cx="2915107" cy="2002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236296" y="3507854"/>
            <a:ext cx="1547664" cy="909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13085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542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 bwMode="auto">
          <a:xfrm>
            <a:off x="4084031" y="1998941"/>
            <a:ext cx="2740119" cy="175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Straight Connector 7"/>
          <p:cNvCxnSpPr/>
          <p:nvPr/>
        </p:nvCxnSpPr>
        <p:spPr>
          <a:xfrm>
            <a:off x="5549428" y="3778948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4433663" y="3745437"/>
            <a:ext cx="4564" cy="51224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6324177" y="4243391"/>
            <a:ext cx="9327" cy="8921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V="1">
            <a:off x="4433663" y="4248154"/>
            <a:ext cx="1900039" cy="133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4957340" y="3785819"/>
            <a:ext cx="1166" cy="26231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5976515" y="4033841"/>
            <a:ext cx="4987" cy="108545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4945955" y="4045079"/>
            <a:ext cx="1016272" cy="7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41376" y="2259106"/>
            <a:ext cx="421196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smtClean="0"/>
              <a:t>http://www.gabotronics.com/development-boards/xmega-xminilab.htm</a:t>
            </a:r>
            <a:endParaRPr lang="en-GB" sz="1000" dirty="0"/>
          </a:p>
        </p:txBody>
      </p:sp>
    </p:spTree>
    <p:extLst>
      <p:ext uri="{BB962C8B-B14F-4D97-AF65-F5344CB8AC3E}">
        <p14:creationId xmlns:p14="http://schemas.microsoft.com/office/powerpoint/2010/main" val="161619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PWM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96064"/>
              </p:ext>
            </p:extLst>
          </p:nvPr>
        </p:nvGraphicFramePr>
        <p:xfrm>
          <a:off x="179512" y="1434336"/>
          <a:ext cx="8820470" cy="3211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0191"/>
                <a:gridCol w="2053041"/>
                <a:gridCol w="2679334"/>
                <a:gridCol w="1943810"/>
                <a:gridCol w="1764094"/>
              </a:tblGrid>
              <a:tr h="442848">
                <a:tc>
                  <a:txBody>
                    <a:bodyPr/>
                    <a:lstStyle/>
                    <a:p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PWM</a:t>
                      </a:r>
                      <a:r>
                        <a:rPr lang="en-GB" sz="1200" baseline="0" dirty="0" smtClean="0"/>
                        <a:t> type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Characteristics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PPS required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Comment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12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dirty="0" smtClean="0"/>
                        <a:t>The simplest</a:t>
                      </a:r>
                      <a:r>
                        <a:rPr lang="en-GB" sz="1200" baseline="0" dirty="0" smtClean="0"/>
                        <a:t> way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Port</a:t>
                      </a:r>
                      <a:r>
                        <a:rPr lang="en-GB" sz="1200" baseline="0" dirty="0" smtClean="0"/>
                        <a:t> on and off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Any</a:t>
                      </a:r>
                      <a:r>
                        <a:rPr lang="en-GB" sz="1200" baseline="0" dirty="0" smtClean="0"/>
                        <a:t> port**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2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dirty="0" smtClean="0"/>
                        <a:t>The </a:t>
                      </a:r>
                      <a:r>
                        <a:rPr lang="en-GB" sz="1200" dirty="0" err="1" smtClean="0"/>
                        <a:t>pulseout</a:t>
                      </a:r>
                      <a:r>
                        <a:rPr lang="en-GB" sz="1200" dirty="0" smtClean="0"/>
                        <a:t>() way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err="1" smtClean="0"/>
                        <a:t>PulseOut</a:t>
                      </a:r>
                      <a:r>
                        <a:rPr lang="en-GB" sz="1200" dirty="0" smtClean="0"/>
                        <a:t>() </a:t>
                      </a:r>
                      <a:r>
                        <a:rPr lang="en-GB" sz="1200" baseline="0" dirty="0" smtClean="0"/>
                        <a:t> a port for a period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Any</a:t>
                      </a:r>
                      <a:r>
                        <a:rPr lang="en-GB" sz="1200" baseline="0" dirty="0" smtClean="0"/>
                        <a:t> port**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3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1200" dirty="0" smtClean="0"/>
                        <a:t>The </a:t>
                      </a:r>
                      <a:r>
                        <a:rPr lang="en-GB" sz="1200" dirty="0" err="1" smtClean="0"/>
                        <a:t>PWMOut</a:t>
                      </a:r>
                      <a:r>
                        <a:rPr lang="en-GB" sz="1200" dirty="0" smtClean="0"/>
                        <a:t>()</a:t>
                      </a:r>
                      <a:r>
                        <a:rPr lang="en-GB" sz="1200" baseline="0" dirty="0" smtClean="0"/>
                        <a:t> way</a:t>
                      </a:r>
                      <a:endParaRPr lang="en-GB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850636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200" dirty="0" smtClean="0"/>
                        <a:t>PWMOUT() </a:t>
                      </a:r>
                      <a:r>
                        <a:rPr lang="en-GB" sz="1200" baseline="0" dirty="0" smtClean="0"/>
                        <a:t> a</a:t>
                      </a:r>
                      <a:r>
                        <a:rPr lang="en-GB" sz="1200" dirty="0" smtClean="0"/>
                        <a:t> number of pulses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Any</a:t>
                      </a:r>
                      <a:r>
                        <a:rPr lang="en-GB" sz="1200" baseline="0" dirty="0" smtClean="0"/>
                        <a:t> port**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4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CCP/PWM way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Fixed frequency, fixed duty using timer2*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Yes</a:t>
                      </a:r>
                      <a:r>
                        <a:rPr lang="en-GB" sz="1200" baseline="0" dirty="0" smtClean="0"/>
                        <a:t> – CCP/</a:t>
                      </a:r>
                      <a:r>
                        <a:rPr lang="en-GB" sz="1200" baseline="0" dirty="0" err="1" smtClean="0"/>
                        <a:t>PWMx</a:t>
                      </a:r>
                      <a:r>
                        <a:rPr lang="en-GB" sz="1200" baseline="0" dirty="0" smtClean="0"/>
                        <a:t> module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Low</a:t>
                      </a:r>
                      <a:r>
                        <a:rPr lang="en-GB" sz="1200" baseline="0" dirty="0" smtClean="0"/>
                        <a:t> code impact, two constants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5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CCP/PWM way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Variable frequency, variable duty using timer2*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Yes</a:t>
                      </a:r>
                      <a:r>
                        <a:rPr lang="en-GB" sz="1200" baseline="0" dirty="0" smtClean="0"/>
                        <a:t> – CCP/</a:t>
                      </a:r>
                      <a:r>
                        <a:rPr lang="en-GB" sz="1200" baseline="0" dirty="0" err="1" smtClean="0"/>
                        <a:t>PWMx</a:t>
                      </a:r>
                      <a:r>
                        <a:rPr lang="en-GB" sz="1200" baseline="0" dirty="0" smtClean="0"/>
                        <a:t> module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b="0" dirty="0" smtClean="0"/>
                        <a:t>ASM</a:t>
                      </a:r>
                      <a:r>
                        <a:rPr lang="en-GB" sz="1200" b="0" baseline="0" dirty="0" smtClean="0"/>
                        <a:t> does the heavy lifting</a:t>
                      </a:r>
                      <a:endParaRPr lang="en-GB" sz="1200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6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PWM</a:t>
                      </a:r>
                      <a:r>
                        <a:rPr lang="en-GB" sz="1200" baseline="0" dirty="0" smtClean="0"/>
                        <a:t> 16 bit way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Wide</a:t>
                      </a:r>
                      <a:r>
                        <a:rPr lang="en-GB" sz="1200" baseline="0" dirty="0" smtClean="0"/>
                        <a:t> range of capabilities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Yes</a:t>
                      </a:r>
                      <a:r>
                        <a:rPr lang="en-GB" sz="1200" baseline="0" dirty="0" smtClean="0"/>
                        <a:t> - </a:t>
                      </a:r>
                      <a:r>
                        <a:rPr lang="en-GB" sz="1200" baseline="0" dirty="0" err="1" smtClean="0"/>
                        <a:t>PWMxx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Lots of</a:t>
                      </a:r>
                      <a:r>
                        <a:rPr lang="en-GB" sz="1200" baseline="0" dirty="0" smtClean="0"/>
                        <a:t> parameters</a:t>
                      </a:r>
                      <a:endParaRPr lang="en-GB" sz="1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7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Timer interrupt way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Use</a:t>
                      </a:r>
                      <a:r>
                        <a:rPr lang="en-GB" sz="1200" baseline="0" dirty="0" smtClean="0"/>
                        <a:t> a timer1*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No</a:t>
                      </a:r>
                      <a:endParaRPr lang="en-GB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200" dirty="0" smtClean="0"/>
                        <a:t>Any</a:t>
                      </a:r>
                      <a:r>
                        <a:rPr lang="en-GB" sz="1200" baseline="0" dirty="0" smtClean="0"/>
                        <a:t> port**</a:t>
                      </a:r>
                      <a:endParaRPr lang="en-GB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827584" y="4659982"/>
            <a:ext cx="7344816" cy="5232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*   could use other timers</a:t>
            </a:r>
          </a:p>
          <a:p>
            <a:r>
              <a:rPr lang="en-GB" sz="1400" dirty="0" smtClean="0"/>
              <a:t>** any </a:t>
            </a:r>
            <a:r>
              <a:rPr lang="en-GB" sz="1400" b="1" dirty="0" smtClean="0"/>
              <a:t>valid</a:t>
            </a:r>
            <a:r>
              <a:rPr lang="en-GB" sz="1400" dirty="0" smtClean="0"/>
              <a:t> output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416236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Walk the examples </a:t>
            </a:r>
          </a:p>
          <a:p>
            <a:r>
              <a:rPr lang="en-GB" dirty="0"/>
              <a:t>View the scope</a:t>
            </a:r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39580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smtClean="0"/>
              <a:t>I2C </a:t>
            </a:r>
            <a:r>
              <a:rPr lang="en-GB" sz="1100" dirty="0"/>
              <a:t>GCLD </a:t>
            </a:r>
            <a:r>
              <a:rPr lang="en-GB" sz="1100" dirty="0" smtClean="0"/>
              <a:t>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</a:t>
            </a:r>
            <a:r>
              <a:rPr lang="en-GB" sz="1100" dirty="0" smtClean="0"/>
              <a:t>SPI GLCD  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6  </a:t>
            </a:r>
            <a:r>
              <a:rPr lang="en-GB" sz="1100" dirty="0"/>
              <a:t>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1571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14 - PMW many ways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5653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14 - PMW many ways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12/12/2024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Analog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b="1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smtClean="0"/>
              <a:t>I2C </a:t>
            </a:r>
            <a:r>
              <a:rPr lang="en-GB" sz="1100" dirty="0"/>
              <a:t>GCLD </a:t>
            </a:r>
            <a:r>
              <a:rPr lang="en-GB" sz="1100" dirty="0" smtClean="0"/>
              <a:t>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</a:t>
            </a:r>
            <a:r>
              <a:rPr lang="en-GB" sz="1100" dirty="0" smtClean="0"/>
              <a:t>SPI GLCD  display solutions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PWM, </a:t>
            </a:r>
            <a:r>
              <a:rPr lang="en-GB" sz="1100" b="1" dirty="0" smtClean="0"/>
              <a:t>6  </a:t>
            </a:r>
            <a:r>
              <a:rPr lang="en-GB" sz="1100" b="1" dirty="0"/>
              <a:t>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07654"/>
            <a:ext cx="6447501" cy="2744167"/>
          </a:xfrm>
        </p:spPr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18FxxQ24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</a:t>
            </a:r>
            <a:r>
              <a:rPr lang="en-GB" dirty="0" err="1" smtClean="0"/>
              <a:t>SWITCHes</a:t>
            </a:r>
            <a:r>
              <a:rPr lang="en-GB" dirty="0" smtClean="0"/>
              <a:t> connected</a:t>
            </a:r>
          </a:p>
          <a:p>
            <a:pPr marL="778521" lvl="1" indent="-478483"/>
            <a:r>
              <a:rPr lang="en-GB" dirty="0" smtClean="0"/>
              <a:t>You have a USB/TTL converter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Domain – VDDIO2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7574"/>
            <a:ext cx="4680520" cy="408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15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&amp; resistors</a:t>
            </a:r>
          </a:p>
          <a:p>
            <a:r>
              <a:rPr lang="en-GB" dirty="0" smtClean="0"/>
              <a:t>SPI device and circuit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1295349"/>
            <a:ext cx="4356653" cy="3508649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----------------SW----------ADC--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LED-LED-LED-LED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TX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GB" sz="11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</a:t>
            </a:r>
            <a:endParaRPr lang="en-GB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</a:t>
            </a: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VDDIO2</a:t>
            </a:r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You must apply correct Voltage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------------------PORTE-----------------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-----------------3---------------</a:t>
            </a:r>
          </a:p>
          <a:p>
            <a:r>
              <a:rPr lang="en-GB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2131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14997</TotalTime>
  <Words>660</Words>
  <Application>Microsoft Office PowerPoint</Application>
  <PresentationFormat>On-screen Show (16:9)</PresentationFormat>
  <Paragraphs>169</Paragraphs>
  <Slides>18</Slides>
  <Notes>1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Prerequisites </vt:lpstr>
      <vt:lpstr>Power Domain – VDDIO2</vt:lpstr>
      <vt:lpstr>Hardware</vt:lpstr>
      <vt:lpstr>PowerPoint Presentation</vt:lpstr>
      <vt:lpstr>Pulse Width Modulation</vt:lpstr>
      <vt:lpstr>PWM</vt:lpstr>
      <vt:lpstr>Setup</vt:lpstr>
      <vt:lpstr>PWM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767</cp:revision>
  <dcterms:created xsi:type="dcterms:W3CDTF">2019-01-08T20:03:06Z</dcterms:created>
  <dcterms:modified xsi:type="dcterms:W3CDTF">2024-12-12T12:04:01Z</dcterms:modified>
</cp:coreProperties>
</file>