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298" r:id="rId11"/>
    <p:sldId id="287" r:id="rId12"/>
    <p:sldId id="288" r:id="rId13"/>
    <p:sldId id="309" r:id="rId14"/>
    <p:sldId id="310" r:id="rId15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PIC16Fxxxx chip Family ( Legacy )</a:t>
            </a:r>
            <a:endParaRPr lang="en-GB" dirty="0" smtClean="0"/>
          </a:p>
          <a:p>
            <a:r>
              <a:rPr lang="en-GB" dirty="0"/>
              <a:t>Part 2 – </a:t>
            </a:r>
            <a:r>
              <a:rPr lang="en-GB" dirty="0" smtClean="0"/>
              <a:t>Make  </a:t>
            </a:r>
            <a:r>
              <a:rPr lang="en-GB" dirty="0"/>
              <a:t>four LEDs flash in a sequence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4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00600" cy="990600"/>
          </a:xfrm>
          <a:solidFill>
            <a:schemeClr val="bg1"/>
          </a:solidFill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Make  </a:t>
            </a:r>
            <a:r>
              <a:rPr lang="en-GB" dirty="0" smtClean="0"/>
              <a:t>LEDs flash</a:t>
            </a:r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49232" y="875370"/>
            <a:ext cx="2083008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4788024" y="1059582"/>
            <a:ext cx="1584176" cy="3484537"/>
            <a:chOff x="3714006" y="987574"/>
            <a:chExt cx="1584176" cy="3484537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3714006" y="987574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Initialise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3714006" y="1635646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 </a:t>
              </a:r>
              <a:r>
                <a:rPr lang="en-GB" sz="1000" dirty="0" smtClean="0">
                  <a:solidFill>
                    <a:schemeClr val="tx1"/>
                  </a:solidFill>
                </a:rPr>
                <a:t>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Alternate Process 7"/>
            <p:cNvSpPr/>
            <p:nvPr/>
          </p:nvSpPr>
          <p:spPr>
            <a:xfrm>
              <a:off x="3714006" y="2283718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Delay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3714006" y="4112071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Loop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506094" y="1347614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506094" y="1995686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511918" y="3868422"/>
              <a:ext cx="1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9" idx="2"/>
              <a:endCxn id="7" idx="3"/>
            </p:cNvCxnSpPr>
            <p:nvPr/>
          </p:nvCxnSpPr>
          <p:spPr>
            <a:xfrm rot="5400000" flipH="1" flipV="1">
              <a:off x="3573915" y="2747845"/>
              <a:ext cx="2656445" cy="792088"/>
            </a:xfrm>
            <a:prstGeom prst="bentConnector4">
              <a:avLst>
                <a:gd name="adj1" fmla="val -8605"/>
                <a:gd name="adj2" fmla="val 12886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Alternate Process 35"/>
            <p:cNvSpPr/>
            <p:nvPr/>
          </p:nvSpPr>
          <p:spPr>
            <a:xfrm>
              <a:off x="3714006" y="293179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err="1" smtClean="0">
                  <a:solidFill>
                    <a:schemeClr val="tx1"/>
                  </a:solidFill>
                </a:rPr>
                <a:t>UnSet</a:t>
              </a:r>
              <a:r>
                <a:rPr lang="en-GB" sz="1000" dirty="0" smtClean="0">
                  <a:solidFill>
                    <a:schemeClr val="tx1"/>
                  </a:solidFill>
                </a:rPr>
                <a:t>  </a:t>
              </a:r>
              <a:r>
                <a:rPr lang="en-GB" sz="1000" dirty="0">
                  <a:solidFill>
                    <a:schemeClr val="tx1"/>
                  </a:solidFill>
                </a:rPr>
                <a:t>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506094" y="264375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506094" y="3291830"/>
              <a:ext cx="1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lowchart: Alternate Process 19"/>
          <p:cNvSpPr/>
          <p:nvPr/>
        </p:nvSpPr>
        <p:spPr>
          <a:xfrm>
            <a:off x="4788995" y="358560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Delay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4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771" y="1786855"/>
            <a:ext cx="6447501" cy="2744167"/>
          </a:xfrm>
        </p:spPr>
        <p:txBody>
          <a:bodyPr/>
          <a:lstStyle/>
          <a:p>
            <a:r>
              <a:rPr lang="en-GB" dirty="0" smtClean="0"/>
              <a:t>Flash the </a:t>
            </a:r>
            <a:r>
              <a:rPr lang="en-GB" dirty="0" smtClean="0"/>
              <a:t>LEDs with a delay</a:t>
            </a:r>
          </a:p>
          <a:p>
            <a:endParaRPr lang="en-GB" dirty="0"/>
          </a:p>
          <a:p>
            <a:r>
              <a:rPr lang="en-GB" dirty="0" smtClean="0"/>
              <a:t>Uses simple logic</a:t>
            </a:r>
            <a:endParaRPr lang="en-GB" dirty="0" smtClean="0"/>
          </a:p>
          <a:p>
            <a:pPr lvl="1"/>
            <a:r>
              <a:rPr lang="en-GB" dirty="0" smtClean="0"/>
              <a:t>A register called PORTB</a:t>
            </a:r>
            <a:endParaRPr lang="en-GB" dirty="0" smtClean="0"/>
          </a:p>
          <a:p>
            <a:pPr lvl="1"/>
            <a:r>
              <a:rPr lang="en-GB" dirty="0" smtClean="0"/>
              <a:t>Wait</a:t>
            </a:r>
          </a:p>
          <a:p>
            <a:pPr lvl="1"/>
            <a:endParaRPr lang="en-GB" dirty="0"/>
          </a:p>
          <a:p>
            <a:r>
              <a:rPr lang="en-GB" dirty="0" smtClean="0"/>
              <a:t>Uses more commands</a:t>
            </a:r>
          </a:p>
          <a:p>
            <a:pPr lvl="1"/>
            <a:r>
              <a:rPr lang="en-GB" dirty="0" smtClean="0"/>
              <a:t>Rotate</a:t>
            </a:r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8754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2 – Make  four LEDs flash in a sequence</a:t>
            </a:r>
          </a:p>
          <a:p>
            <a:endParaRPr lang="en-GB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07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2 – Make  four LEDs flash in a sequence</a:t>
            </a:r>
          </a:p>
          <a:p>
            <a:endParaRPr lang="en-GB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3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3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71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97707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</a:t>
            </a:r>
            <a:r>
              <a:rPr lang="en-GB" dirty="0" smtClean="0"/>
              <a:t>supports </a:t>
            </a:r>
            <a:r>
              <a:rPr lang="en-GB" dirty="0" smtClean="0"/>
              <a:t>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67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Basic setup and flash the 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Installed the GCBASIC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Installed your programmer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Test that you have the 16Fxxxx </a:t>
            </a:r>
            <a:r>
              <a:rPr lang="en-GB" dirty="0" smtClean="0"/>
              <a:t>attached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Tutorial #1 has been completed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82266"/>
            <a:ext cx="34480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82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</p:spTree>
    <p:extLst>
      <p:ext uri="{BB962C8B-B14F-4D97-AF65-F5344CB8AC3E}">
        <p14:creationId xmlns:p14="http://schemas.microsoft.com/office/powerpoint/2010/main" val="9978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------------SW--------------ADC--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----TX---------------------------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PWR-EN--RW--RS--DB7-DB6-DB5-DB4--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----------------RST---------------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5776" y="1203598"/>
            <a:ext cx="403244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9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11785</TotalTime>
  <Words>740</Words>
  <Application>Microsoft Office PowerPoint</Application>
  <PresentationFormat>On-screen Show (16:9)</PresentationFormat>
  <Paragraphs>152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Basic setup and flash the LED</vt:lpstr>
      <vt:lpstr>Hardware</vt:lpstr>
      <vt:lpstr>Hardware</vt:lpstr>
      <vt:lpstr>Make  LEDs flash</vt:lpstr>
      <vt:lpstr>Workshop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728</cp:revision>
  <dcterms:created xsi:type="dcterms:W3CDTF">2019-01-08T20:03:06Z</dcterms:created>
  <dcterms:modified xsi:type="dcterms:W3CDTF">2025-01-24T10:08:24Z</dcterms:modified>
</cp:coreProperties>
</file>