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00" r:id="rId10"/>
    <p:sldId id="301" r:id="rId11"/>
    <p:sldId id="302" r:id="rId12"/>
    <p:sldId id="303" r:id="rId13"/>
    <p:sldId id="291" r:id="rId14"/>
    <p:sldId id="285" r:id="rId15"/>
    <p:sldId id="287" r:id="rId16"/>
    <p:sldId id="288" r:id="rId17"/>
    <p:sldId id="314" r:id="rId18"/>
    <p:sldId id="313" r:id="rId19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75" d="100"/>
          <a:sy n="75" d="100"/>
        </p:scale>
        <p:origin x="-216" y="-15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24/01/2025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 smtClean="0"/>
          </a:p>
          <a:p>
            <a:r>
              <a:rPr lang="en-GB" dirty="0" smtClean="0"/>
              <a:t>Part 3 </a:t>
            </a:r>
            <a:r>
              <a:rPr lang="en-GB" dirty="0"/>
              <a:t>– </a:t>
            </a:r>
            <a:r>
              <a:rPr lang="en-GB" dirty="0" smtClean="0"/>
              <a:t>Using the ADC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2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" r="22745" b="29280"/>
          <a:stretch/>
        </p:blipFill>
        <p:spPr bwMode="auto">
          <a:xfrm>
            <a:off x="882650" y="1491631"/>
            <a:ext cx="3619500" cy="315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59960" t="35915"/>
          <a:stretch/>
        </p:blipFill>
        <p:spPr bwMode="auto">
          <a:xfrm>
            <a:off x="4716016" y="2584450"/>
            <a:ext cx="3489960" cy="194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6876256" y="2787774"/>
            <a:ext cx="1547664" cy="1512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581200" y="2381498"/>
            <a:ext cx="136815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580112" y="2525514"/>
            <a:ext cx="1368152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5262563" y="2986089"/>
            <a:ext cx="2381250" cy="9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94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95487"/>
            <a:ext cx="1167210" cy="139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50052" y="1657742"/>
            <a:ext cx="5522148" cy="32316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GCBASIC completes the initialisation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Create a variable to store the ADC results 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Read the ADC</a:t>
            </a:r>
          </a:p>
          <a:p>
            <a:pPr marL="825368" lvl="1" indent="-400050">
              <a:buFont typeface="+mj-lt"/>
              <a:buAutoNum type="romanUcPeriod"/>
            </a:pPr>
            <a:r>
              <a:rPr lang="en-GB" dirty="0" smtClean="0"/>
              <a:t>GCBASIC makes the process easy via the </a:t>
            </a:r>
            <a:r>
              <a:rPr lang="en-GB" dirty="0" err="1" smtClean="0"/>
              <a:t>ReadADC</a:t>
            </a:r>
            <a:r>
              <a:rPr lang="en-GB" dirty="0" smtClean="0"/>
              <a:t>()</a:t>
            </a:r>
          </a:p>
          <a:p>
            <a:pPr marL="825368" lvl="1" indent="-400050">
              <a:buFont typeface="+mj-lt"/>
              <a:buAutoNum type="romanUcPeriod"/>
            </a:pPr>
            <a:r>
              <a:rPr lang="en-GB" dirty="0" err="1" smtClean="0"/>
              <a:t>ReadADC</a:t>
            </a:r>
            <a:r>
              <a:rPr lang="en-GB" dirty="0" smtClean="0"/>
              <a:t> returns a value of 0 to 255</a:t>
            </a:r>
          </a:p>
          <a:p>
            <a:pPr marL="825368" lvl="1" indent="-400050">
              <a:buFont typeface="+mj-lt"/>
              <a:buAutoNum type="romanUcPeriod"/>
            </a:pPr>
            <a:endParaRPr lang="en-GB" dirty="0" smtClean="0"/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Set the LEDs</a:t>
            </a:r>
          </a:p>
          <a:p>
            <a:pPr marL="400050" indent="-400050">
              <a:buFont typeface="+mj-lt"/>
              <a:buAutoNum type="arabicPeriod"/>
            </a:pPr>
            <a:endParaRPr lang="en-GB" dirty="0" smtClean="0"/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Do it again….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4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2196" y="51470"/>
            <a:ext cx="3975522" cy="475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597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</a:t>
            </a:r>
            <a:r>
              <a:rPr lang="en-GB" smtClean="0"/>
              <a:t>the </a:t>
            </a:r>
            <a:r>
              <a:rPr lang="en-GB" smtClean="0"/>
              <a:t>PIC attached</a:t>
            </a:r>
            <a:endParaRPr lang="en-GB" dirty="0" smtClean="0"/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06278" y="168176"/>
            <a:ext cx="5328592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PORTA---------------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ADC--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----------------LED-LED-LED-LED--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------------PORTC----------------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------------PORTD----------------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------------PORTE----------------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----------------RST---------------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771" y="1786855"/>
            <a:ext cx="6447501" cy="2744167"/>
          </a:xfrm>
        </p:spPr>
        <p:txBody>
          <a:bodyPr/>
          <a:lstStyle/>
          <a:p>
            <a:r>
              <a:rPr lang="en-GB" dirty="0" smtClean="0"/>
              <a:t>Read the ADC to set the LEDs</a:t>
            </a:r>
          </a:p>
          <a:p>
            <a:endParaRPr lang="en-GB" dirty="0"/>
          </a:p>
          <a:p>
            <a:r>
              <a:rPr lang="en-GB" dirty="0" smtClean="0"/>
              <a:t>Uses</a:t>
            </a:r>
          </a:p>
          <a:p>
            <a:pPr lvl="1"/>
            <a:r>
              <a:rPr lang="en-GB" dirty="0" smtClean="0"/>
              <a:t>A Byte variable</a:t>
            </a:r>
          </a:p>
          <a:p>
            <a:pPr lvl="1"/>
            <a:r>
              <a:rPr lang="en-GB" dirty="0" smtClean="0"/>
              <a:t>Simple logic</a:t>
            </a:r>
          </a:p>
          <a:p>
            <a:pPr lvl="1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312156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 smtClean="0"/>
          </a:p>
          <a:p>
            <a:r>
              <a:rPr lang="en-GB" dirty="0" smtClean="0"/>
              <a:t>Part 3 </a:t>
            </a:r>
            <a:r>
              <a:rPr lang="en-GB" dirty="0"/>
              <a:t>– </a:t>
            </a:r>
            <a:r>
              <a:rPr lang="en-GB" dirty="0" smtClean="0"/>
              <a:t>Using the ADC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58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r>
              <a:rPr lang="en-GB" dirty="0"/>
              <a:t>Part 3 – Using the ADC</a:t>
            </a:r>
          </a:p>
          <a:p>
            <a:endParaRPr lang="en-GB" dirty="0"/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54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047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57000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</a:t>
            </a:r>
            <a:r>
              <a:rPr lang="en-GB" dirty="0" smtClean="0"/>
              <a:t>supports </a:t>
            </a:r>
            <a:r>
              <a:rPr lang="en-GB" dirty="0" smtClean="0"/>
              <a:t>the 16Fxxxx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6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Basic setup and flash the LED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Installed the GCBASIC software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Installed your programmer software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Test that you have the 16Fxxxx </a:t>
            </a:r>
            <a:r>
              <a:rPr lang="en-GB" dirty="0" smtClean="0"/>
              <a:t>attached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Tutorial #1 has been completed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82266"/>
            <a:ext cx="34480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29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8048"/>
            <a:ext cx="5087696" cy="436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39650" y="1173882"/>
            <a:ext cx="3825992" cy="32162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PICDEM 2 Plus Demonstration Board </a:t>
            </a:r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18-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28- and 40-pin DIP sockets (although three sockets are provided, only one device may be used at a time)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+5V regulator for direct input from 9V, 100 mA AC/DC wall adapter or 9V battery, or hooks for a +5V, 100 mA regulated DC supply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RS-232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socket and associated hardware for direct connection to an RS-232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Programmer/debugger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connectivity supporting MPLAB® ICD 3, MPLAB REAL ICE,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Serial Connector for analysis of serial communications peripherals such as SPI or I2C™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k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pot for devices with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inputs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push button switches for external stimulus and Reset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Power-on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indicator LED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LEDs connected to PORTB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 oscillators including: a) Unpopulated DIP socket for canned crystal oscillator (Y2) b) RC oscillator circuit (R4, C3) c) Unpopulated holes for crystal connection (Y1) d) 32.768 kHz crystal for Timer1 clock operation (Y3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32K x 8 Serial EEPROM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Piezo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buzzer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area for user hardware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Expansion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Header for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PICtail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™ daughter card connectivity or user access to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MCUs</a:t>
            </a:r>
            <a:endParaRPr lang="en-GB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Microchip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TC74 thermal sensor</a:t>
            </a:r>
          </a:p>
        </p:txBody>
      </p:sp>
    </p:spTree>
    <p:extLst>
      <p:ext uri="{BB962C8B-B14F-4D97-AF65-F5344CB8AC3E}">
        <p14:creationId xmlns:p14="http://schemas.microsoft.com/office/powerpoint/2010/main" val="276532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configure the ADC, run a conversion, read the </a:t>
            </a:r>
            <a:r>
              <a:rPr lang="en-GB" dirty="0" err="1" smtClean="0"/>
              <a:t>analog</a:t>
            </a:r>
            <a:r>
              <a:rPr lang="en-GB" dirty="0" smtClean="0"/>
              <a:t> voltage controlled by the potentiometer on the board, and display the results on the LEDs.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28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11787</TotalTime>
  <Words>812</Words>
  <Application>Microsoft Office PowerPoint</Application>
  <PresentationFormat>On-screen Show (16:9)</PresentationFormat>
  <Paragraphs>163</Paragraphs>
  <Slides>18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GCstudioThemeLight</vt:lpstr>
      <vt:lpstr>GCBASIC</vt:lpstr>
      <vt:lpstr>GCBASIC</vt:lpstr>
      <vt:lpstr>GCBASIC</vt:lpstr>
      <vt:lpstr>PIC16Fxxxx</vt:lpstr>
      <vt:lpstr>Videos...</vt:lpstr>
      <vt:lpstr>GCBASIC Compiler</vt:lpstr>
      <vt:lpstr>Basic setup and flash the LED</vt:lpstr>
      <vt:lpstr>Hardware</vt:lpstr>
      <vt:lpstr>Analog-to-Digital</vt:lpstr>
      <vt:lpstr>Analog-to-Digital</vt:lpstr>
      <vt:lpstr>Analog-to-Digital</vt:lpstr>
      <vt:lpstr>Analog-to-Digital</vt:lpstr>
      <vt:lpstr>Prerequisites </vt:lpstr>
      <vt:lpstr>Hardware</vt:lpstr>
      <vt:lpstr>Workshop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726</cp:revision>
  <dcterms:created xsi:type="dcterms:W3CDTF">2019-01-08T20:03:06Z</dcterms:created>
  <dcterms:modified xsi:type="dcterms:W3CDTF">2025-01-24T10:34:20Z</dcterms:modified>
</cp:coreProperties>
</file>