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25" r:id="rId9"/>
    <p:sldId id="301" r:id="rId10"/>
    <p:sldId id="285" r:id="rId11"/>
    <p:sldId id="326" r:id="rId12"/>
    <p:sldId id="322" r:id="rId13"/>
    <p:sldId id="288" r:id="rId14"/>
    <p:sldId id="324" r:id="rId15"/>
    <p:sldId id="323" r:id="rId16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/>
              <a:t>Part 6 – Using the reset switch</a:t>
            </a:r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</a:t>
            </a:r>
            <a:r>
              <a:rPr lang="en-GB" dirty="0" smtClean="0"/>
              <a:t>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1275606"/>
            <a:ext cx="4968552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----------------SW----------ADC-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You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apply correct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-^--------------SW---------------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0072" y="46594"/>
            <a:ext cx="3038649" cy="489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Part 1 – </a:t>
            </a:r>
            <a:r>
              <a:rPr lang="en-GB" dirty="0" smtClean="0"/>
              <a:t>RE3 </a:t>
            </a:r>
            <a:r>
              <a:rPr lang="en-GB" dirty="0" smtClean="0"/>
              <a:t>as input</a:t>
            </a:r>
          </a:p>
          <a:p>
            <a:pPr lvl="1"/>
            <a:r>
              <a:rPr lang="en-GB" dirty="0" smtClean="0"/>
              <a:t>Initialise</a:t>
            </a:r>
          </a:p>
          <a:p>
            <a:pPr lvl="1"/>
            <a:r>
              <a:rPr lang="en-GB" dirty="0" smtClean="0"/>
              <a:t>Check the reset switch </a:t>
            </a:r>
          </a:p>
          <a:p>
            <a:pPr lvl="2"/>
            <a:r>
              <a:rPr lang="en-GB" dirty="0" smtClean="0"/>
              <a:t>If pushed then toggle LED</a:t>
            </a:r>
          </a:p>
          <a:p>
            <a:r>
              <a:rPr lang="en-GB" dirty="0" smtClean="0"/>
              <a:t>Part 2 – </a:t>
            </a:r>
            <a:r>
              <a:rPr lang="en-GB" dirty="0" smtClean="0"/>
              <a:t>RE3 </a:t>
            </a:r>
            <a:r>
              <a:rPr lang="en-GB" dirty="0" smtClean="0"/>
              <a:t>as reset</a:t>
            </a:r>
          </a:p>
          <a:p>
            <a:pPr lvl="1"/>
            <a:r>
              <a:rPr lang="en-GB" dirty="0" smtClean="0"/>
              <a:t>Initialise</a:t>
            </a:r>
          </a:p>
          <a:p>
            <a:pPr lvl="1"/>
            <a:r>
              <a:rPr lang="en-GB" dirty="0" smtClean="0"/>
              <a:t>Resets every time…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Initialise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915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Flash an LED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074292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800" b="1" dirty="0" err="1" smtClean="0">
                <a:solidFill>
                  <a:schemeClr val="tx1"/>
                </a:solidFill>
              </a:rPr>
              <a:t>RSTButton</a:t>
            </a:r>
            <a:r>
              <a:rPr lang="en-GB" sz="800" b="1" dirty="0" smtClean="0">
                <a:solidFill>
                  <a:schemeClr val="tx1"/>
                </a:solidFill>
              </a:rPr>
              <a:t> = 0</a:t>
            </a:r>
            <a:endParaRPr lang="en-GB" sz="8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69954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1809750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557320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Loop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307580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Set LED State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650356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2362324"/>
            <a:ext cx="624121" cy="713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6818795" y="3774429"/>
            <a:ext cx="118813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44717" y="3075806"/>
            <a:ext cx="44114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46878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5005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Do Forever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5580112" y="1707654"/>
            <a:ext cx="12700" cy="29434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127560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8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Review PICINFO options</a:t>
            </a:r>
          </a:p>
          <a:p>
            <a:endParaRPr lang="en-GB" dirty="0" smtClean="0"/>
          </a:p>
          <a:p>
            <a:r>
              <a:rPr lang="en-GB" dirty="0" smtClean="0"/>
              <a:t>Examine the sample code</a:t>
            </a:r>
          </a:p>
          <a:p>
            <a:endParaRPr lang="en-GB" dirty="0" smtClean="0"/>
          </a:p>
          <a:p>
            <a:r>
              <a:rPr lang="en-GB" dirty="0" smtClean="0"/>
              <a:t>Review </a:t>
            </a:r>
            <a:r>
              <a:rPr lang="en-GB" dirty="0" smtClean="0"/>
              <a:t>the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91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3320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/>
              <a:t>Part 6 – Using the reset switch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6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/>
              <a:t>Part 6 – Using the reset switch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11/19/2024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</a:t>
            </a:r>
            <a:r>
              <a:rPr lang="en-GB" dirty="0" smtClean="0"/>
              <a:t>connected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6120680" cy="384288"/>
          </a:xfrm>
          <a:solidFill>
            <a:schemeClr val="bg1"/>
          </a:solidFill>
        </p:spPr>
        <p:txBody>
          <a:bodyPr vert="horz" lIns="0" tIns="0" rIns="0" bIns="0" rtlCol="0" anchor="t">
            <a:normAutofit fontScale="90000"/>
          </a:bodyPr>
          <a:lstStyle/>
          <a:p>
            <a:pPr algn="l"/>
            <a:r>
              <a:rPr lang="en-GB" dirty="0" smtClean="0"/>
              <a:t>Using the Reset as input or Master Clear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switch is connected </a:t>
            </a:r>
            <a:r>
              <a:rPr lang="en-GB" dirty="0" smtClean="0"/>
              <a:t>RE3</a:t>
            </a:r>
            <a:endParaRPr lang="en-GB" dirty="0" smtClean="0"/>
          </a:p>
          <a:p>
            <a:endParaRPr lang="en-GB" i="1" dirty="0" smtClean="0"/>
          </a:p>
          <a:p>
            <a:r>
              <a:rPr lang="en-GB" dirty="0" smtClean="0"/>
              <a:t>The configuration switches control the operation of </a:t>
            </a:r>
            <a:r>
              <a:rPr lang="en-GB" dirty="0" smtClean="0"/>
              <a:t>RE3</a:t>
            </a:r>
            <a:endParaRPr lang="en-GB" dirty="0" smtClean="0"/>
          </a:p>
          <a:p>
            <a:pPr lvl="1"/>
            <a:r>
              <a:rPr lang="en-GB" dirty="0" smtClean="0"/>
              <a:t>MCRLE</a:t>
            </a:r>
          </a:p>
          <a:p>
            <a:pPr lvl="2"/>
            <a:r>
              <a:rPr lang="en-GB" i="1" dirty="0" smtClean="0"/>
              <a:t>EXTMCRL - </a:t>
            </a:r>
            <a:r>
              <a:rPr lang="en-GB" dirty="0" smtClean="0"/>
              <a:t>pin is MCLR</a:t>
            </a:r>
            <a:endParaRPr lang="en-GB" i="1" dirty="0" smtClean="0"/>
          </a:p>
          <a:p>
            <a:pPr lvl="2"/>
            <a:r>
              <a:rPr lang="en-GB" i="1" dirty="0" smtClean="0"/>
              <a:t>INTMCRL - </a:t>
            </a:r>
            <a:r>
              <a:rPr lang="en-GB" dirty="0" smtClean="0"/>
              <a:t>pin function is port defined function</a:t>
            </a:r>
            <a:endParaRPr lang="en-GB" i="1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690742" y="3843784"/>
            <a:ext cx="360040" cy="24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684491" y="3924151"/>
            <a:ext cx="373534" cy="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08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r="22745" b="29280"/>
          <a:stretch/>
        </p:blipFill>
        <p:spPr bwMode="auto">
          <a:xfrm>
            <a:off x="882650" y="1491631"/>
            <a:ext cx="3619500" cy="31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Digital input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98352" y="2882981"/>
            <a:ext cx="1330902" cy="63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639443" y="2393146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646238" y="2877526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6986" y="2440971"/>
            <a:ext cx="3056087" cy="26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1646238" y="2221354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81415" y="2102481"/>
            <a:ext cx="829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Switch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6096" y="4011910"/>
            <a:ext cx="3646977" cy="112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372200" y="3651870"/>
            <a:ext cx="1081685" cy="12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300192" y="3861447"/>
            <a:ext cx="1277097" cy="6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588946" y="3727585"/>
            <a:ext cx="1081685" cy="12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entagon 7"/>
          <p:cNvSpPr/>
          <p:nvPr/>
        </p:nvSpPr>
        <p:spPr>
          <a:xfrm>
            <a:off x="6167611" y="2883342"/>
            <a:ext cx="360040" cy="1343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 smtClean="0"/>
              <a:t>RE3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9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11928</TotalTime>
  <Words>586</Words>
  <Application>Microsoft Office PowerPoint</Application>
  <PresentationFormat>On-screen Show (16:9)</PresentationFormat>
  <Paragraphs>145</Paragraphs>
  <Slides>15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Using the Reset as input or Master Clear</vt:lpstr>
      <vt:lpstr>Digital input</vt:lpstr>
      <vt:lpstr>Hardware</vt:lpstr>
      <vt:lpstr>Tutorial overview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738</cp:revision>
  <dcterms:created xsi:type="dcterms:W3CDTF">2019-01-08T20:03:06Z</dcterms:created>
  <dcterms:modified xsi:type="dcterms:W3CDTF">2024-11-19T14:11:41Z</dcterms:modified>
</cp:coreProperties>
</file>