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5" r:id="rId2"/>
    <p:sldId id="316" r:id="rId3"/>
    <p:sldId id="317" r:id="rId4"/>
    <p:sldId id="318" r:id="rId5"/>
    <p:sldId id="312" r:id="rId6"/>
    <p:sldId id="313" r:id="rId7"/>
    <p:sldId id="306" r:id="rId8"/>
    <p:sldId id="314" r:id="rId9"/>
    <p:sldId id="309" r:id="rId10"/>
    <p:sldId id="310" r:id="rId11"/>
    <p:sldId id="297" r:id="rId12"/>
    <p:sldId id="320" r:id="rId13"/>
    <p:sldId id="319" r:id="rId14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230" y="-7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04/11/2024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807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66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lt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lectrical_load" TargetMode="External"/><Relationship Id="rId4" Type="http://schemas.openxmlformats.org/officeDocument/2006/relationships/hyperlink" Target="https://en.wikipedia.org/wiki/Electric_curre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14 - PWM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66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915566"/>
            <a:ext cx="5194918" cy="3679057"/>
          </a:xfrm>
        </p:spPr>
        <p:txBody>
          <a:bodyPr>
            <a:normAutofit/>
          </a:bodyPr>
          <a:lstStyle/>
          <a:p>
            <a:r>
              <a:rPr lang="en-GB" sz="2000" dirty="0" smtClean="0"/>
              <a:t>Walk the examples </a:t>
            </a:r>
          </a:p>
          <a:p>
            <a:r>
              <a:rPr lang="en-GB" sz="2000" dirty="0" smtClean="0"/>
              <a:t>View the scope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9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PWM, </a:t>
            </a:r>
            <a:r>
              <a:rPr lang="en-GB" sz="1100" b="1" dirty="0" smtClean="0"/>
              <a:t>7 </a:t>
            </a:r>
            <a:r>
              <a:rPr lang="en-GB" sz="1100" b="1" dirty="0" smtClean="0"/>
              <a:t>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63136290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14 - PWM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39552" y="3480559"/>
            <a:ext cx="73678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subscribe!</a:t>
            </a:r>
          </a:p>
          <a:p>
            <a:pPr algn="ctr"/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This is mega video</a:t>
            </a:r>
            <a:endParaRPr lang="en-U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38555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9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PWM, </a:t>
            </a:r>
            <a:r>
              <a:rPr lang="en-GB" sz="1100" b="1" dirty="0" smtClean="0"/>
              <a:t>7  </a:t>
            </a:r>
            <a:r>
              <a:rPr lang="en-GB" sz="1100" b="1" dirty="0" smtClean="0"/>
              <a:t>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0216543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SPI, I3C</a:t>
            </a:r>
          </a:p>
          <a:p>
            <a:pPr lvl="1"/>
            <a:r>
              <a:rPr lang="en-GB" b="1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PIC18xxQ20 offers 14 and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7320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</a:p>
          <a:p>
            <a:pPr algn="ctr"/>
            <a:r>
              <a:rPr lang="en-GB" sz="11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err="1" smtClean="0"/>
              <a:t>Toolchain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5004048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</a:p>
          <a:p>
            <a:endParaRPr lang="en-GB" dirty="0"/>
          </a:p>
          <a:p>
            <a:r>
              <a:rPr lang="en-GB" dirty="0" smtClean="0"/>
              <a:t>GCBASIC simplifies the use of </a:t>
            </a:r>
            <a:r>
              <a:rPr lang="en-GB" dirty="0" smtClean="0"/>
              <a:t>Pulse Width Modulation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63375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0 LPC1768 PWM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9502"/>
            <a:ext cx="7829550" cy="4514851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Pulse Width Modulation</a:t>
            </a:r>
            <a:endParaRPr lang="en-GB" dirty="0"/>
          </a:p>
        </p:txBody>
      </p:sp>
      <p:grpSp>
        <p:nvGrpSpPr>
          <p:cNvPr id="3" name="Group 5"/>
          <p:cNvGrpSpPr/>
          <p:nvPr/>
        </p:nvGrpSpPr>
        <p:grpSpPr>
          <a:xfrm>
            <a:off x="3800475" y="3143249"/>
            <a:ext cx="5343525" cy="2000251"/>
            <a:chOff x="2123728" y="1779662"/>
            <a:chExt cx="5343525" cy="2000251"/>
          </a:xfrm>
        </p:grpSpPr>
        <p:pic>
          <p:nvPicPr>
            <p:cNvPr id="53250" name="Picture 2" descr="http://www.thebox.myzen.co.uk/Tutorial/Media/PWMan.gif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23728" y="1779662"/>
              <a:ext cx="5343525" cy="2000251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3153544" y="2305049"/>
              <a:ext cx="713606" cy="248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1103" y="1000125"/>
            <a:ext cx="86493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Pulse Width Modulation ( PWM ) is simply a succession of pulses –  is a method of reducing the average power delivered by an electrical signal, by effectively chopping it up into discrete parts.</a:t>
            </a:r>
          </a:p>
          <a:p>
            <a:endParaRPr lang="en-GB" dirty="0" smtClean="0"/>
          </a:p>
          <a:p>
            <a:r>
              <a:rPr lang="en-GB" dirty="0" smtClean="0"/>
              <a:t>The average value of </a:t>
            </a:r>
            <a:r>
              <a:rPr lang="en-GB" dirty="0" smtClean="0">
                <a:hlinkClick r:id="rId3" tooltip="Volt"/>
              </a:rPr>
              <a:t>voltage</a:t>
            </a:r>
            <a:r>
              <a:rPr lang="en-GB" dirty="0" smtClean="0"/>
              <a:t> (and </a:t>
            </a:r>
            <a:r>
              <a:rPr lang="en-GB" dirty="0" smtClean="0">
                <a:hlinkClick r:id="rId4" tooltip="Electric current"/>
              </a:rPr>
              <a:t>current</a:t>
            </a:r>
            <a:r>
              <a:rPr lang="en-GB" dirty="0" smtClean="0"/>
              <a:t>) fed to the </a:t>
            </a:r>
            <a:r>
              <a:rPr lang="en-GB" dirty="0" smtClean="0">
                <a:hlinkClick r:id="rId5" tooltip="Electrical load"/>
              </a:rPr>
              <a:t>load</a:t>
            </a:r>
            <a:r>
              <a:rPr lang="en-GB" dirty="0" smtClean="0"/>
              <a:t> is controlled by turning on and off at a fast rate.   The longer the signal is  on compared to the off periods, the higher the total power supplied to the load.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PWM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9484" y="1988820"/>
            <a:ext cx="391980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87574"/>
            <a:ext cx="3430192" cy="144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771550"/>
            <a:ext cx="3042495" cy="104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2931790"/>
            <a:ext cx="2915107" cy="200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3363838"/>
            <a:ext cx="1547664" cy="90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411510"/>
            <a:ext cx="2025182" cy="129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5111701" y="1669157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5936" y="1635646"/>
            <a:ext cx="4564" cy="512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86450" y="2133600"/>
            <a:ext cx="9327" cy="892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995936" y="2138363"/>
            <a:ext cx="1900039" cy="13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519613" y="1676028"/>
            <a:ext cx="1166" cy="2623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38788" y="1924050"/>
            <a:ext cx="4987" cy="10854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8228" y="1935288"/>
            <a:ext cx="1016272" cy="7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376" y="2259106"/>
            <a:ext cx="42119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http://www.gabotronics.com/development-boards/xmega-xminilab.htm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PWM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83631"/>
              </p:ext>
            </p:extLst>
          </p:nvPr>
        </p:nvGraphicFramePr>
        <p:xfrm>
          <a:off x="179512" y="771550"/>
          <a:ext cx="8820470" cy="366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91"/>
                <a:gridCol w="2053041"/>
                <a:gridCol w="2679334"/>
                <a:gridCol w="1943810"/>
                <a:gridCol w="1764094"/>
              </a:tblGrid>
              <a:tr h="442848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PWM</a:t>
                      </a:r>
                      <a:r>
                        <a:rPr lang="en-GB" sz="1600" baseline="0" dirty="0" smtClean="0"/>
                        <a:t> type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Characteristics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PPS required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Comment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16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600" dirty="0" smtClean="0"/>
                        <a:t>The simplest</a:t>
                      </a:r>
                      <a:r>
                        <a:rPr lang="en-GB" sz="1600" baseline="0" dirty="0" smtClean="0"/>
                        <a:t> way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Port</a:t>
                      </a:r>
                      <a:r>
                        <a:rPr lang="en-GB" sz="1600" baseline="0" dirty="0" smtClean="0"/>
                        <a:t> on and off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Any</a:t>
                      </a:r>
                      <a:r>
                        <a:rPr lang="en-GB" sz="1600" baseline="0" dirty="0" smtClean="0"/>
                        <a:t> port**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600" dirty="0" smtClean="0"/>
                        <a:t>The </a:t>
                      </a:r>
                      <a:r>
                        <a:rPr lang="en-GB" sz="1600" dirty="0" err="1" smtClean="0"/>
                        <a:t>pulseout</a:t>
                      </a:r>
                      <a:r>
                        <a:rPr lang="en-GB" sz="1600" dirty="0" smtClean="0"/>
                        <a:t>() 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 smtClean="0"/>
                        <a:t>PulseOut</a:t>
                      </a:r>
                      <a:r>
                        <a:rPr lang="en-GB" sz="1600" dirty="0" smtClean="0"/>
                        <a:t>() 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smtClean="0"/>
                        <a:t>a port for a period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Any</a:t>
                      </a:r>
                      <a:r>
                        <a:rPr lang="en-GB" sz="1600" baseline="0" dirty="0" smtClean="0"/>
                        <a:t> port**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600" dirty="0" smtClean="0"/>
                        <a:t>The </a:t>
                      </a:r>
                      <a:r>
                        <a:rPr lang="en-GB" sz="1600" dirty="0" err="1" smtClean="0"/>
                        <a:t>PWMOut</a:t>
                      </a:r>
                      <a:r>
                        <a:rPr lang="en-GB" sz="1600" dirty="0" smtClean="0"/>
                        <a:t>()</a:t>
                      </a:r>
                      <a:r>
                        <a:rPr lang="en-GB" sz="1600" baseline="0" dirty="0" smtClean="0"/>
                        <a:t> way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PWMOUT() 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smtClean="0"/>
                        <a:t>a</a:t>
                      </a:r>
                      <a:r>
                        <a:rPr lang="en-GB" sz="1600" dirty="0" smtClean="0"/>
                        <a:t> number of pulses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Any</a:t>
                      </a:r>
                      <a:r>
                        <a:rPr lang="en-GB" sz="1600" baseline="0" dirty="0" smtClean="0"/>
                        <a:t> port**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CCP/PWM way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Fixed frequency, fixed duty using timer2*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r>
                        <a:rPr lang="en-GB" sz="1600" baseline="0" dirty="0" smtClean="0"/>
                        <a:t> – CCP/</a:t>
                      </a:r>
                      <a:r>
                        <a:rPr lang="en-GB" sz="1600" baseline="0" dirty="0" err="1" smtClean="0"/>
                        <a:t>PWMx</a:t>
                      </a:r>
                      <a:r>
                        <a:rPr lang="en-GB" sz="1600" baseline="0" dirty="0" smtClean="0"/>
                        <a:t> module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Low</a:t>
                      </a:r>
                      <a:r>
                        <a:rPr lang="en-GB" sz="1600" baseline="0" dirty="0" smtClean="0"/>
                        <a:t> code impact, two constants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CCP/PWM way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Variable frequency, variable duty using timer2*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r>
                        <a:rPr lang="en-GB" sz="1600" baseline="0" dirty="0" smtClean="0"/>
                        <a:t> – CCP/</a:t>
                      </a:r>
                      <a:r>
                        <a:rPr lang="en-GB" sz="1600" baseline="0" dirty="0" err="1" smtClean="0"/>
                        <a:t>PWMx</a:t>
                      </a:r>
                      <a:r>
                        <a:rPr lang="en-GB" sz="1600" baseline="0" dirty="0" smtClean="0"/>
                        <a:t> module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ASM</a:t>
                      </a:r>
                      <a:r>
                        <a:rPr lang="en-GB" sz="1600" b="0" baseline="0" dirty="0" smtClean="0"/>
                        <a:t> does the heavy lifting</a:t>
                      </a:r>
                      <a:endParaRPr lang="en-GB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PWM</a:t>
                      </a:r>
                      <a:r>
                        <a:rPr lang="en-GB" sz="1600" baseline="0" dirty="0" smtClean="0"/>
                        <a:t> 16 </a:t>
                      </a:r>
                      <a:r>
                        <a:rPr lang="en-GB" sz="1600" baseline="0" dirty="0" smtClean="0"/>
                        <a:t>bit way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Wide</a:t>
                      </a:r>
                      <a:r>
                        <a:rPr lang="en-GB" sz="1600" baseline="0" dirty="0" smtClean="0"/>
                        <a:t> range of capabilities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r>
                        <a:rPr lang="en-GB" sz="1600" baseline="0" dirty="0" smtClean="0"/>
                        <a:t> - </a:t>
                      </a:r>
                      <a:r>
                        <a:rPr lang="en-GB" sz="1600" baseline="0" dirty="0" err="1" smtClean="0"/>
                        <a:t>PWMxx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Lots of</a:t>
                      </a:r>
                      <a:r>
                        <a:rPr lang="en-GB" sz="1600" baseline="0" dirty="0" smtClean="0"/>
                        <a:t> parameters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Timer interrupt way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Use</a:t>
                      </a:r>
                      <a:r>
                        <a:rPr lang="en-GB" sz="1600" baseline="0" dirty="0" smtClean="0"/>
                        <a:t> a timer1*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Any</a:t>
                      </a:r>
                      <a:r>
                        <a:rPr lang="en-GB" sz="1600" baseline="0" dirty="0" smtClean="0"/>
                        <a:t> port**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4554344"/>
            <a:ext cx="73448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   could use other timers</a:t>
            </a:r>
          </a:p>
          <a:p>
            <a:r>
              <a:rPr lang="en-GB" dirty="0" smtClean="0"/>
              <a:t>** any </a:t>
            </a:r>
            <a:r>
              <a:rPr lang="en-GB" b="1" dirty="0" smtClean="0"/>
              <a:t>valid</a:t>
            </a:r>
            <a:r>
              <a:rPr lang="en-GB" dirty="0" smtClean="0"/>
              <a:t> output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15896</TotalTime>
  <Words>599</Words>
  <Application>Microsoft Office PowerPoint</Application>
  <PresentationFormat>On-screen Show (16:9)</PresentationFormat>
  <Paragraphs>135</Paragraphs>
  <Slides>13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GCBASIC Part 14 - PWM</vt:lpstr>
      <vt:lpstr>Videos...</vt:lpstr>
      <vt:lpstr>PIC18FxxQ20</vt:lpstr>
      <vt:lpstr>GCBASIC Toolchain</vt:lpstr>
      <vt:lpstr>PowerPoint Presentation</vt:lpstr>
      <vt:lpstr>Pulse Width Modulation</vt:lpstr>
      <vt:lpstr>PWM</vt:lpstr>
      <vt:lpstr>Setup</vt:lpstr>
      <vt:lpstr>PWM</vt:lpstr>
      <vt:lpstr>Lab</vt:lpstr>
      <vt:lpstr>PowerPoint Presentation</vt:lpstr>
      <vt:lpstr>Videos...</vt:lpstr>
      <vt:lpstr>GCBASIC Part 14 - PWM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863</cp:revision>
  <dcterms:created xsi:type="dcterms:W3CDTF">2019-01-08T20:03:06Z</dcterms:created>
  <dcterms:modified xsi:type="dcterms:W3CDTF">2024-11-05T14:39:38Z</dcterms:modified>
</cp:coreProperties>
</file>