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64" r:id="rId4"/>
    <p:sldId id="282" r:id="rId5"/>
    <p:sldId id="29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8" r:id="rId15"/>
    <p:sldId id="289" r:id="rId16"/>
    <p:sldId id="280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47" d="100"/>
          <a:sy n="147" d="100"/>
        </p:scale>
        <p:origin x="-60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07/02/2024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8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27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8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</a:t>
            </a:r>
            <a:r>
              <a:rPr lang="en-GB" dirty="0" smtClean="0"/>
              <a:t>the </a:t>
            </a:r>
            <a:r>
              <a:rPr lang="en-GB" dirty="0" smtClean="0"/>
              <a:t>PIC18FxxQ20 </a:t>
            </a:r>
            <a:r>
              <a:rPr lang="en-GB" dirty="0" smtClean="0"/>
              <a:t>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41593"/>
            <a:ext cx="1682644" cy="161007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= </a:t>
                      </a:r>
                      <a:r>
                        <a:rPr lang="en-GB" baseline="0" dirty="0" smtClean="0"/>
                        <a:t>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LEDD5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LEDD6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LEDD7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812360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= </a:t>
                      </a:r>
                      <a:r>
                        <a:rPr lang="en-GB" baseline="0" dirty="0" smtClean="0"/>
                        <a:t>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LEDD5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LEDD6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LEDD7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684816" y="38100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= </a:t>
                      </a:r>
                      <a:r>
                        <a:rPr lang="en-GB" baseline="0" dirty="0" smtClean="0"/>
                        <a:t>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LEDD5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LEDD6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LEDD7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43825" y="3727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= </a:t>
                      </a:r>
                      <a:r>
                        <a:rPr lang="en-GB" baseline="0" dirty="0" smtClean="0"/>
                        <a:t>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LEDD5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LEDD6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LEDD7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8081392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</a:t>
            </a:r>
            <a:r>
              <a:rPr lang="en-GB" dirty="0" smtClean="0"/>
              <a:t>for the </a:t>
            </a:r>
            <a:r>
              <a:rPr lang="en-GB" dirty="0" smtClean="0"/>
              <a:t>PIC18FxxQ20 </a:t>
            </a:r>
            <a:r>
              <a:rPr lang="en-GB" dirty="0" smtClean="0"/>
              <a:t>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 smtClean="0"/>
              <a:t>GCBASIC </a:t>
            </a:r>
            <a:r>
              <a:rPr lang="en-GB" sz="1100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</a:t>
            </a:r>
            <a:r>
              <a:rPr lang="en-GB" dirty="0" smtClean="0"/>
              <a:t>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</a:t>
            </a:r>
            <a:r>
              <a:rPr lang="en-GB" dirty="0" smtClean="0"/>
              <a:t>SPI, I3C</a:t>
            </a:r>
            <a:endParaRPr lang="en-GB" dirty="0" smtClean="0"/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</a:t>
            </a:r>
            <a:r>
              <a:rPr lang="en-GB" dirty="0" smtClean="0"/>
              <a:t>Cells</a:t>
            </a:r>
          </a:p>
          <a:p>
            <a:pPr lvl="1"/>
            <a:r>
              <a:rPr lang="en-GB" dirty="0" smtClean="0"/>
              <a:t>Multi voltage domains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PIC18xxQ20 </a:t>
            </a:r>
            <a:r>
              <a:rPr lang="en-GB" dirty="0" smtClean="0"/>
              <a:t>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 smtClean="0"/>
              <a:t>GCBASIC </a:t>
            </a:r>
            <a:r>
              <a:rPr lang="en-GB" sz="1100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</a:t>
            </a:r>
            <a:r>
              <a:rPr lang="en-GB" dirty="0" smtClean="0"/>
              <a:t>is an Open Source compiler for </a:t>
            </a:r>
            <a:r>
              <a:rPr lang="en-GB" dirty="0" smtClean="0"/>
              <a:t>PIC, AVR and LGT microcontrollers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GCBASIC </a:t>
            </a:r>
            <a:r>
              <a:rPr lang="en-GB" dirty="0" smtClean="0"/>
              <a:t>now supports the </a:t>
            </a:r>
            <a:r>
              <a:rPr lang="en-GB" dirty="0" smtClean="0"/>
              <a:t>18FxxQ20 </a:t>
            </a:r>
            <a:r>
              <a:rPr lang="en-GB" dirty="0" smtClean="0"/>
              <a:t>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''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''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LED-LED-LED-LED------------------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''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801947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Make  four LEDs flash in a sequence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8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2906"/>
              </p:ext>
            </p:extLst>
          </p:nvPr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= </a:t>
                      </a:r>
                      <a:r>
                        <a:rPr lang="en-GB" baseline="0" dirty="0" smtClean="0"/>
                        <a:t>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LEDD5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LEDD6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LEDD7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= </a:t>
                      </a:r>
                      <a:r>
                        <a:rPr lang="en-GB" baseline="0" dirty="0" smtClean="0"/>
                        <a:t>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LEDD5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LEDD6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LEDD7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8099321" y="38190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smtClean="0"/>
                        <a:t>= </a:t>
                      </a:r>
                      <a:r>
                        <a:rPr lang="en-GB" baseline="0" dirty="0" smtClean="0"/>
                        <a:t>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LEDD5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LEDD6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LEDD7 </a:t>
                      </a:r>
                      <a:r>
                        <a:rPr lang="en-GB" dirty="0" smtClean="0"/>
                        <a:t>= </a:t>
                      </a:r>
                      <a:r>
                        <a:rPr lang="en-GB" dirty="0" smtClean="0"/>
                        <a:t>C.7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urved Down Arrow 9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956376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11588</TotalTime>
  <Words>890</Words>
  <Application>Microsoft Office PowerPoint</Application>
  <PresentationFormat>On-screen Show (16:9)</PresentationFormat>
  <Paragraphs>429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GCBASIC Part 2</vt:lpstr>
      <vt:lpstr>PIC18FxxQ20</vt:lpstr>
      <vt:lpstr>Videos...</vt:lpstr>
      <vt:lpstr>GCBASIC Toolchain</vt:lpstr>
      <vt:lpstr>Hardware</vt:lpstr>
      <vt:lpstr>Make  four LEDs flash in a sequence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PowerPoint Presentation</vt:lpstr>
      <vt:lpstr>GCBASIC</vt:lpstr>
      <vt:lpstr>Videos...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710</cp:revision>
  <dcterms:created xsi:type="dcterms:W3CDTF">2019-01-08T20:03:06Z</dcterms:created>
  <dcterms:modified xsi:type="dcterms:W3CDTF">2024-02-07T14:30:36Z</dcterms:modified>
</cp:coreProperties>
</file>