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2" r:id="rId3"/>
    <p:sldId id="291" r:id="rId4"/>
    <p:sldId id="281" r:id="rId5"/>
    <p:sldId id="293" r:id="rId6"/>
    <p:sldId id="287" r:id="rId7"/>
    <p:sldId id="285" r:id="rId8"/>
    <p:sldId id="288" r:id="rId9"/>
    <p:sldId id="292" r:id="rId1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66" d="100"/>
          <a:sy n="66" d="100"/>
        </p:scale>
        <p:origin x="-2940" y="-17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Installation and getting started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800" dirty="0" smtClean="0"/>
              <a:t>GCBASIC </a:t>
            </a:r>
            <a:r>
              <a:rPr lang="en-GB" sz="15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984902"/>
            <a:ext cx="3528392" cy="87072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a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your programmer software, if required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microcontroller attached</a:t>
            </a:r>
          </a:p>
          <a:p>
            <a:endParaRPr lang="en-GB" dirty="0" smtClean="0"/>
          </a:p>
          <a:p>
            <a:r>
              <a:rPr lang="en-GB" dirty="0" smtClean="0"/>
              <a:t>Get started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 from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pPr marL="850636" lvl="1" indent="-478483">
              <a:buNone/>
            </a:pPr>
            <a:r>
              <a:rPr lang="en-GB" dirty="0" smtClean="0"/>
              <a:t>http://sourceforge.net/projects/gcbasic/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using the default values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353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Flash an LED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 or 3v3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-------------------PORTA----------------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-------------------PORTB----------------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--------LED-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Installation and getting started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0129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14024</TotalTime>
  <Words>98</Words>
  <Application>Microsoft Office PowerPoint</Application>
  <PresentationFormat>On-screen Show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GCBASIC</vt:lpstr>
      <vt:lpstr>GCBASIC Compiler</vt:lpstr>
      <vt:lpstr>Basic setup and flash a LED</vt:lpstr>
      <vt:lpstr>GCBASIC software</vt:lpstr>
      <vt:lpstr>PowerPoint Presentation</vt:lpstr>
      <vt:lpstr>Workshop</vt:lpstr>
      <vt:lpstr>Hardware</vt:lpstr>
      <vt:lpstr>PowerPoint Presentation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712</cp:revision>
  <dcterms:created xsi:type="dcterms:W3CDTF">2019-01-08T20:03:06Z</dcterms:created>
  <dcterms:modified xsi:type="dcterms:W3CDTF">2024-02-06T14:22:28Z</dcterms:modified>
</cp:coreProperties>
</file>