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64" r:id="rId4"/>
    <p:sldId id="282" r:id="rId5"/>
    <p:sldId id="285" r:id="rId6"/>
    <p:sldId id="286" r:id="rId7"/>
    <p:sldId id="312" r:id="rId8"/>
    <p:sldId id="313" r:id="rId9"/>
    <p:sldId id="314" r:id="rId10"/>
    <p:sldId id="309" r:id="rId11"/>
    <p:sldId id="310" r:id="rId12"/>
    <p:sldId id="295" r:id="rId13"/>
    <p:sldId id="306" r:id="rId14"/>
    <p:sldId id="280" r:id="rId15"/>
    <p:sldId id="289" r:id="rId16"/>
    <p:sldId id="297" r:id="rId17"/>
    <p:sldId id="298" r:id="rId18"/>
    <p:sldId id="315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31/01/2021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lt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ctrical_load" TargetMode="External"/><Relationship Id="rId4" Type="http://schemas.openxmlformats.org/officeDocument/2006/relationships/hyperlink" Target="https://en.wikipedia.org/wiki/Electric_curr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  <a:endParaRPr lang="en-GB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30" y="1203598"/>
          <a:ext cx="882047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91"/>
                <a:gridCol w="2053041"/>
                <a:gridCol w="2679334"/>
                <a:gridCol w="1943810"/>
                <a:gridCol w="1764094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PWM</a:t>
                      </a:r>
                      <a:r>
                        <a:rPr lang="en-GB" baseline="0" dirty="0" smtClean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Chararcteristics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PPS required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The software way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 number of pulses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Any</a:t>
                      </a:r>
                      <a:r>
                        <a:rPr lang="en-GB" baseline="0" dirty="0" smtClean="0"/>
                        <a:t> port**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CCP/PWM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Fixed frequency, fixed duty using timer2*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r>
                        <a:rPr lang="en-GB" baseline="0" dirty="0" smtClean="0"/>
                        <a:t> – CCP/</a:t>
                      </a:r>
                      <a:r>
                        <a:rPr lang="en-GB" baseline="0" dirty="0" err="1" smtClean="0"/>
                        <a:t>PWMx</a:t>
                      </a:r>
                      <a:r>
                        <a:rPr lang="en-GB" baseline="0" dirty="0" smtClean="0"/>
                        <a:t> 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</a:t>
                      </a:r>
                      <a:r>
                        <a:rPr lang="en-GB" baseline="0" dirty="0" smtClean="0"/>
                        <a:t> code impact, two constants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CCP/PWM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 frequency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smtClean="0"/>
                        <a:t>variable duty using timer2*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r>
                        <a:rPr lang="en-GB" baseline="0" dirty="0" smtClean="0"/>
                        <a:t> – CCP/</a:t>
                      </a:r>
                      <a:r>
                        <a:rPr lang="en-GB" baseline="0" dirty="0" err="1" smtClean="0"/>
                        <a:t>PWMx</a:t>
                      </a:r>
                      <a:r>
                        <a:rPr lang="en-GB" baseline="0" dirty="0" smtClean="0"/>
                        <a:t> 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See tutoria</a:t>
                      </a:r>
                      <a:r>
                        <a:rPr lang="en-GB" b="1" baseline="0" dirty="0" smtClean="0"/>
                        <a:t>l #10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PWM</a:t>
                      </a:r>
                      <a:r>
                        <a:rPr lang="en-GB" baseline="0" dirty="0" smtClean="0"/>
                        <a:t> 16 bit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Wide</a:t>
                      </a:r>
                      <a:r>
                        <a:rPr lang="en-GB" baseline="0" dirty="0" smtClean="0"/>
                        <a:t> range of capabilities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r>
                        <a:rPr lang="en-GB" baseline="0" dirty="0" smtClean="0"/>
                        <a:t> - </a:t>
                      </a:r>
                      <a:r>
                        <a:rPr lang="en-GB" baseline="0" dirty="0" err="1" smtClean="0"/>
                        <a:t>PWMxx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Lots of</a:t>
                      </a:r>
                      <a:r>
                        <a:rPr lang="en-GB" baseline="0" dirty="0" smtClean="0"/>
                        <a:t> parameters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443958"/>
            <a:ext cx="7344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  could use other timers</a:t>
            </a:r>
          </a:p>
          <a:p>
            <a:r>
              <a:rPr lang="en-GB" dirty="0" smtClean="0"/>
              <a:t>** any valid output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915566"/>
            <a:ext cx="5194918" cy="367905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Walk the examples </a:t>
            </a:r>
          </a:p>
          <a:p>
            <a:r>
              <a:rPr lang="en-GB" sz="2000" dirty="0" smtClean="0"/>
              <a:t>View the scope</a:t>
            </a:r>
            <a:endParaRPr lang="en-GB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36901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363838"/>
            <a:ext cx="2492248" cy="15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9484" y="1988820"/>
            <a:ext cx="391980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987574"/>
            <a:ext cx="3430192" cy="144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771550"/>
            <a:ext cx="3042495" cy="104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2931790"/>
            <a:ext cx="2915107" cy="200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9992" y="3363838"/>
            <a:ext cx="1547664" cy="90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memory within the PIC – </a:t>
            </a:r>
            <a:r>
              <a:rPr lang="en-GB" sz="1100" b="1" dirty="0" err="1" smtClean="0"/>
              <a:t>Progmem</a:t>
            </a:r>
            <a:r>
              <a:rPr lang="en-GB" sz="1100" b="1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36901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363838"/>
            <a:ext cx="2492248" cy="15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9484" y="1988820"/>
            <a:ext cx="391980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987574"/>
            <a:ext cx="3430192" cy="144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771550"/>
            <a:ext cx="3042495" cy="104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2931790"/>
            <a:ext cx="2915107" cy="200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9992" y="3363838"/>
            <a:ext cx="1547664" cy="90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</a:t>
            </a:r>
            <a:r>
              <a:rPr lang="en-GB" smtClean="0"/>
              <a:t>, I2C, </a:t>
            </a:r>
            <a:r>
              <a:rPr lang="en-GB" dirty="0" smtClean="0"/>
              <a:t>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0 LPC1768 PW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9502"/>
            <a:ext cx="7829550" cy="4514851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Pulse Width Modulation</a:t>
            </a:r>
            <a:endParaRPr lang="en-GB" dirty="0"/>
          </a:p>
        </p:txBody>
      </p:sp>
      <p:grpSp>
        <p:nvGrpSpPr>
          <p:cNvPr id="3" name="Group 5"/>
          <p:cNvGrpSpPr/>
          <p:nvPr/>
        </p:nvGrpSpPr>
        <p:grpSpPr>
          <a:xfrm>
            <a:off x="3800475" y="3143249"/>
            <a:ext cx="5343525" cy="2000251"/>
            <a:chOff x="2123728" y="1779662"/>
            <a:chExt cx="5343525" cy="2000251"/>
          </a:xfrm>
        </p:grpSpPr>
        <p:pic>
          <p:nvPicPr>
            <p:cNvPr id="5325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1103" y="1000125"/>
            <a:ext cx="86493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Pulse Width Modulation ( PWM ) is simply a succession of pulses –  is a method of reducing the average power delivered by an electrical signal, by effectively chopping it up into discrete parts.</a:t>
            </a:r>
          </a:p>
          <a:p>
            <a:endParaRPr lang="en-GB" dirty="0" smtClean="0"/>
          </a:p>
          <a:p>
            <a:r>
              <a:rPr lang="en-GB" dirty="0" smtClean="0"/>
              <a:t>The average value of </a:t>
            </a:r>
            <a:r>
              <a:rPr lang="en-GB" dirty="0" smtClean="0">
                <a:hlinkClick r:id="rId3" tooltip="Volt"/>
              </a:rPr>
              <a:t>voltage</a:t>
            </a:r>
            <a:r>
              <a:rPr lang="en-GB" dirty="0" smtClean="0"/>
              <a:t> (and </a:t>
            </a:r>
            <a:r>
              <a:rPr lang="en-GB" dirty="0" smtClean="0">
                <a:hlinkClick r:id="rId4" tooltip="Electric current"/>
              </a:rPr>
              <a:t>current</a:t>
            </a:r>
            <a:r>
              <a:rPr lang="en-GB" dirty="0" smtClean="0"/>
              <a:t>) fed to the </a:t>
            </a:r>
            <a:r>
              <a:rPr lang="en-GB" dirty="0" smtClean="0">
                <a:hlinkClick r:id="rId5" tooltip="Electrical load"/>
              </a:rPr>
              <a:t>load</a:t>
            </a:r>
            <a:r>
              <a:rPr lang="en-GB" dirty="0" smtClean="0"/>
              <a:t> is controlled by turning on and off at a fast rate.   The longer the signal is  on compared to the off periods, the higher the total power supplied to the load.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72458"/>
            <a:ext cx="3868689" cy="231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11510"/>
            <a:ext cx="2025182" cy="12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5111701" y="1669157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635646"/>
            <a:ext cx="4564" cy="512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86450" y="2133600"/>
            <a:ext cx="9327" cy="892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95936" y="2138363"/>
            <a:ext cx="1900039" cy="13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519613" y="1676028"/>
            <a:ext cx="1166" cy="2623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38788" y="1924050"/>
            <a:ext cx="4987" cy="1085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8228" y="1935288"/>
            <a:ext cx="1016272" cy="7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376" y="2259106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http://www.gabotronics.com/development-boards/xmega-xminilab.htm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14676</TotalTime>
  <Words>532</Words>
  <Application>Microsoft Office PowerPoint</Application>
  <PresentationFormat>On-screen Show (16:9)</PresentationFormat>
  <Paragraphs>120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Great Cow BASIC Part 15</vt:lpstr>
      <vt:lpstr>PIC18FxxQ41</vt:lpstr>
      <vt:lpstr>Videos...</vt:lpstr>
      <vt:lpstr>Great Cow BASIC Compiler</vt:lpstr>
      <vt:lpstr>Hardware</vt:lpstr>
      <vt:lpstr>Hardware</vt:lpstr>
      <vt:lpstr>Slide 7</vt:lpstr>
      <vt:lpstr>Pulse Width Modulation</vt:lpstr>
      <vt:lpstr>Setup</vt:lpstr>
      <vt:lpstr>PWM</vt:lpstr>
      <vt:lpstr>Lab</vt:lpstr>
      <vt:lpstr>Slide 12</vt:lpstr>
      <vt:lpstr>PWM</vt:lpstr>
      <vt:lpstr>Videos...</vt:lpstr>
      <vt:lpstr>Great Cow BASIC</vt:lpstr>
      <vt:lpstr>Slide 16</vt:lpstr>
      <vt:lpstr>Backup Slides</vt:lpstr>
      <vt:lpstr>PWM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855</cp:revision>
  <dcterms:created xsi:type="dcterms:W3CDTF">2019-01-08T20:03:06Z</dcterms:created>
  <dcterms:modified xsi:type="dcterms:W3CDTF">2021-02-01T10:37:36Z</dcterms:modified>
</cp:coreProperties>
</file>