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64" r:id="rId4"/>
    <p:sldId id="282" r:id="rId5"/>
    <p:sldId id="285" r:id="rId6"/>
    <p:sldId id="286" r:id="rId7"/>
    <p:sldId id="288" r:id="rId8"/>
    <p:sldId id="292" r:id="rId9"/>
    <p:sldId id="291" r:id="rId10"/>
    <p:sldId id="294" r:id="rId11"/>
    <p:sldId id="293" r:id="rId12"/>
    <p:sldId id="295" r:id="rId13"/>
    <p:sldId id="280" r:id="rId14"/>
    <p:sldId id="289" r:id="rId15"/>
    <p:sldId id="297" r:id="rId16"/>
    <p:sldId id="290" r:id="rId17"/>
    <p:sldId id="296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5486"/>
            <a:ext cx="3975522" cy="475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3714006" y="-1892745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714006" y="-12446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Create a variable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714006" y="-5966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the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6094" y="-15327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6094" y="-88463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06094" y="-23656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2"/>
          <p:cNvGrpSpPr/>
          <p:nvPr/>
        </p:nvGrpSpPr>
        <p:grpSpPr>
          <a:xfrm>
            <a:off x="3819596" y="64419"/>
            <a:ext cx="3281862" cy="792088"/>
            <a:chOff x="3819596" y="2224658"/>
            <a:chExt cx="3281862" cy="792088"/>
          </a:xfrm>
        </p:grpSpPr>
        <p:grpSp>
          <p:nvGrpSpPr>
            <p:cNvPr id="3" name="Group 20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10" name="Flowchart: Decision 9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&lt; 50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23" name="Flowchart: Alternate Process 22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NO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3810418" y="843558"/>
            <a:ext cx="3281862" cy="792088"/>
            <a:chOff x="3819596" y="2224658"/>
            <a:chExt cx="3281862" cy="792088"/>
          </a:xfrm>
        </p:grpSpPr>
        <p:grpSp>
          <p:nvGrpSpPr>
            <p:cNvPr id="5" name="Group 34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39" name="Flowchart: Decision 38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&gt;50 &lt;100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37" name="Flowchart: Alternate Process 36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1 LED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3816644" y="1651794"/>
            <a:ext cx="3281862" cy="792088"/>
            <a:chOff x="3819596" y="2224658"/>
            <a:chExt cx="3281862" cy="792088"/>
          </a:xfrm>
        </p:grpSpPr>
        <p:grpSp>
          <p:nvGrpSpPr>
            <p:cNvPr id="11" name="Group 47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50" name="Flowchart: Decision 49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&gt;100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&lt; 150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49" name="Flowchart: Alternate Process 48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2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54"/>
          <p:cNvGrpSpPr/>
          <p:nvPr/>
        </p:nvGrpSpPr>
        <p:grpSpPr>
          <a:xfrm>
            <a:off x="3813980" y="2466773"/>
            <a:ext cx="3281862" cy="792088"/>
            <a:chOff x="3819596" y="2224658"/>
            <a:chExt cx="3281862" cy="792088"/>
          </a:xfrm>
        </p:grpSpPr>
        <p:grpSp>
          <p:nvGrpSpPr>
            <p:cNvPr id="15" name="Group 55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58" name="Flowchart: Decision 57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&gt;150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&lt; 200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57" name="Flowchart: Alternate Process 56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3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Flowchart: Alternate Process 64"/>
          <p:cNvSpPr/>
          <p:nvPr/>
        </p:nvSpPr>
        <p:spPr>
          <a:xfrm>
            <a:off x="3779912" y="3242961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4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65" idx="3"/>
            <a:endCxn id="8" idx="3"/>
          </p:cNvCxnSpPr>
          <p:nvPr/>
        </p:nvCxnSpPr>
        <p:spPr>
          <a:xfrm flipH="1" flipV="1">
            <a:off x="5298182" y="-416582"/>
            <a:ext cx="65906" cy="3839562"/>
          </a:xfrm>
          <a:prstGeom prst="bentConnector3">
            <a:avLst>
              <a:gd name="adj1" fmla="val -443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92280" y="271576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280" y="192367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092280" y="113159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2280" y="33950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configure the ADC, run a conversion, read the </a:t>
            </a:r>
            <a:r>
              <a:rPr lang="en-GB" dirty="0" err="1" smtClean="0"/>
              <a:t>analog</a:t>
            </a:r>
            <a:r>
              <a:rPr lang="en-GB" dirty="0" smtClean="0"/>
              <a:t> voltage controlled by the potentiometer on the board, and display the results on the LEDs.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7614"/>
            <a:ext cx="8716198" cy="304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7596336" y="2787774"/>
            <a:ext cx="1547664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23728" y="2715766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835698" y="2424683"/>
            <a:ext cx="904453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Using </a:t>
            </a:r>
            <a:r>
              <a:rPr lang="en-GB" sz="1600" b="1" dirty="0" smtClean="0"/>
              <a:t>AN0</a:t>
            </a:r>
            <a:r>
              <a:rPr lang="en-GB" sz="1600" dirty="0" smtClean="0"/>
              <a:t> connected to RA0 (PortA.0)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7" y="1275606"/>
            <a:ext cx="44644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Great Cow 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Great Cow BASIC makes the process easy via the </a:t>
            </a:r>
            <a:r>
              <a:rPr lang="en-GB" dirty="0" err="1" smtClean="0"/>
              <a:t>ReadADC</a:t>
            </a:r>
            <a:r>
              <a:rPr lang="en-GB" dirty="0" smtClean="0"/>
              <a:t>()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err="1" smtClean="0"/>
              <a:t>ReadADC</a:t>
            </a:r>
            <a:r>
              <a:rPr lang="en-GB" dirty="0" smtClean="0"/>
              <a:t> returns a value of 0 to 255</a:t>
            </a:r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LEDs</a:t>
            </a:r>
          </a:p>
          <a:p>
            <a:pPr marL="400050" indent="-400050">
              <a:buFont typeface="+mj-lt"/>
              <a:buAutoNum type="arabi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12452</TotalTime>
  <Words>566</Words>
  <Application>Microsoft Office PowerPoint</Application>
  <PresentationFormat>On-screen Show (16:9)</PresentationFormat>
  <Paragraphs>125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Great Cow BASIC Part 3</vt:lpstr>
      <vt:lpstr>PIC18FxxQ41</vt:lpstr>
      <vt:lpstr>Videos...</vt:lpstr>
      <vt:lpstr>Great Cow BASIC Compiler</vt:lpstr>
      <vt:lpstr>Hardware</vt:lpstr>
      <vt:lpstr>Hardware</vt:lpstr>
      <vt:lpstr>Analog-to-Digital</vt:lpstr>
      <vt:lpstr>Analog-to-Digital</vt:lpstr>
      <vt:lpstr>Analog-to-Digital</vt:lpstr>
      <vt:lpstr>Analog-to-Digital</vt:lpstr>
      <vt:lpstr>Lab</vt:lpstr>
      <vt:lpstr>Slide 12</vt:lpstr>
      <vt:lpstr>Videos...</vt:lpstr>
      <vt:lpstr>Great Cow BASIC</vt:lpstr>
      <vt:lpstr>Backup Slides</vt:lpstr>
      <vt:lpstr>Slide 16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720</cp:revision>
  <dcterms:created xsi:type="dcterms:W3CDTF">2019-01-08T20:03:06Z</dcterms:created>
  <dcterms:modified xsi:type="dcterms:W3CDTF">2021-01-20T10:18:52Z</dcterms:modified>
</cp:coreProperties>
</file>