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264" r:id="rId4"/>
    <p:sldId id="282" r:id="rId5"/>
    <p:sldId id="285" r:id="rId6"/>
    <p:sldId id="286" r:id="rId7"/>
    <p:sldId id="288" r:id="rId8"/>
    <p:sldId id="294" r:id="rId9"/>
    <p:sldId id="293" r:id="rId10"/>
    <p:sldId id="295" r:id="rId11"/>
    <p:sldId id="280" r:id="rId12"/>
    <p:sldId id="289" r:id="rId13"/>
    <p:sldId id="297" r:id="rId14"/>
    <p:sldId id="290" r:id="rId15"/>
    <p:sldId id="296" r:id="rId16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426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22/01/2021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22/01/2021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22/01/2021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22/01/2021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22/01/2021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22/01/2021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6" y="411511"/>
            <a:ext cx="2867819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8" y="1059582"/>
            <a:ext cx="2752725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input to set the state of </a:t>
            </a:r>
            <a:r>
              <a:rPr lang="en-GB" sz="1100" b="1" smtClean="0"/>
              <a:t>the </a:t>
            </a:r>
            <a:r>
              <a:rPr lang="en-GB" sz="1100" b="1" smtClean="0"/>
              <a:t>LED</a:t>
            </a:r>
            <a:endParaRPr lang="en-GB" sz="1100" b="1" dirty="0" smtClean="0"/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5698974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The switch is connected RA3</a:t>
            </a:r>
          </a:p>
          <a:p>
            <a:r>
              <a:rPr lang="en-GB" dirty="0" smtClean="0"/>
              <a:t>When </a:t>
            </a:r>
            <a:r>
              <a:rPr lang="en-GB" dirty="0" smtClean="0"/>
              <a:t>the switch </a:t>
            </a:r>
            <a:r>
              <a:rPr lang="en-GB" dirty="0" smtClean="0"/>
              <a:t>is depressed RA3 will transition to 0v</a:t>
            </a:r>
            <a:r>
              <a:rPr lang="en-GB" i="1" dirty="0" smtClean="0"/>
              <a:t>	</a:t>
            </a:r>
          </a:p>
          <a:p>
            <a:pPr lvl="2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499742"/>
            <a:ext cx="3056087" cy="264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690742" y="3843784"/>
            <a:ext cx="360040" cy="24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684491" y="3924151"/>
            <a:ext cx="373534" cy="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80112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80112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</a:t>
            </a:r>
            <a:r>
              <a:rPr lang="en-GB" sz="1000" dirty="0" smtClean="0">
                <a:solidFill>
                  <a:schemeClr val="tx1"/>
                </a:solidFill>
              </a:rPr>
              <a:t>LED off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93268" y="163398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50" dirty="0" err="1" smtClean="0">
                <a:solidFill>
                  <a:schemeClr val="tx1"/>
                </a:solidFill>
              </a:rPr>
              <a:t>Keypressed</a:t>
            </a:r>
            <a:r>
              <a:rPr lang="en-GB" sz="1050" dirty="0" smtClean="0">
                <a:solidFill>
                  <a:schemeClr val="tx1"/>
                </a:solidFill>
              </a:rPr>
              <a:t> = TRUE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00192" y="69954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0192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Initialise</a:t>
            </a:r>
          </a:p>
          <a:p>
            <a:r>
              <a:rPr lang="en-GB" dirty="0" smtClean="0"/>
              <a:t>Check the switch </a:t>
            </a:r>
          </a:p>
          <a:p>
            <a:pPr lvl="1"/>
            <a:r>
              <a:rPr lang="en-GB" dirty="0" smtClean="0"/>
              <a:t>If pushed then toggle LED</a:t>
            </a:r>
          </a:p>
          <a:p>
            <a:pPr lvl="1"/>
            <a:r>
              <a:rPr lang="en-GB" dirty="0" smtClean="0"/>
              <a:t>If not pushed then do it again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Checking the switch call a method to inspect the state</a:t>
            </a:r>
            <a:endParaRPr lang="en-GB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580112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Loop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22" idx="1"/>
            <a:endCxn id="8" idx="1"/>
          </p:cNvCxnSpPr>
          <p:nvPr/>
        </p:nvCxnSpPr>
        <p:spPr>
          <a:xfrm rot="10800000" flipH="1">
            <a:off x="5580112" y="1922016"/>
            <a:ext cx="113156" cy="2701962"/>
          </a:xfrm>
          <a:prstGeom prst="bentConnector3">
            <a:avLst>
              <a:gd name="adj1" fmla="val -202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7164288" y="307580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Toogle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8" idx="2"/>
            <a:endCxn id="22" idx="0"/>
          </p:cNvCxnSpPr>
          <p:nvPr/>
        </p:nvCxnSpPr>
        <p:spPr>
          <a:xfrm flipH="1">
            <a:off x="6372200" y="2210048"/>
            <a:ext cx="1" cy="223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3" idx="0"/>
          </p:cNvCxnSpPr>
          <p:nvPr/>
        </p:nvCxnSpPr>
        <p:spPr>
          <a:xfrm rot="16200000" flipH="1">
            <a:off x="6768244" y="2175706"/>
            <a:ext cx="1152128" cy="648072"/>
          </a:xfrm>
          <a:prstGeom prst="bentConnector3">
            <a:avLst>
              <a:gd name="adj1" fmla="val 3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6822250" y="3777884"/>
            <a:ext cx="1188132" cy="5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56176" y="3075806"/>
            <a:ext cx="441146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46878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12511</TotalTime>
  <Words>510</Words>
  <Application>Microsoft Office PowerPoint</Application>
  <PresentationFormat>On-screen Show (16:9)</PresentationFormat>
  <Paragraphs>111</Paragraphs>
  <Slides>15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Great Cow BASIC Part 5</vt:lpstr>
      <vt:lpstr>PIC18FxxQ41</vt:lpstr>
      <vt:lpstr>Videos...</vt:lpstr>
      <vt:lpstr>Great Cow BASIC Compiler</vt:lpstr>
      <vt:lpstr>Hardware</vt:lpstr>
      <vt:lpstr>Hardware</vt:lpstr>
      <vt:lpstr>Switch</vt:lpstr>
      <vt:lpstr>Tutorial overview</vt:lpstr>
      <vt:lpstr>Lab</vt:lpstr>
      <vt:lpstr>Slide 10</vt:lpstr>
      <vt:lpstr>Videos...</vt:lpstr>
      <vt:lpstr>Great Cow BASIC</vt:lpstr>
      <vt:lpstr>Backup Slides</vt:lpstr>
      <vt:lpstr>Slide 14</vt:lpstr>
      <vt:lpstr>Analog-to-Digital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728</cp:revision>
  <dcterms:created xsi:type="dcterms:W3CDTF">2019-01-08T20:03:06Z</dcterms:created>
  <dcterms:modified xsi:type="dcterms:W3CDTF">2021-01-22T18:13:06Z</dcterms:modified>
</cp:coreProperties>
</file>