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3" r:id="rId3"/>
    <p:sldId id="264" r:id="rId4"/>
    <p:sldId id="282" r:id="rId5"/>
    <p:sldId id="285" r:id="rId6"/>
    <p:sldId id="286" r:id="rId7"/>
    <p:sldId id="288" r:id="rId8"/>
    <p:sldId id="294" r:id="rId9"/>
    <p:sldId id="293" r:id="rId10"/>
    <p:sldId id="295" r:id="rId11"/>
    <p:sldId id="280" r:id="rId12"/>
    <p:sldId id="289" r:id="rId13"/>
    <p:sldId id="297" r:id="rId14"/>
    <p:sldId id="298" r:id="rId15"/>
    <p:sldId id="290" r:id="rId16"/>
    <p:sldId id="296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50" d="100"/>
          <a:sy n="150" d="100"/>
        </p:scale>
        <p:origin x="-426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24/01/2021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24/01/2021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24/01/2021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371400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3714006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3714006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3" name="Flowchart: Alternate Process 62"/>
          <p:cNvSpPr/>
          <p:nvPr/>
        </p:nvSpPr>
        <p:spPr>
          <a:xfrm>
            <a:off x="3714006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64" name="Flowchart: Decision 63"/>
          <p:cNvSpPr/>
          <p:nvPr/>
        </p:nvSpPr>
        <p:spPr>
          <a:xfrm>
            <a:off x="3827162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0609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06094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506094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3"/>
          <p:cNvCxnSpPr>
            <a:stCxn id="63" idx="2"/>
            <a:endCxn id="56" idx="3"/>
          </p:cNvCxnSpPr>
          <p:nvPr/>
        </p:nvCxnSpPr>
        <p:spPr>
          <a:xfrm rot="5400000" flipH="1" flipV="1">
            <a:off x="3804016" y="3165816"/>
            <a:ext cx="2196244" cy="792088"/>
          </a:xfrm>
          <a:prstGeom prst="bentConnector4">
            <a:avLst>
              <a:gd name="adj1" fmla="val -10409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195888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Alternate Process 70"/>
          <p:cNvSpPr/>
          <p:nvPr/>
        </p:nvSpPr>
        <p:spPr>
          <a:xfrm>
            <a:off x="3714006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506094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06094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92080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22676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M164144 Microchip, Evaluation Board, PIC16G18446 MCU, Curiosity Nano |  Farn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0982" y="3075807"/>
            <a:ext cx="4123018" cy="2067694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6" y="411511"/>
            <a:ext cx="2867819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8" y="1059582"/>
            <a:ext cx="2752725" cy="716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378959" y="2437184"/>
            <a:ext cx="3087540" cy="230441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switch, ADC – </a:t>
            </a:r>
            <a:r>
              <a:rPr lang="en-GB" sz="1100" b="1" dirty="0" smtClean="0"/>
              <a:t>the </a:t>
            </a:r>
            <a:r>
              <a:rPr lang="en-GB" sz="1100" b="1" dirty="0" smtClean="0"/>
              <a:t>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7734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Pulling it all together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507285" cy="33944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Output</a:t>
            </a:r>
          </a:p>
          <a:p>
            <a:pPr lvl="1"/>
            <a:r>
              <a:rPr lang="en-GB" dirty="0" smtClean="0"/>
              <a:t>LEDs rotating in sequence</a:t>
            </a:r>
          </a:p>
          <a:p>
            <a:r>
              <a:rPr lang="en-GB" dirty="0" smtClean="0"/>
              <a:t>Input</a:t>
            </a:r>
            <a:endParaRPr lang="en-GB" dirty="0" smtClean="0"/>
          </a:p>
          <a:p>
            <a:pPr lvl="1"/>
            <a:r>
              <a:rPr lang="en-GB" dirty="0" smtClean="0"/>
              <a:t>Switch to control direction of sequence</a:t>
            </a:r>
          </a:p>
          <a:p>
            <a:pPr lvl="1"/>
            <a:r>
              <a:rPr lang="en-GB" dirty="0" smtClean="0"/>
              <a:t>Using Master Clear as an input NOT as a reset</a:t>
            </a:r>
            <a:endParaRPr lang="en-GB" dirty="0" smtClean="0"/>
          </a:p>
          <a:p>
            <a:r>
              <a:rPr lang="en-GB" dirty="0" smtClean="0"/>
              <a:t>ADC </a:t>
            </a:r>
          </a:p>
          <a:p>
            <a:pPr lvl="1"/>
            <a:r>
              <a:rPr lang="en-GB" dirty="0" smtClean="0"/>
              <a:t>Read the voltage from the potentiometer</a:t>
            </a:r>
          </a:p>
          <a:p>
            <a:r>
              <a:rPr lang="en-GB" dirty="0" smtClean="0"/>
              <a:t>Time</a:t>
            </a:r>
          </a:p>
          <a:p>
            <a:pPr lvl="1"/>
            <a:r>
              <a:rPr lang="en-GB" dirty="0" smtClean="0"/>
              <a:t>Using WAIT tha</a:t>
            </a:r>
            <a:r>
              <a:rPr lang="en-GB" dirty="0" smtClean="0"/>
              <a:t>t consistent across all </a:t>
            </a:r>
            <a:r>
              <a:rPr lang="en-GB" dirty="0" err="1" smtClean="0"/>
              <a:t>mcu</a:t>
            </a:r>
            <a:r>
              <a:rPr lang="en-GB" dirty="0" smtClean="0"/>
              <a:t> frequency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73202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73202" y="9155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Flash an LED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6365290" y="69954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6360820" y="2235200"/>
            <a:ext cx="4471" cy="264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Initialise</a:t>
            </a:r>
          </a:p>
          <a:p>
            <a:r>
              <a:rPr lang="en-GB" dirty="0" smtClean="0"/>
              <a:t>Do forever</a:t>
            </a:r>
          </a:p>
          <a:p>
            <a:pPr lvl="1"/>
            <a:r>
              <a:rPr lang="en-GB" dirty="0" smtClean="0"/>
              <a:t>Read ADC</a:t>
            </a:r>
          </a:p>
          <a:p>
            <a:pPr lvl="1"/>
            <a:r>
              <a:rPr lang="en-GB" dirty="0" smtClean="0"/>
              <a:t>Determine if switch state changed</a:t>
            </a:r>
          </a:p>
          <a:p>
            <a:pPr lvl="1"/>
            <a:r>
              <a:rPr lang="en-GB" dirty="0" smtClean="0"/>
              <a:t>Set state of LEDs</a:t>
            </a:r>
          </a:p>
          <a:p>
            <a:pPr lvl="1"/>
            <a:r>
              <a:rPr lang="en-GB" dirty="0" smtClean="0"/>
              <a:t>Wait</a:t>
            </a:r>
          </a:p>
          <a:p>
            <a:r>
              <a:rPr lang="en-GB" dirty="0" smtClean="0"/>
              <a:t>Loop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573202" y="444395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164288" y="379588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</a:t>
            </a:r>
            <a:r>
              <a:rPr lang="en-GB" sz="1000" dirty="0" smtClean="0">
                <a:solidFill>
                  <a:schemeClr val="tx1"/>
                </a:solidFill>
              </a:rPr>
              <a:t>State of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60236" y="2650356"/>
            <a:ext cx="10109" cy="178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33" idx="0"/>
          </p:cNvCxnSpPr>
          <p:nvPr/>
        </p:nvCxnSpPr>
        <p:spPr>
          <a:xfrm>
            <a:off x="7044223" y="2787774"/>
            <a:ext cx="624121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7178835" y="4134469"/>
            <a:ext cx="468052" cy="5109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3219822"/>
            <a:ext cx="524182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Left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400548"/>
            <a:ext cx="64107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Right</a:t>
            </a:r>
            <a:endParaRPr lang="en-GB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5573202" y="150051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Do Forever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10800000">
            <a:off x="5580112" y="1707654"/>
            <a:ext cx="12700" cy="294344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72200" y="127560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5868144" y="379588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</a:t>
            </a:r>
            <a:r>
              <a:rPr lang="en-GB" sz="1000" dirty="0" smtClean="0">
                <a:solidFill>
                  <a:schemeClr val="tx1"/>
                </a:solidFill>
              </a:rPr>
              <a:t>State of LEDs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86358" y="2499742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Switch state changed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5580112" y="20045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ReadADC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79110" y="177966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12627</TotalTime>
  <Words>533</Words>
  <Application>Microsoft Office PowerPoint</Application>
  <PresentationFormat>On-screen Show (16:9)</PresentationFormat>
  <Paragraphs>124</Paragraphs>
  <Slides>16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Great Cow BASIC Part 7</vt:lpstr>
      <vt:lpstr>PIC18FxxQ41</vt:lpstr>
      <vt:lpstr>Videos...</vt:lpstr>
      <vt:lpstr>Great Cow BASIC Compiler</vt:lpstr>
      <vt:lpstr>Hardware</vt:lpstr>
      <vt:lpstr>Hardware</vt:lpstr>
      <vt:lpstr>Pulling it all together </vt:lpstr>
      <vt:lpstr>Tutorial overview</vt:lpstr>
      <vt:lpstr>Lab</vt:lpstr>
      <vt:lpstr>Slide 10</vt:lpstr>
      <vt:lpstr>Videos...</vt:lpstr>
      <vt:lpstr>Great Cow BASIC</vt:lpstr>
      <vt:lpstr>Slide 13</vt:lpstr>
      <vt:lpstr>Backup Slides</vt:lpstr>
      <vt:lpstr>Slide 15</vt:lpstr>
      <vt:lpstr>Analog-to-Digital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743</cp:revision>
  <dcterms:created xsi:type="dcterms:W3CDTF">2019-01-08T20:03:06Z</dcterms:created>
  <dcterms:modified xsi:type="dcterms:W3CDTF">2021-01-24T16:33:07Z</dcterms:modified>
</cp:coreProperties>
</file>