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63" r:id="rId2"/>
    <p:sldId id="364" r:id="rId3"/>
    <p:sldId id="365" r:id="rId4"/>
    <p:sldId id="366" r:id="rId5"/>
    <p:sldId id="367" r:id="rId6"/>
    <p:sldId id="368" r:id="rId7"/>
    <p:sldId id="358" r:id="rId8"/>
    <p:sldId id="356" r:id="rId9"/>
    <p:sldId id="357" r:id="rId10"/>
    <p:sldId id="359" r:id="rId11"/>
    <p:sldId id="360" r:id="rId12"/>
    <p:sldId id="361" r:id="rId13"/>
    <p:sldId id="362" r:id="rId14"/>
    <p:sldId id="288" r:id="rId15"/>
    <p:sldId id="370" r:id="rId16"/>
    <p:sldId id="369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1.microchip.com/downloads/en/DeviceDoc/PICkit3%20Programmer%20Application%20v3.10.zip" TargetMode="External"/><Relationship Id="rId13" Type="http://schemas.openxmlformats.org/officeDocument/2006/relationships/hyperlink" Target="https://sourceforge.net/p/gcbasic/code/HEAD/tree/utils/" TargetMode="External"/><Relationship Id="rId3" Type="http://schemas.openxmlformats.org/officeDocument/2006/relationships/hyperlink" Target="https://github.com/Anobium/Great-Cow-BASIC-Library-Development/tree/master/USB_Serial/USB_DFU/PIC16F1-USB-DFU-Bootloader-Resource/tools/GCB" TargetMode="External"/><Relationship Id="rId7" Type="http://schemas.openxmlformats.org/officeDocument/2006/relationships/hyperlink" Target="https://www.microchip.com/DevelopmentTools/ProductDetails/PartNO/PG164120" TargetMode="External"/><Relationship Id="rId12" Type="http://schemas.openxmlformats.org/officeDocument/2006/relationships/hyperlink" Target="http://tinypicbootload.sourceforge.net/" TargetMode="External"/><Relationship Id="rId2" Type="http://schemas.openxmlformats.org/officeDocument/2006/relationships/hyperlink" Target="http://savannah.nongnu.org/projects/avrd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rthernsoftware.com/" TargetMode="External"/><Relationship Id="rId11" Type="http://schemas.openxmlformats.org/officeDocument/2006/relationships/hyperlink" Target="http://picpgm.picprojects.net/" TargetMode="External"/><Relationship Id="rId5" Type="http://schemas.openxmlformats.org/officeDocument/2006/relationships/hyperlink" Target="https://github.com/micronucleus/micronucleus" TargetMode="External"/><Relationship Id="rId10" Type="http://schemas.openxmlformats.org/officeDocument/2006/relationships/hyperlink" Target="http://www.pickitplus.co.uk/" TargetMode="External"/><Relationship Id="rId4" Type="http://schemas.openxmlformats.org/officeDocument/2006/relationships/hyperlink" Target="http://www.kitsrus.com/pic.html" TargetMode="External"/><Relationship Id="rId9" Type="http://schemas.openxmlformats.org/officeDocument/2006/relationships/hyperlink" Target="http://www.autoitscript.com/" TargetMode="External"/><Relationship Id="rId14" Type="http://schemas.openxmlformats.org/officeDocument/2006/relationships/hyperlink" Target="https://www.microchip.com/mplab/mplab-x-ide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cbasic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cbasic.com/learn-more-gc-cod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17 </a:t>
            </a:r>
            <a:r>
              <a:rPr lang="en-GB" dirty="0"/>
              <a:t>- The GCBASIC Tool Chain</a:t>
            </a:r>
          </a:p>
        </p:txBody>
      </p:sp>
    </p:spTree>
    <p:extLst>
      <p:ext uri="{BB962C8B-B14F-4D97-AF65-F5344CB8AC3E}">
        <p14:creationId xmlns:p14="http://schemas.microsoft.com/office/powerpoint/2010/main" val="432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3781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3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95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563638"/>
            <a:ext cx="3528392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GCBASIC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19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PICINFO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/>
              <a:t>AVRInfo</a:t>
            </a:r>
            <a:r>
              <a:rPr lang="en-GB" sz="1400" dirty="0"/>
              <a:t>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Edit Preferences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031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17 </a:t>
            </a:r>
            <a:r>
              <a:rPr lang="en-GB" dirty="0"/>
              <a:t>- The GCBASIC Tool Chain</a:t>
            </a:r>
          </a:p>
        </p:txBody>
      </p:sp>
    </p:spTree>
    <p:extLst>
      <p:ext uri="{BB962C8B-B14F-4D97-AF65-F5344CB8AC3E}">
        <p14:creationId xmlns:p14="http://schemas.microsoft.com/office/powerpoint/2010/main" val="33285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17 - The GCBASIC Tool Chain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7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The </a:t>
            </a:r>
            <a:r>
              <a:rPr lang="en-GB" sz="1100" b="1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11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3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12218"/>
              </p:ext>
            </p:extLst>
          </p:nvPr>
        </p:nvGraphicFramePr>
        <p:xfrm>
          <a:off x="1187624" y="771550"/>
          <a:ext cx="7272808" cy="4097966"/>
        </p:xfrm>
        <a:graphic>
          <a:graphicData uri="http://schemas.openxmlformats.org/drawingml/2006/table">
            <a:tbl>
              <a:tblPr/>
              <a:tblGrid>
                <a:gridCol w="1991774"/>
                <a:gridCol w="1032562"/>
                <a:gridCol w="467340"/>
                <a:gridCol w="1084950"/>
                <a:gridCol w="388639"/>
                <a:gridCol w="2307543"/>
              </a:tblGrid>
              <a:tr h="14053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APPLICATION TITLE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SEEN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MAINTAINED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950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GCBASIC  compiler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 Cow Graphical BASIC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IDE/Compiler/Linker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AVRInfo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AVRDude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http://savannah.nongnu.org\projects\avrdude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CoolTerm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DFU 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Anobium..GITHub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Code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Studio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G+Stool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 Supervisor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K150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/>
                        </a:rPr>
                        <a:t>http://www.kitsrus.com/pic.html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Micronucleus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Micronucleus..GitHub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Northern Software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https://www.northernsoftware.com/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PICInfo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command line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MPLAB-IPE integration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9"/>
                        </a:rPr>
                        <a:t>http://www.autoitscript.com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PICKitPlus – PICkit2 and PICKit3 suite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0"/>
                        </a:rPr>
                        <a:t>www.pickitplus.co.uk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PICPgm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1"/>
                        </a:rPr>
                        <a:t>http://picpgm.picprojects.net/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PPS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 editor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PSMC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Putty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SynWrite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TinyBootLoader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2"/>
                        </a:rPr>
                        <a:t>http://tinypicbootload.sourceforge.net/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XpressLoader  for Microchip Xpress boards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3"/>
                        </a:rPr>
                        <a:t>https://sourceforge.net/p/gcbasic/code/HEAD/tree/utils/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MPLAB_IPE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PIC-AS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2" y="915566"/>
            <a:ext cx="5028777" cy="31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GCBASIC IDE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 Studio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17" y="1707654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Windows IDEs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0" y="1765436"/>
            <a:ext cx="1641041" cy="3057911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AVRInfo</a:t>
              </a:r>
              <a:endParaRPr lang="en-GB" sz="1200" dirty="0" smtClean="0"/>
            </a:p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0" y="3314700"/>
            <a:ext cx="2426025" cy="1466850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56176" y="4207846"/>
            <a:ext cx="20231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https://gcbasic.com/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478"/>
            <a:ext cx="5628260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15196</TotalTime>
  <Words>1000</Words>
  <Application>Microsoft Office PowerPoint</Application>
  <PresentationFormat>On-screen Show (16:9)</PresentationFormat>
  <Paragraphs>357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Tool chain</vt:lpstr>
      <vt:lpstr>The Windows IDEs</vt:lpstr>
      <vt:lpstr>PowerPoint Presentation</vt:lpstr>
      <vt:lpstr>The core compiler</vt:lpstr>
      <vt:lpstr>Compiler options</vt:lpstr>
      <vt:lpstr>The Variants for Linux, BSD &amp; Mac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785</cp:revision>
  <dcterms:created xsi:type="dcterms:W3CDTF">2019-01-08T20:03:06Z</dcterms:created>
  <dcterms:modified xsi:type="dcterms:W3CDTF">2025-01-29T12:53:50Z</dcterms:modified>
</cp:coreProperties>
</file>