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364" r:id="rId2"/>
    <p:sldId id="365" r:id="rId3"/>
    <p:sldId id="295" r:id="rId4"/>
    <p:sldId id="367" r:id="rId5"/>
    <p:sldId id="368" r:id="rId6"/>
    <p:sldId id="358" r:id="rId7"/>
    <p:sldId id="359" r:id="rId8"/>
    <p:sldId id="360" r:id="rId9"/>
    <p:sldId id="369" r:id="rId10"/>
    <p:sldId id="362" r:id="rId11"/>
    <p:sldId id="363" r:id="rId12"/>
    <p:sldId id="366" r:id="rId13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atCowBASIC/Demonstration_Sources/tree/main/Vendor_Boards/Microchip_PICDEM%202%20plus_board_201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pPr marL="538163" indent="-538163"/>
            <a:r>
              <a:rPr lang="en-GB" dirty="0"/>
              <a:t>Part </a:t>
            </a:r>
            <a:r>
              <a:rPr lang="en-GB" dirty="0" smtClean="0"/>
              <a:t>19 - Summary</a:t>
            </a:r>
            <a:endParaRPr lang="en-GB" dirty="0"/>
          </a:p>
          <a:p>
            <a:pPr marL="538163" indent="-53816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860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07654"/>
            <a:ext cx="7736407" cy="274416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dirty="0" smtClean="0"/>
              <a:t>Tutorial source code</a:t>
            </a:r>
          </a:p>
          <a:p>
            <a:pPr lvl="1">
              <a:buNone/>
            </a:pPr>
            <a:r>
              <a:rPr lang="en-GB" sz="900" u="sng" dirty="0">
                <a:solidFill>
                  <a:schemeClr val="tx2"/>
                </a:solidFill>
                <a:hlinkClick r:id="rId2"/>
              </a:rPr>
              <a:t>https://github.com/GreatCowBASIC/Demonstration_Sources/tree/main/Vendor_Boards/Microchip_PICDEM%202%20plus_board_2010</a:t>
            </a:r>
            <a:endParaRPr lang="en-GB" sz="900" u="sng" dirty="0">
              <a:solidFill>
                <a:schemeClr val="tx2"/>
              </a:solidFill>
            </a:endParaRPr>
          </a:p>
          <a:p>
            <a:pPr marL="257175" lvl="1" indent="-257175"/>
            <a:endParaRPr lang="en-GB" sz="1400" dirty="0" smtClean="0"/>
          </a:p>
          <a:p>
            <a:pPr marL="257175" lvl="1" indent="-257175"/>
            <a:r>
              <a:rPr lang="en-GB" sz="1400" dirty="0" smtClean="0"/>
              <a:t>Tutorial </a:t>
            </a:r>
            <a:r>
              <a:rPr lang="en-GB" sz="1400" dirty="0"/>
              <a:t>presentations</a:t>
            </a:r>
          </a:p>
          <a:p>
            <a:pPr lvl="1">
              <a:buNone/>
            </a:pPr>
            <a:r>
              <a:rPr lang="en-GB" sz="900" u="sng" dirty="0">
                <a:solidFill>
                  <a:schemeClr val="tx2"/>
                </a:solidFill>
              </a:rPr>
              <a:t>https://github.com/GreatCowBASIC/Demonstration_Sources/tree/main/Vendor_Boards/Microchip_PICDEM%202%20plus_board_2010/tutorials</a:t>
            </a:r>
          </a:p>
        </p:txBody>
      </p:sp>
    </p:spTree>
    <p:extLst>
      <p:ext uri="{BB962C8B-B14F-4D97-AF65-F5344CB8AC3E}">
        <p14:creationId xmlns:p14="http://schemas.microsoft.com/office/powerpoint/2010/main" val="397385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GCBASIC supports the PIC16F Legacy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&amp; 10 -bit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dirty="0" smtClean="0"/>
              <a:t>PWM – CCP/PWM</a:t>
            </a:r>
          </a:p>
          <a:p>
            <a:endParaRPr lang="en-GB" dirty="0" smtClean="0"/>
          </a:p>
          <a:p>
            <a:r>
              <a:rPr lang="en-GB" dirty="0" smtClean="0"/>
              <a:t>GCBASIC supports multiple 32/64 bit operating  systems and integrates with MPLAB-X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55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pPr marL="538163" indent="-538163"/>
            <a:r>
              <a:rPr lang="en-GB" dirty="0"/>
              <a:t>Part </a:t>
            </a:r>
            <a:r>
              <a:rPr lang="en-GB" dirty="0" smtClean="0"/>
              <a:t>19 - Summary</a:t>
            </a:r>
            <a:endParaRPr lang="en-GB" dirty="0"/>
          </a:p>
          <a:p>
            <a:pPr marL="538163" indent="-53816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25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pPr marL="538163" indent="-538163"/>
            <a:r>
              <a:rPr lang="en-GB" dirty="0"/>
              <a:t>Part </a:t>
            </a:r>
            <a:r>
              <a:rPr lang="en-GB" dirty="0" smtClean="0"/>
              <a:t>19 - Summary</a:t>
            </a:r>
            <a:endParaRPr lang="en-GB" dirty="0"/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0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5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</a:t>
            </a:r>
            <a:r>
              <a:rPr lang="en-GB" sz="1100" b="1" dirty="0"/>
              <a:t>board</a:t>
            </a:r>
            <a:r>
              <a:rPr lang="en-GB" sz="1100" dirty="0"/>
              <a:t>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</a:t>
            </a:r>
            <a:r>
              <a:rPr lang="en-GB" sz="1100" b="1" dirty="0"/>
              <a:t>LEDs</a:t>
            </a:r>
            <a:r>
              <a:rPr lang="en-GB" sz="1100" dirty="0"/>
              <a:t>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</a:t>
            </a:r>
            <a:r>
              <a:rPr lang="en-GB" sz="1100" b="1" dirty="0"/>
              <a:t>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</a:t>
            </a:r>
            <a:r>
              <a:rPr lang="en-GB" sz="1100" b="1" dirty="0"/>
              <a:t>delay</a:t>
            </a:r>
            <a:r>
              <a:rPr lang="en-GB" sz="1100" dirty="0"/>
              <a:t>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</a:t>
            </a:r>
            <a:r>
              <a:rPr lang="en-GB" sz="1100" b="1" dirty="0"/>
              <a:t>input</a:t>
            </a:r>
            <a:r>
              <a:rPr lang="en-GB" sz="1100" dirty="0"/>
              <a:t>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b="1" dirty="0"/>
              <a:t>reset</a:t>
            </a:r>
            <a:r>
              <a:rPr lang="en-GB" sz="1100" dirty="0"/>
              <a:t>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b="1" dirty="0"/>
              <a:t>switch, ADC </a:t>
            </a:r>
            <a:r>
              <a:rPr lang="en-GB" sz="1100" dirty="0"/>
              <a:t>– make the </a:t>
            </a:r>
            <a:r>
              <a:rPr lang="en-GB" sz="1100" b="1" dirty="0"/>
              <a:t>LEDs</a:t>
            </a:r>
            <a:r>
              <a:rPr lang="en-GB" sz="1100" dirty="0"/>
              <a:t>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b="1" dirty="0"/>
              <a:t>serial</a:t>
            </a:r>
            <a:r>
              <a:rPr lang="en-GB" sz="1100" dirty="0"/>
              <a:t>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b="1" dirty="0"/>
              <a:t>timer0 overflow, 8bit timer, 16bit timer </a:t>
            </a:r>
            <a:r>
              <a:rPr lang="en-GB" sz="1100" dirty="0"/>
              <a:t>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b="1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</a:t>
            </a:r>
            <a:r>
              <a:rPr lang="en-GB" sz="1100" b="1" dirty="0"/>
              <a:t>discover</a:t>
            </a:r>
            <a:r>
              <a:rPr lang="en-GB" sz="1100" dirty="0"/>
              <a:t>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</a:t>
            </a:r>
            <a:r>
              <a:rPr lang="en-GB" sz="1100" b="1" dirty="0"/>
              <a:t>I2C</a:t>
            </a:r>
            <a:r>
              <a:rPr lang="en-GB" sz="1100" dirty="0"/>
              <a:t>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</a:t>
            </a:r>
            <a:r>
              <a:rPr lang="en-GB" sz="1100" b="1" dirty="0"/>
              <a:t>SPI</a:t>
            </a:r>
            <a:r>
              <a:rPr lang="en-GB" sz="1100" dirty="0"/>
              <a:t>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b="1" dirty="0"/>
              <a:t>PWM</a:t>
            </a:r>
            <a:r>
              <a:rPr lang="en-GB" sz="1100" dirty="0"/>
              <a:t>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</a:t>
            </a:r>
            <a:r>
              <a:rPr lang="en-GB" sz="1100" b="1" dirty="0"/>
              <a:t>external interrupt </a:t>
            </a:r>
            <a:r>
              <a:rPr lang="en-GB" sz="1100" dirty="0"/>
              <a:t>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</a:t>
            </a:r>
            <a:r>
              <a:rPr lang="en-GB" sz="1100" b="1" dirty="0"/>
              <a:t>Progmem</a:t>
            </a:r>
            <a:r>
              <a:rPr lang="en-GB" sz="1100" dirty="0"/>
              <a:t>, </a:t>
            </a:r>
            <a:r>
              <a:rPr lang="en-GB" sz="1100" b="1" dirty="0" smtClean="0"/>
              <a:t>EEPROM</a:t>
            </a:r>
            <a:r>
              <a:rPr lang="en-GB" sz="1100" dirty="0" smtClean="0"/>
              <a:t> </a:t>
            </a:r>
            <a:r>
              <a:rPr lang="en-GB" sz="1100" dirty="0"/>
              <a:t>and </a:t>
            </a:r>
            <a:r>
              <a:rPr lang="en-GB" sz="1100" b="1" dirty="0"/>
              <a:t>DATA</a:t>
            </a:r>
            <a:r>
              <a:rPr lang="en-GB" sz="1100" dirty="0"/>
              <a:t>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</a:t>
            </a:r>
            <a:r>
              <a:rPr lang="en-GB" sz="1100" b="1" dirty="0"/>
              <a:t>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</a:t>
            </a:r>
            <a:r>
              <a:rPr lang="en-GB" sz="1100" b="1" dirty="0"/>
              <a:t>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314610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960440" cy="1917163"/>
          </a:xfrm>
          <a:prstGeom prst="rect">
            <a:avLst/>
          </a:prstGeom>
          <a:solidFill>
            <a:schemeClr val="bg1"/>
          </a:solidFill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supports the 16Fxxxx 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14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1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32476" y="1554068"/>
            <a:ext cx="125571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MPASM, </a:t>
            </a:r>
          </a:p>
          <a:p>
            <a:pPr algn="ctr"/>
            <a:r>
              <a:rPr lang="en-GB" sz="1200" dirty="0" smtClean="0"/>
              <a:t>MPLAB-IDE,</a:t>
            </a:r>
          </a:p>
          <a:p>
            <a:pPr algn="ctr"/>
            <a:r>
              <a:rPr lang="en-GB" sz="1200" dirty="0" smtClean="0"/>
              <a:t>GPASM, AVRASM2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580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7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15344</TotalTime>
  <Words>422</Words>
  <Application>Microsoft Office PowerPoint</Application>
  <PresentationFormat>On-screen Show (16:9)</PresentationFormat>
  <Paragraphs>106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The core compiler</vt:lpstr>
      <vt:lpstr>Compiler options</vt:lpstr>
      <vt:lpstr>PowerPoint Presentation</vt:lpstr>
      <vt:lpstr>Resources</vt:lpstr>
      <vt:lpstr>Summary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792</cp:revision>
  <dcterms:created xsi:type="dcterms:W3CDTF">2019-01-08T20:03:06Z</dcterms:created>
  <dcterms:modified xsi:type="dcterms:W3CDTF">2025-01-29T15:05:45Z</dcterms:modified>
</cp:coreProperties>
</file>