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02453" y="4881354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the ADC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challenge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391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EEProm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smtClean="0"/>
              <a:t>Chip Specific DAT file</a:t>
            </a:r>
            <a:endParaRPr lang="en-GB" sz="2100" dirty="0"/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get ADC to show result on LEDs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r>
              <a:rPr lang="en-GB" dirty="0" smtClean="0"/>
              <a:t>ADC initially shows no results</a:t>
            </a:r>
          </a:p>
          <a:p>
            <a:pPr lvl="1"/>
            <a:r>
              <a:rPr lang="en-GB" dirty="0" smtClean="0"/>
              <a:t>Wrong connection on the test rig!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2834</TotalTime>
  <Words>358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LAB</vt:lpstr>
      <vt:lpstr>Summary findings</vt:lpstr>
      <vt:lpstr>GCBASIC  18FxxQ24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28</cp:revision>
  <dcterms:created xsi:type="dcterms:W3CDTF">2024-08-11T08:11:38Z</dcterms:created>
  <dcterms:modified xsi:type="dcterms:W3CDTF">2024-11-17T18:59:00Z</dcterms:modified>
</cp:coreProperties>
</file>