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298" r:id="rId10"/>
    <p:sldId id="288" r:id="rId11"/>
    <p:sldId id="297" r:id="rId12"/>
    <p:sldId id="292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PIC18FxxQ24 </a:t>
            </a:r>
            <a:r>
              <a:rPr lang="en-GB" dirty="0"/>
              <a:t>chip </a:t>
            </a:r>
            <a:r>
              <a:rPr lang="en-GB" dirty="0" smtClean="0"/>
              <a:t>Family</a:t>
            </a:r>
          </a:p>
          <a:p>
            <a:r>
              <a:rPr lang="en-GB" dirty="0" smtClean="0"/>
              <a:t>Part 1 – the basics – turn on an LED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888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GCBASIC  for the PIC18FxxQ24 chip Family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/>
              <a:t>PIC18FxxQ24 chip Family</a:t>
            </a:r>
          </a:p>
          <a:p>
            <a:r>
              <a:rPr lang="en-GB" dirty="0"/>
              <a:t>Part 1 – the basics – turn on an LED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Install the hardware and make the board work </a:t>
            </a:r>
            <a:r>
              <a:rPr lang="en-GB" sz="1100" b="1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18FxxQ24 attached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635646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---------------------------------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Voltage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1000" dirty="0"/>
              <a:t>C:\GCSTUDIO\GCBASIC\DEMOS\Vendor_Boards\Great_Cow_Basic_Demo_Board\18FxxQ24_Chiprange_Demonstrations</a:t>
            </a:r>
          </a:p>
          <a:p>
            <a:endParaRPr lang="en-GB" dirty="0" smtClean="0"/>
          </a:p>
          <a:p>
            <a:r>
              <a:rPr lang="en-GB" dirty="0" smtClean="0"/>
              <a:t>Blink the LED</a:t>
            </a:r>
          </a:p>
          <a:p>
            <a:pPr lvl="1"/>
            <a:r>
              <a:rPr lang="en-GB" dirty="0" smtClean="0"/>
              <a:t>Direct addressing of register</a:t>
            </a:r>
          </a:p>
          <a:p>
            <a:r>
              <a:rPr lang="en-GB" dirty="0" smtClean="0"/>
              <a:t>Blink the LED</a:t>
            </a:r>
          </a:p>
          <a:p>
            <a:pPr lvl="1"/>
            <a:r>
              <a:rPr lang="en-GB" dirty="0" smtClean="0"/>
              <a:t>Introduce CONSTANTS</a:t>
            </a:r>
          </a:p>
          <a:p>
            <a:pPr lvl="2"/>
            <a:r>
              <a:rPr lang="en-GB" dirty="0" smtClean="0"/>
              <a:t>#DEFINE</a:t>
            </a:r>
          </a:p>
          <a:p>
            <a:pPr lvl="1"/>
            <a:r>
              <a:rPr lang="en-GB" dirty="0" smtClean="0"/>
              <a:t>GCBASIC commands</a:t>
            </a:r>
          </a:p>
          <a:p>
            <a:pPr lvl="2"/>
            <a:r>
              <a:rPr lang="en-GB" dirty="0" smtClean="0"/>
              <a:t>DIR</a:t>
            </a:r>
          </a:p>
          <a:p>
            <a:pPr lvl="2"/>
            <a:r>
              <a:rPr lang="en-GB" dirty="0" smtClean="0"/>
              <a:t>WAIT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13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11746</TotalTime>
  <Words>509</Words>
  <Application>Microsoft Office PowerPoint</Application>
  <PresentationFormat>On-screen Show (16:9)</PresentationFormat>
  <Paragraphs>121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Basic setup and flash the LED</vt:lpstr>
      <vt:lpstr>Hardware</vt:lpstr>
      <vt:lpstr>Workshop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717</cp:revision>
  <dcterms:created xsi:type="dcterms:W3CDTF">2019-01-08T20:03:06Z</dcterms:created>
  <dcterms:modified xsi:type="dcterms:W3CDTF">2024-11-16T13:37:43Z</dcterms:modified>
</cp:coreProperties>
</file>