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4" r:id="rId2"/>
    <p:sldId id="256" r:id="rId3"/>
    <p:sldId id="295" r:id="rId4"/>
    <p:sldId id="283" r:id="rId5"/>
    <p:sldId id="296" r:id="rId6"/>
    <p:sldId id="282" r:id="rId7"/>
    <p:sldId id="300" r:id="rId8"/>
    <p:sldId id="301" r:id="rId9"/>
    <p:sldId id="302" r:id="rId10"/>
    <p:sldId id="303" r:id="rId11"/>
    <p:sldId id="291" r:id="rId12"/>
    <p:sldId id="285" r:id="rId13"/>
    <p:sldId id="287" r:id="rId14"/>
    <p:sldId id="288" r:id="rId15"/>
    <p:sldId id="297" r:id="rId16"/>
    <p:sldId id="299" r:id="rId17"/>
    <p:sldId id="304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75" d="100"/>
          <a:sy n="75" d="100"/>
        </p:scale>
        <p:origin x="-2670" y="-15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17/11/2024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3 - read the ADC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2196" y="51470"/>
            <a:ext cx="3975522" cy="475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5978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</a:t>
            </a:r>
            <a:r>
              <a:rPr lang="en-GB" dirty="0" smtClean="0"/>
              <a:t>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635646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----------------------------ADC-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Voltage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71" y="1786855"/>
            <a:ext cx="6447501" cy="2744167"/>
          </a:xfrm>
        </p:spPr>
        <p:txBody>
          <a:bodyPr/>
          <a:lstStyle/>
          <a:p>
            <a:r>
              <a:rPr lang="en-GB" dirty="0" smtClean="0"/>
              <a:t>Read the ADC to set the LEDs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Uses</a:t>
            </a:r>
          </a:p>
          <a:p>
            <a:pPr lvl="1"/>
            <a:r>
              <a:rPr lang="en-GB" dirty="0" smtClean="0"/>
              <a:t>A Byte </a:t>
            </a:r>
            <a:r>
              <a:rPr lang="en-GB" dirty="0" smtClean="0"/>
              <a:t>variable</a:t>
            </a:r>
            <a:endParaRPr lang="en-GB" dirty="0" smtClean="0"/>
          </a:p>
          <a:p>
            <a:pPr lvl="1"/>
            <a:r>
              <a:rPr lang="en-GB" dirty="0" smtClean="0"/>
              <a:t>Simple </a:t>
            </a:r>
            <a:r>
              <a:rPr lang="en-GB" dirty="0" smtClean="0"/>
              <a:t>logic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8888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3 - read the ADC 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86505"/>
            <a:ext cx="4680520" cy="4701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3 - read the ADC 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configure the ADC, run a conversion, read the </a:t>
            </a:r>
            <a:r>
              <a:rPr lang="en-GB" dirty="0" err="1" smtClean="0"/>
              <a:t>analog</a:t>
            </a:r>
            <a:r>
              <a:rPr lang="en-GB" dirty="0" smtClean="0"/>
              <a:t> voltage controlled by the potentiometer on the board, and display the results on the LEDs.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28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9" r="22745" b="29280"/>
          <a:stretch/>
        </p:blipFill>
        <p:spPr bwMode="auto">
          <a:xfrm>
            <a:off x="882650" y="1491631"/>
            <a:ext cx="3619500" cy="3156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59960" t="35915"/>
          <a:stretch/>
        </p:blipFill>
        <p:spPr bwMode="auto">
          <a:xfrm>
            <a:off x="4716016" y="2584450"/>
            <a:ext cx="3489960" cy="1949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6876256" y="2787774"/>
            <a:ext cx="1547664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581200" y="2381498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580112" y="2525514"/>
            <a:ext cx="1368152" cy="622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5262563" y="2986089"/>
            <a:ext cx="2381250" cy="95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943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0052" y="1657742"/>
            <a:ext cx="5522148" cy="3231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GCBASIC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GCBASIC makes the process easy via the </a:t>
            </a:r>
            <a:r>
              <a:rPr lang="en-GB" dirty="0" err="1" smtClean="0"/>
              <a:t>ReadADC</a:t>
            </a:r>
            <a:r>
              <a:rPr lang="en-GB" dirty="0" smtClean="0"/>
              <a:t>()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err="1" smtClean="0"/>
              <a:t>ReadADC</a:t>
            </a:r>
            <a:r>
              <a:rPr lang="en-GB" dirty="0" smtClean="0"/>
              <a:t> returns a value of 0 to 255</a:t>
            </a:r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LEDs</a:t>
            </a:r>
          </a:p>
          <a:p>
            <a:pPr marL="400050" indent="-400050">
              <a:buFont typeface="+mj-lt"/>
              <a:buAutoNum type="arabi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5434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11762</TotalTime>
  <Words>568</Words>
  <Application>Microsoft Office PowerPoint</Application>
  <PresentationFormat>On-screen Show (16:9)</PresentationFormat>
  <Paragraphs>132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Analog-to-Digital</vt:lpstr>
      <vt:lpstr>Analog-to-Digital</vt:lpstr>
      <vt:lpstr>Analog-to-Digital</vt:lpstr>
      <vt:lpstr>Analog-to-Digital</vt:lpstr>
      <vt:lpstr>Prerequisites </vt:lpstr>
      <vt:lpstr>Hardware</vt:lpstr>
      <vt:lpstr>Workshop</vt:lpstr>
      <vt:lpstr>PowerPoint Presentation</vt:lpstr>
      <vt:lpstr>Videos...</vt:lpstr>
      <vt:lpstr>GCBASIC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724</cp:revision>
  <dcterms:created xsi:type="dcterms:W3CDTF">2019-01-08T20:03:06Z</dcterms:created>
  <dcterms:modified xsi:type="dcterms:W3CDTF">2024-11-17T12:03:09Z</dcterms:modified>
</cp:coreProperties>
</file>