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01" r:id="rId9"/>
    <p:sldId id="285" r:id="rId10"/>
    <p:sldId id="306" r:id="rId11"/>
    <p:sldId id="309" r:id="rId12"/>
    <p:sldId id="308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0" r:id="rId22"/>
    <p:sldId id="287" r:id="rId23"/>
    <p:sldId id="288" r:id="rId24"/>
    <p:sldId id="305" r:id="rId25"/>
    <p:sldId id="304" r:id="rId26"/>
    <p:sldId id="319" r:id="rId2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18/11/2024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4 – sequence the LEDs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tutoral</a:t>
            </a:r>
            <a:r>
              <a:rPr lang="en-GB" dirty="0" smtClean="0"/>
              <a:t> combines previous tutorials by using the </a:t>
            </a:r>
            <a:r>
              <a:rPr lang="en-GB" dirty="0" err="1" smtClean="0"/>
              <a:t>Analog</a:t>
            </a:r>
            <a:r>
              <a:rPr lang="en-GB" dirty="0" smtClean="0"/>
              <a:t>-to-Digital Converter (ADC) to control the speed of rotation.</a:t>
            </a:r>
          </a:p>
          <a:p>
            <a:pPr lvl="1"/>
            <a:r>
              <a:rPr lang="en-GB" dirty="0" smtClean="0"/>
              <a:t>Where speed is a time delay</a:t>
            </a:r>
          </a:p>
          <a:p>
            <a:pPr lvl="2"/>
            <a:r>
              <a:rPr lang="en-GB" dirty="0" smtClean="0"/>
              <a:t>us, 10us, ms, 10ms, s, m or h</a:t>
            </a:r>
          </a:p>
          <a:p>
            <a:pPr lvl="2"/>
            <a:endParaRPr lang="en-GB" dirty="0" smtClean="0"/>
          </a:p>
          <a:p>
            <a:pPr lvl="2">
              <a:buNone/>
            </a:pPr>
            <a:r>
              <a:rPr lang="en-GB" dirty="0" smtClean="0"/>
              <a:t>			wait </a:t>
            </a:r>
            <a:r>
              <a:rPr lang="en-GB" i="1" dirty="0" smtClean="0"/>
              <a:t>time unit</a:t>
            </a:r>
          </a:p>
          <a:p>
            <a:pPr lvl="2">
              <a:buNone/>
            </a:pPr>
            <a:r>
              <a:rPr lang="en-GB" i="1" dirty="0" smtClean="0"/>
              <a:t>			</a:t>
            </a:r>
            <a:r>
              <a:rPr lang="en-GB" b="1" i="1" dirty="0" smtClean="0"/>
              <a:t>wait 1 ms</a:t>
            </a:r>
            <a:r>
              <a:rPr lang="en-GB" i="1" dirty="0" smtClean="0"/>
              <a:t>	</a:t>
            </a:r>
          </a:p>
          <a:p>
            <a:pPr lvl="2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0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487"/>
            <a:ext cx="1167210" cy="13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1707654"/>
            <a:ext cx="705678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GCBASIC completes the initialisation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Create a variable to store the ADC results 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Read the ADC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GCBASIC makes the process easy via the ReadAD10()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ReadAD10 returns a value of 0 to 1023</a:t>
            </a:r>
          </a:p>
          <a:p>
            <a:pPr marL="825368" lvl="1" indent="-400050">
              <a:buFont typeface="+mj-lt"/>
              <a:buAutoNum type="romanU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Wait for a time period  based on returned ADC value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Set the LEDs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Do it again….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9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67258" y="51470"/>
            <a:ext cx="3406003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Wait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08104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08104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5508104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508104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621260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0192" y="69954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0192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0192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3"/>
          <p:cNvCxnSpPr>
            <a:stCxn id="7" idx="2"/>
            <a:endCxn id="21" idx="3"/>
          </p:cNvCxnSpPr>
          <p:nvPr/>
        </p:nvCxnSpPr>
        <p:spPr>
          <a:xfrm rot="5400000" flipH="1" flipV="1">
            <a:off x="5274078" y="2841780"/>
            <a:ext cx="2844316" cy="792088"/>
          </a:xfrm>
          <a:prstGeom prst="bentConnector4">
            <a:avLst>
              <a:gd name="adj1" fmla="val -803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89986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5508104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00192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0192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178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16774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23528" y="1815666"/>
            <a:ext cx="4762870" cy="3394472"/>
          </a:xfrm>
        </p:spPr>
        <p:txBody>
          <a:bodyPr/>
          <a:lstStyle/>
          <a:p>
            <a:r>
              <a:rPr lang="en-GB" dirty="0" smtClean="0"/>
              <a:t>Time delays are sometimes key to the operation of a program</a:t>
            </a:r>
            <a:endParaRPr lang="en-GB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5508104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 </a:t>
            </a:r>
            <a:r>
              <a:rPr lang="en-GB" sz="1000" b="1" dirty="0" smtClean="0">
                <a:solidFill>
                  <a:schemeClr val="tx1"/>
                </a:solidFill>
              </a:rPr>
              <a:t>10 bit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00192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6336" y="1635646"/>
            <a:ext cx="11769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( 0 – 1023 )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7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35068"/>
              </p:ext>
            </p:extLst>
          </p:nvPr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77040">
            <a:off x="2908742" y="3846525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06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8099321" y="38190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urved Down Arrow 9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956376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6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812360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66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684816" y="38100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4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343825" y="3727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0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77040">
            <a:off x="2908742" y="3846525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8081392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4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/>
              <a:t>Part 4 – sequence the LEDs</a:t>
            </a:r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67258" y="51470"/>
            <a:ext cx="3406003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Carry Test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08104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08104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5508104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for a Delay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508104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621260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Did it overflow ?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0192" y="69954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0192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0192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3"/>
          <p:cNvCxnSpPr>
            <a:stCxn id="7" idx="2"/>
            <a:endCxn id="21" idx="3"/>
          </p:cNvCxnSpPr>
          <p:nvPr/>
        </p:nvCxnSpPr>
        <p:spPr>
          <a:xfrm rot="5400000" flipH="1" flipV="1">
            <a:off x="5274078" y="2841780"/>
            <a:ext cx="2844316" cy="792088"/>
          </a:xfrm>
          <a:prstGeom prst="bentConnector4">
            <a:avLst>
              <a:gd name="adj1" fmla="val -803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89986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5508104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00192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0192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178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16774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23528" y="1815666"/>
            <a:ext cx="4762870" cy="339447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Did </a:t>
            </a:r>
            <a:r>
              <a:rPr lang="en-GB" dirty="0">
                <a:solidFill>
                  <a:schemeClr val="tx1"/>
                </a:solidFill>
              </a:rPr>
              <a:t>it overflow ?</a:t>
            </a:r>
          </a:p>
          <a:p>
            <a:endParaRPr lang="en-GB" dirty="0" smtClean="0"/>
          </a:p>
          <a:p>
            <a:r>
              <a:rPr lang="en-GB" dirty="0" smtClean="0"/>
              <a:t>If</a:t>
            </a:r>
            <a:r>
              <a:rPr lang="en-GB" b="1" dirty="0" smtClean="0"/>
              <a:t> </a:t>
            </a:r>
            <a:r>
              <a:rPr lang="en-GB" b="1" dirty="0"/>
              <a:t>C </a:t>
            </a:r>
            <a:r>
              <a:rPr lang="en-GB" dirty="0"/>
              <a:t>= 1 </a:t>
            </a:r>
            <a:r>
              <a:rPr lang="en-GB" dirty="0" smtClean="0"/>
              <a:t>then .. Or other test condition</a:t>
            </a:r>
            <a:endParaRPr lang="en-GB" dirty="0"/>
          </a:p>
          <a:p>
            <a:endParaRPr lang="en-GB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5508104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 10 bit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00192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6336" y="1635646"/>
            <a:ext cx="11769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( 0 – 1023 )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350850" y="0"/>
            <a:ext cx="3406003" cy="5148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Scale</a:t>
            </a:r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519624" y="256032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Scale()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23528" y="1918630"/>
            <a:ext cx="4762870" cy="3394472"/>
          </a:xfrm>
        </p:spPr>
        <p:txBody>
          <a:bodyPr/>
          <a:lstStyle/>
          <a:p>
            <a:r>
              <a:rPr lang="en-GB" dirty="0" smtClean="0"/>
              <a:t>Scale transforms an existing value to a new value within a specified scale</a:t>
            </a:r>
            <a:endParaRPr lang="en-GB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5508104" y="5147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5508104" y="6995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508104" y="199568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for a Delay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5508104" y="45159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5621260" y="3723878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00192" y="4115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00192" y="105958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300192" y="4299942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3"/>
          <p:cNvCxnSpPr>
            <a:stCxn id="26" idx="2"/>
            <a:endCxn id="38" idx="3"/>
          </p:cNvCxnSpPr>
          <p:nvPr/>
        </p:nvCxnSpPr>
        <p:spPr>
          <a:xfrm rot="5400000" flipH="1" flipV="1">
            <a:off x="5022050" y="2805776"/>
            <a:ext cx="3348372" cy="792088"/>
          </a:xfrm>
          <a:prstGeom prst="bentConnector4">
            <a:avLst>
              <a:gd name="adj1" fmla="val -682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89986" y="4003923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5508104" y="314781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300192" y="2362200"/>
            <a:ext cx="1548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0192" y="3507854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86178" y="374637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416774" y="423252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5508104" y="134761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00192" y="170765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300192" y="2931790"/>
            <a:ext cx="1548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4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771" y="1786855"/>
            <a:ext cx="6447501" cy="2744167"/>
          </a:xfrm>
        </p:spPr>
        <p:txBody>
          <a:bodyPr/>
          <a:lstStyle/>
          <a:p>
            <a:r>
              <a:rPr lang="en-GB" dirty="0" smtClean="0"/>
              <a:t>Read the ADC to set the LEDs</a:t>
            </a:r>
          </a:p>
          <a:p>
            <a:endParaRPr lang="en-GB" dirty="0"/>
          </a:p>
          <a:p>
            <a:r>
              <a:rPr lang="en-GB" dirty="0" smtClean="0"/>
              <a:t>Uses</a:t>
            </a:r>
          </a:p>
          <a:p>
            <a:pPr lvl="1"/>
            <a:r>
              <a:rPr lang="en-GB" dirty="0" smtClean="0"/>
              <a:t>A Byte variable</a:t>
            </a:r>
          </a:p>
          <a:p>
            <a:pPr lvl="1"/>
            <a:r>
              <a:rPr lang="en-GB" dirty="0" smtClean="0"/>
              <a:t>Simple logic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399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/>
              <a:t>Part 4 – sequence the LEDs</a:t>
            </a:r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30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56"/>
            <a:ext cx="4248472" cy="509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9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11/18/2024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r="22745" b="29280"/>
          <a:stretch/>
        </p:blipFill>
        <p:spPr bwMode="auto">
          <a:xfrm>
            <a:off x="882650" y="1491631"/>
            <a:ext cx="3619500" cy="31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Digital input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59960" t="35915"/>
          <a:stretch/>
        </p:blipFill>
        <p:spPr bwMode="auto">
          <a:xfrm>
            <a:off x="4716016" y="2584450"/>
            <a:ext cx="3489960" cy="194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398352" y="2882981"/>
            <a:ext cx="1330902" cy="63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580112" y="2525514"/>
            <a:ext cx="1368152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5262563" y="2986089"/>
            <a:ext cx="2381250" cy="9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39443" y="2393146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9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1635646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----------------------------ADC-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You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apply correct Voltage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11809</TotalTime>
  <Words>1123</Words>
  <Application>Microsoft Office PowerPoint</Application>
  <PresentationFormat>On-screen Show (16:9)</PresentationFormat>
  <Paragraphs>510</Paragraphs>
  <Slides>26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Digital input</vt:lpstr>
      <vt:lpstr>Hardware</vt:lpstr>
      <vt:lpstr>Time</vt:lpstr>
      <vt:lpstr>Analog-to-Digital</vt:lpstr>
      <vt:lpstr>Wait</vt:lpstr>
      <vt:lpstr>Rotate with Carry</vt:lpstr>
      <vt:lpstr>Rotate with Carry</vt:lpstr>
      <vt:lpstr>Rotate with Carry</vt:lpstr>
      <vt:lpstr>Rotate with Carry</vt:lpstr>
      <vt:lpstr>Rotate with Carry</vt:lpstr>
      <vt:lpstr>Rotate with Carry</vt:lpstr>
      <vt:lpstr>Rotate with Carry</vt:lpstr>
      <vt:lpstr>Carry Test</vt:lpstr>
      <vt:lpstr>Scale</vt:lpstr>
      <vt:lpstr>Workshop</vt:lpstr>
      <vt:lpstr>PowerPoint Presentation</vt:lpstr>
      <vt:lpstr>Videos...</vt:lpstr>
      <vt:lpstr>GCBASIC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727</cp:revision>
  <dcterms:created xsi:type="dcterms:W3CDTF">2019-01-08T20:03:06Z</dcterms:created>
  <dcterms:modified xsi:type="dcterms:W3CDTF">2024-11-18T18:13:17Z</dcterms:modified>
</cp:coreProperties>
</file>