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94" r:id="rId2"/>
    <p:sldId id="256" r:id="rId3"/>
    <p:sldId id="295" r:id="rId4"/>
    <p:sldId id="283" r:id="rId5"/>
    <p:sldId id="296" r:id="rId6"/>
    <p:sldId id="282" r:id="rId7"/>
    <p:sldId id="291" r:id="rId8"/>
    <p:sldId id="301" r:id="rId9"/>
    <p:sldId id="285" r:id="rId10"/>
    <p:sldId id="321" r:id="rId11"/>
    <p:sldId id="322" r:id="rId12"/>
    <p:sldId id="288" r:id="rId13"/>
    <p:sldId id="323" r:id="rId14"/>
    <p:sldId id="305" r:id="rId15"/>
    <p:sldId id="320" r:id="rId16"/>
    <p:sldId id="319" r:id="rId17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64" d="100"/>
          <a:sy n="164" d="100"/>
        </p:scale>
        <p:origin x="-120" y="-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19/11/2024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5 – a switch  sets the LEDs state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0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20072" y="51470"/>
            <a:ext cx="3024336" cy="4896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Tutorial overview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4856087" cy="2744167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Initialise microcontroller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Check the switch </a:t>
            </a:r>
          </a:p>
          <a:p>
            <a:pPr lvl="1"/>
            <a:r>
              <a:rPr lang="en-GB" dirty="0" smtClean="0"/>
              <a:t>If pushed then toggle LED</a:t>
            </a:r>
          </a:p>
          <a:p>
            <a:pPr lvl="1"/>
            <a:r>
              <a:rPr lang="en-GB" dirty="0" smtClean="0"/>
              <a:t>If not pushed then do it again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Checking the switch by using function to inspect the switch </a:t>
            </a:r>
            <a:r>
              <a:rPr lang="en-GB" dirty="0" smtClean="0"/>
              <a:t>state</a:t>
            </a:r>
          </a:p>
          <a:p>
            <a:endParaRPr lang="en-GB" dirty="0"/>
          </a:p>
          <a:p>
            <a:r>
              <a:rPr lang="en-GB" dirty="0" smtClean="0"/>
              <a:t>Repeat</a:t>
            </a:r>
            <a:endParaRPr lang="en-GB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5580112" y="33950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580112" y="9875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</a:t>
            </a:r>
            <a:r>
              <a:rPr lang="en-GB" sz="1000" dirty="0" smtClean="0">
                <a:solidFill>
                  <a:schemeClr val="tx1"/>
                </a:solidFill>
              </a:rPr>
              <a:t>LEDs </a:t>
            </a:r>
            <a:r>
              <a:rPr lang="en-GB" sz="1000" dirty="0" smtClean="0">
                <a:solidFill>
                  <a:schemeClr val="tx1"/>
                </a:solidFill>
              </a:rPr>
              <a:t>off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5693268" y="1633984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50" dirty="0" smtClean="0">
                <a:solidFill>
                  <a:schemeClr val="tx1"/>
                </a:solidFill>
              </a:rPr>
              <a:t>Keypressed</a:t>
            </a:r>
            <a:r>
              <a:rPr lang="en-GB" sz="1050" dirty="0" smtClean="0">
                <a:solidFill>
                  <a:schemeClr val="tx1"/>
                </a:solidFill>
              </a:rPr>
              <a:t> = TRUE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00192" y="69954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00192" y="13476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/>
          <p:cNvSpPr/>
          <p:nvPr/>
        </p:nvSpPr>
        <p:spPr>
          <a:xfrm>
            <a:off x="5580112" y="444395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Loop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>
            <a:stCxn id="22" idx="1"/>
            <a:endCxn id="8" idx="1"/>
          </p:cNvCxnSpPr>
          <p:nvPr/>
        </p:nvCxnSpPr>
        <p:spPr>
          <a:xfrm rot="10800000" flipH="1">
            <a:off x="5580112" y="1922016"/>
            <a:ext cx="113156" cy="2701962"/>
          </a:xfrm>
          <a:prstGeom prst="bentConnector3">
            <a:avLst>
              <a:gd name="adj1" fmla="val -2020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/>
          <p:cNvSpPr/>
          <p:nvPr/>
        </p:nvSpPr>
        <p:spPr>
          <a:xfrm>
            <a:off x="7164288" y="3075806"/>
            <a:ext cx="1008112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Toggle </a:t>
            </a:r>
            <a:r>
              <a:rPr lang="en-GB" sz="1000" dirty="0" smtClean="0">
                <a:solidFill>
                  <a:schemeClr val="tx1"/>
                </a:solidFill>
              </a:rPr>
              <a:t>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8" idx="2"/>
            <a:endCxn id="22" idx="0"/>
          </p:cNvCxnSpPr>
          <p:nvPr/>
        </p:nvCxnSpPr>
        <p:spPr>
          <a:xfrm flipH="1">
            <a:off x="6372200" y="2210048"/>
            <a:ext cx="1" cy="2233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33" idx="0"/>
          </p:cNvCxnSpPr>
          <p:nvPr/>
        </p:nvCxnSpPr>
        <p:spPr>
          <a:xfrm rot="16200000" flipH="1">
            <a:off x="6768244" y="2175706"/>
            <a:ext cx="1152128" cy="648072"/>
          </a:xfrm>
          <a:prstGeom prst="bentConnector3">
            <a:avLst>
              <a:gd name="adj1" fmla="val 3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33" idx="2"/>
            <a:endCxn id="22" idx="3"/>
          </p:cNvCxnSpPr>
          <p:nvPr/>
        </p:nvCxnSpPr>
        <p:spPr>
          <a:xfrm rot="5400000">
            <a:off x="6822250" y="3777884"/>
            <a:ext cx="1188132" cy="5040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56176" y="3075806"/>
            <a:ext cx="441146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7438058" y="2400548"/>
            <a:ext cx="468783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73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Review GCSTUDIO options</a:t>
            </a:r>
          </a:p>
          <a:p>
            <a:endParaRPr lang="en-GB" dirty="0" smtClean="0"/>
          </a:p>
          <a:p>
            <a:r>
              <a:rPr lang="en-GB" dirty="0" smtClean="0"/>
              <a:t>Examine the sample code</a:t>
            </a:r>
          </a:p>
          <a:p>
            <a:r>
              <a:rPr lang="en-GB" dirty="0" smtClean="0"/>
              <a:t>Review the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91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" y="-20538"/>
            <a:ext cx="4572000" cy="521681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 Function to 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debounce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 switch and return the stable state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DebounceSwitch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Bit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Define variables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Dim 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CurrentState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Bit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Dim 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LastState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Bit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Dim 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StableState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Bit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Dim Counter As Byte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Initialize states and counter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LastState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SWITCHIN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StableState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LastState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0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Debounce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loop: checks the state multiple times to ensure stability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Counter = 0 To 10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 5 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// Small delay to allow switch to settle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Read the current state of the switch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CurrentState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SWITCHIN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If the state is stable (consistent for the duration of the loop)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CurrentState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LastState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StableState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CurrentState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Reset counter if state changes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Counter = 0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LastState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CurrentState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 If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Next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Return the stable state of the switch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DebounceSwitch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StableState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01108" y="835298"/>
            <a:ext cx="4373488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b="1" dirty="0"/>
              <a:t>Explanation:</a:t>
            </a:r>
          </a:p>
          <a:p>
            <a:r>
              <a:rPr lang="en-GB" sz="1000" b="1" dirty="0"/>
              <a:t>Variable Definition:</a:t>
            </a:r>
            <a:endParaRPr lang="en-GB" sz="1000" dirty="0"/>
          </a:p>
          <a:p>
            <a:pPr lvl="1"/>
            <a:r>
              <a:rPr lang="en-GB" sz="1000" dirty="0"/>
              <a:t>CurrentState</a:t>
            </a:r>
            <a:r>
              <a:rPr lang="en-GB" sz="1000" dirty="0"/>
              <a:t>, </a:t>
            </a:r>
            <a:r>
              <a:rPr lang="en-GB" sz="1000" dirty="0"/>
              <a:t>LastState</a:t>
            </a:r>
            <a:r>
              <a:rPr lang="en-GB" sz="1000" dirty="0"/>
              <a:t>, and </a:t>
            </a:r>
            <a:r>
              <a:rPr lang="en-GB" sz="1000" dirty="0"/>
              <a:t>StableState</a:t>
            </a:r>
            <a:r>
              <a:rPr lang="en-GB" sz="1000" dirty="0"/>
              <a:t> are declared as Bit to store the current, previous, and stable states of the switch.</a:t>
            </a:r>
          </a:p>
          <a:p>
            <a:pPr lvl="1"/>
            <a:r>
              <a:rPr lang="en-GB" sz="1000" dirty="0"/>
              <a:t>Counter is declared as Byte to act as a loop counter.</a:t>
            </a:r>
          </a:p>
          <a:p>
            <a:r>
              <a:rPr lang="en-GB" sz="1000" b="1" dirty="0"/>
              <a:t>Initialization:</a:t>
            </a:r>
            <a:endParaRPr lang="en-GB" sz="1000" dirty="0"/>
          </a:p>
          <a:p>
            <a:pPr lvl="1"/>
            <a:r>
              <a:rPr lang="en-GB" sz="1000" dirty="0"/>
              <a:t>LastState</a:t>
            </a:r>
            <a:r>
              <a:rPr lang="en-GB" sz="1000" dirty="0"/>
              <a:t> is initialized to the current state of the switch (SWITCHIN).</a:t>
            </a:r>
          </a:p>
          <a:p>
            <a:pPr lvl="1"/>
            <a:r>
              <a:rPr lang="en-GB" sz="1000" dirty="0"/>
              <a:t>StableState</a:t>
            </a:r>
            <a:r>
              <a:rPr lang="en-GB" sz="1000" dirty="0"/>
              <a:t> is initialized to </a:t>
            </a:r>
            <a:r>
              <a:rPr lang="en-GB" sz="1000" dirty="0"/>
              <a:t>LastState</a:t>
            </a:r>
            <a:r>
              <a:rPr lang="en-GB" sz="1000" dirty="0"/>
              <a:t>.</a:t>
            </a:r>
          </a:p>
          <a:p>
            <a:pPr lvl="1"/>
            <a:r>
              <a:rPr lang="en-GB" sz="1000" dirty="0"/>
              <a:t>Counter is initialized to 0.</a:t>
            </a:r>
          </a:p>
          <a:p>
            <a:r>
              <a:rPr lang="en-GB" sz="1000" b="1" dirty="0"/>
              <a:t>Debounce</a:t>
            </a:r>
            <a:r>
              <a:rPr lang="en-GB" sz="1000" b="1" dirty="0"/>
              <a:t> Loop:</a:t>
            </a:r>
            <a:endParaRPr lang="en-GB" sz="1000" dirty="0"/>
          </a:p>
          <a:p>
            <a:pPr lvl="1"/>
            <a:r>
              <a:rPr lang="en-GB" sz="1000" dirty="0"/>
              <a:t>The loop runs 10 times, checking the switch state every 5 milliseconds.</a:t>
            </a:r>
          </a:p>
          <a:p>
            <a:pPr lvl="1"/>
            <a:r>
              <a:rPr lang="en-GB" sz="1000" dirty="0"/>
              <a:t>CurrentState</a:t>
            </a:r>
            <a:r>
              <a:rPr lang="en-GB" sz="1000" dirty="0"/>
              <a:t> is updated with the current state of the switch (SWITCHIN).</a:t>
            </a:r>
          </a:p>
          <a:p>
            <a:pPr lvl="1"/>
            <a:r>
              <a:rPr lang="en-GB" sz="1000" dirty="0"/>
              <a:t>If the </a:t>
            </a:r>
            <a:r>
              <a:rPr lang="en-GB" sz="1000" dirty="0"/>
              <a:t>CurrentState</a:t>
            </a:r>
            <a:r>
              <a:rPr lang="en-GB" sz="1000" dirty="0"/>
              <a:t> matches the </a:t>
            </a:r>
            <a:r>
              <a:rPr lang="en-GB" sz="1000" dirty="0"/>
              <a:t>LastState</a:t>
            </a:r>
            <a:r>
              <a:rPr lang="en-GB" sz="1000" dirty="0"/>
              <a:t> consistently for the duration of the loop, </a:t>
            </a:r>
            <a:r>
              <a:rPr lang="en-GB" sz="1000" dirty="0"/>
              <a:t>StableState</a:t>
            </a:r>
            <a:r>
              <a:rPr lang="en-GB" sz="1000" dirty="0"/>
              <a:t> is set to </a:t>
            </a:r>
            <a:r>
              <a:rPr lang="en-GB" sz="1000" dirty="0"/>
              <a:t>CurrentState</a:t>
            </a:r>
            <a:r>
              <a:rPr lang="en-GB" sz="1000" dirty="0"/>
              <a:t>.</a:t>
            </a:r>
          </a:p>
          <a:p>
            <a:pPr lvl="1"/>
            <a:r>
              <a:rPr lang="en-GB" sz="1000" dirty="0"/>
              <a:t>If the state changes, the counter is reset, and </a:t>
            </a:r>
            <a:r>
              <a:rPr lang="en-GB" sz="1000" dirty="0"/>
              <a:t>LastState</a:t>
            </a:r>
            <a:r>
              <a:rPr lang="en-GB" sz="1000" dirty="0"/>
              <a:t> is updated with </a:t>
            </a:r>
            <a:r>
              <a:rPr lang="en-GB" sz="1000" dirty="0"/>
              <a:t>CurrentState</a:t>
            </a:r>
            <a:r>
              <a:rPr lang="en-GB" sz="1000" dirty="0"/>
              <a:t>.</a:t>
            </a:r>
          </a:p>
          <a:p>
            <a:r>
              <a:rPr lang="en-GB" sz="1000" b="1" dirty="0"/>
              <a:t>Return Stable State:</a:t>
            </a:r>
            <a:endParaRPr lang="en-GB" sz="1000" dirty="0"/>
          </a:p>
          <a:p>
            <a:pPr lvl="1"/>
            <a:r>
              <a:rPr lang="en-GB" sz="1000" dirty="0"/>
              <a:t>The function returns the </a:t>
            </a:r>
            <a:r>
              <a:rPr lang="en-GB" sz="1000" dirty="0"/>
              <a:t>StableState</a:t>
            </a:r>
            <a:r>
              <a:rPr lang="en-GB" sz="1000" dirty="0"/>
              <a:t> of the switch, which has been </a:t>
            </a:r>
            <a:r>
              <a:rPr lang="en-GB" sz="1000" dirty="0"/>
              <a:t>debounced</a:t>
            </a:r>
            <a:r>
              <a:rPr lang="en-GB" sz="1000" dirty="0"/>
              <a:t>.</a:t>
            </a:r>
          </a:p>
          <a:p>
            <a:r>
              <a:rPr lang="en-GB" sz="1000" dirty="0"/>
              <a:t>This function ensures that the state of the switch is stable before returning it, effectively </a:t>
            </a:r>
            <a:r>
              <a:rPr lang="en-GB" sz="1000" dirty="0"/>
              <a:t>debouncing</a:t>
            </a:r>
            <a:r>
              <a:rPr lang="en-GB" sz="1000" dirty="0"/>
              <a:t> the switch. If you have any further questions or need more details, feel free to let me know! 😊✨</a:t>
            </a:r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33294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7  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</a:t>
            </a:r>
            <a:r>
              <a:rPr lang="en-GB" sz="1100" dirty="0" err="1"/>
              <a:t>Progmem</a:t>
            </a:r>
            <a:r>
              <a:rPr lang="en-GB" sz="1100" dirty="0"/>
              <a:t>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0399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/>
              <a:t>Part 5 – a switch  sets the LEDs state</a:t>
            </a:r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98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" y="-20538"/>
            <a:ext cx="4572000" cy="521681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// Function to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debounce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 switch and return the stable state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DebounceSwitch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Bit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Define variables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Dim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CurrentState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Bit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Dim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LastState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Bit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Dim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StableState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Bit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Dim Counter As Byte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Initialize states and counter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LastState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SWITCHIN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StableState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LastState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0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Debounce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loop: checks the state multiple times to ensure stability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Counter = 0 To 10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 5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// Small delay to allow switch to settle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Read the current state of the switch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CurrentState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SWITCHIN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If the state is stable (consistent for the duration of the loop)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CurrentState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LastState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StableState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CurrentState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// Reset counter if state changes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Counter = 0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LastState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CurrentState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 If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Next</a:t>
            </a: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// Return the stable state of the switch</a:t>
            </a: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DebounceSwitch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StableState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01108" y="835298"/>
            <a:ext cx="4373488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b="1" dirty="0"/>
              <a:t>Explanation:</a:t>
            </a:r>
          </a:p>
          <a:p>
            <a:r>
              <a:rPr lang="en-GB" sz="1000" b="1" dirty="0"/>
              <a:t>Variable Definition:</a:t>
            </a:r>
            <a:endParaRPr lang="en-GB" sz="1000" dirty="0"/>
          </a:p>
          <a:p>
            <a:pPr lvl="1"/>
            <a:r>
              <a:rPr lang="en-GB" sz="1000" dirty="0" err="1"/>
              <a:t>CurrentState</a:t>
            </a:r>
            <a:r>
              <a:rPr lang="en-GB" sz="1000" dirty="0"/>
              <a:t>, </a:t>
            </a:r>
            <a:r>
              <a:rPr lang="en-GB" sz="1000" dirty="0" err="1"/>
              <a:t>LastState</a:t>
            </a:r>
            <a:r>
              <a:rPr lang="en-GB" sz="1000" dirty="0"/>
              <a:t>, and </a:t>
            </a:r>
            <a:r>
              <a:rPr lang="en-GB" sz="1000" dirty="0" err="1"/>
              <a:t>StableState</a:t>
            </a:r>
            <a:r>
              <a:rPr lang="en-GB" sz="1000" dirty="0"/>
              <a:t> are declared as Bit to store the current, previous, and stable states of the switch.</a:t>
            </a:r>
          </a:p>
          <a:p>
            <a:pPr lvl="1"/>
            <a:r>
              <a:rPr lang="en-GB" sz="1000" dirty="0"/>
              <a:t>Counter is declared as Byte to act as a loop counter.</a:t>
            </a:r>
          </a:p>
          <a:p>
            <a:r>
              <a:rPr lang="en-GB" sz="1000" b="1" dirty="0"/>
              <a:t>Initialization:</a:t>
            </a:r>
            <a:endParaRPr lang="en-GB" sz="1000" dirty="0"/>
          </a:p>
          <a:p>
            <a:pPr lvl="1"/>
            <a:r>
              <a:rPr lang="en-GB" sz="1000" dirty="0" err="1"/>
              <a:t>LastState</a:t>
            </a:r>
            <a:r>
              <a:rPr lang="en-GB" sz="1000" dirty="0"/>
              <a:t> is initialized to the current state of the switch (SWITCHIN).</a:t>
            </a:r>
          </a:p>
          <a:p>
            <a:pPr lvl="1"/>
            <a:r>
              <a:rPr lang="en-GB" sz="1000" dirty="0" err="1"/>
              <a:t>StableState</a:t>
            </a:r>
            <a:r>
              <a:rPr lang="en-GB" sz="1000" dirty="0"/>
              <a:t> is initialized to </a:t>
            </a:r>
            <a:r>
              <a:rPr lang="en-GB" sz="1000" dirty="0" err="1"/>
              <a:t>LastState</a:t>
            </a:r>
            <a:r>
              <a:rPr lang="en-GB" sz="1000" dirty="0"/>
              <a:t>.</a:t>
            </a:r>
          </a:p>
          <a:p>
            <a:pPr lvl="1"/>
            <a:r>
              <a:rPr lang="en-GB" sz="1000" dirty="0"/>
              <a:t>Counter is initialized to 0.</a:t>
            </a:r>
          </a:p>
          <a:p>
            <a:r>
              <a:rPr lang="en-GB" sz="1000" b="1" dirty="0" err="1"/>
              <a:t>Debounce</a:t>
            </a:r>
            <a:r>
              <a:rPr lang="en-GB" sz="1000" b="1" dirty="0"/>
              <a:t> Loop:</a:t>
            </a:r>
            <a:endParaRPr lang="en-GB" sz="1000" dirty="0"/>
          </a:p>
          <a:p>
            <a:pPr lvl="1"/>
            <a:r>
              <a:rPr lang="en-GB" sz="1000" dirty="0"/>
              <a:t>The loop runs 10 times, checking the switch state every 5 milliseconds.</a:t>
            </a:r>
          </a:p>
          <a:p>
            <a:pPr lvl="1"/>
            <a:r>
              <a:rPr lang="en-GB" sz="1000" dirty="0" err="1"/>
              <a:t>CurrentState</a:t>
            </a:r>
            <a:r>
              <a:rPr lang="en-GB" sz="1000" dirty="0"/>
              <a:t> is updated with the current state of the switch (SWITCHIN).</a:t>
            </a:r>
          </a:p>
          <a:p>
            <a:pPr lvl="1"/>
            <a:r>
              <a:rPr lang="en-GB" sz="1000" dirty="0"/>
              <a:t>If the </a:t>
            </a:r>
            <a:r>
              <a:rPr lang="en-GB" sz="1000" dirty="0" err="1"/>
              <a:t>CurrentState</a:t>
            </a:r>
            <a:r>
              <a:rPr lang="en-GB" sz="1000" dirty="0"/>
              <a:t> matches the </a:t>
            </a:r>
            <a:r>
              <a:rPr lang="en-GB" sz="1000" dirty="0" err="1"/>
              <a:t>LastState</a:t>
            </a:r>
            <a:r>
              <a:rPr lang="en-GB" sz="1000" dirty="0"/>
              <a:t> consistently for the duration of the loop, </a:t>
            </a:r>
            <a:r>
              <a:rPr lang="en-GB" sz="1000" dirty="0" err="1"/>
              <a:t>StableState</a:t>
            </a:r>
            <a:r>
              <a:rPr lang="en-GB" sz="1000" dirty="0"/>
              <a:t> is set to </a:t>
            </a:r>
            <a:r>
              <a:rPr lang="en-GB" sz="1000" dirty="0" err="1"/>
              <a:t>CurrentState</a:t>
            </a:r>
            <a:r>
              <a:rPr lang="en-GB" sz="1000" dirty="0"/>
              <a:t>.</a:t>
            </a:r>
          </a:p>
          <a:p>
            <a:pPr lvl="1"/>
            <a:r>
              <a:rPr lang="en-GB" sz="1000" dirty="0"/>
              <a:t>If the state changes, the counter is reset, and </a:t>
            </a:r>
            <a:r>
              <a:rPr lang="en-GB" sz="1000" dirty="0" err="1"/>
              <a:t>LastState</a:t>
            </a:r>
            <a:r>
              <a:rPr lang="en-GB" sz="1000" dirty="0"/>
              <a:t> is updated with </a:t>
            </a:r>
            <a:r>
              <a:rPr lang="en-GB" sz="1000" dirty="0" err="1"/>
              <a:t>CurrentState</a:t>
            </a:r>
            <a:r>
              <a:rPr lang="en-GB" sz="1000" dirty="0"/>
              <a:t>.</a:t>
            </a:r>
          </a:p>
          <a:p>
            <a:r>
              <a:rPr lang="en-GB" sz="1000" b="1" dirty="0"/>
              <a:t>Return Stable State:</a:t>
            </a:r>
            <a:endParaRPr lang="en-GB" sz="1000" dirty="0"/>
          </a:p>
          <a:p>
            <a:pPr lvl="1"/>
            <a:r>
              <a:rPr lang="en-GB" sz="1000" dirty="0"/>
              <a:t>The function returns the </a:t>
            </a:r>
            <a:r>
              <a:rPr lang="en-GB" sz="1000" dirty="0" err="1"/>
              <a:t>StableState</a:t>
            </a:r>
            <a:r>
              <a:rPr lang="en-GB" sz="1000" dirty="0"/>
              <a:t> of the switch, which has been </a:t>
            </a:r>
            <a:r>
              <a:rPr lang="en-GB" sz="1000" dirty="0" err="1"/>
              <a:t>debounced</a:t>
            </a:r>
            <a:r>
              <a:rPr lang="en-GB" sz="1000" dirty="0"/>
              <a:t>.</a:t>
            </a:r>
          </a:p>
          <a:p>
            <a:r>
              <a:rPr lang="en-GB" sz="1000" dirty="0"/>
              <a:t>This function ensures that the state of the switch is stable before returning it, effectively </a:t>
            </a:r>
            <a:r>
              <a:rPr lang="en-GB" sz="1000" dirty="0" err="1"/>
              <a:t>debouncing</a:t>
            </a:r>
            <a:r>
              <a:rPr lang="en-GB" sz="1000" dirty="0"/>
              <a:t> the switch. If you have any further questions or need more details, feel free to let me know! 😊✨</a:t>
            </a:r>
          </a:p>
          <a:p>
            <a:endParaRPr lang="en-GB" sz="1000" dirty="0"/>
          </a:p>
        </p:txBody>
      </p:sp>
      <p:sp>
        <p:nvSpPr>
          <p:cNvPr id="5" name="Rectangle 4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CoPilot</a:t>
            </a: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 AI Generated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9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/>
              <a:t>Part 5 – a switch  sets the LEDs state</a:t>
            </a:r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8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admin\OneDrive\Desktop\Pict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37587"/>
            <a:ext cx="2320300" cy="11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113182" y="4384422"/>
            <a:ext cx="354882" cy="305233"/>
          </a:xfrm>
        </p:spPr>
        <p:txBody>
          <a:bodyPr/>
          <a:lstStyle/>
          <a:p>
            <a:fld id="{1E700B27-DE4C-4B9E-BB11-B9027034A00F}" type="datetimeFigureOut">
              <a:rPr lang="en-US" smtClean="0"/>
              <a:pPr/>
              <a:t>11/19/2024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PIC18FxxQ24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PIC18-Q24 is a high performance PIC18 </a:t>
            </a:r>
          </a:p>
          <a:p>
            <a:pPr lvl="1"/>
            <a:r>
              <a:rPr lang="en-GB" dirty="0" smtClean="0"/>
              <a:t>Digital and Analog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PIC18xxQ24 offers 28, 40 and 48-pin products in small footprint packages to support customers in a wide variety of applications. </a:t>
            </a: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7  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</a:t>
            </a:r>
            <a:r>
              <a:rPr lang="en-GB" sz="1100" dirty="0"/>
              <a:t>Progmem</a:t>
            </a:r>
            <a:r>
              <a:rPr lang="en-GB" sz="1100" dirty="0"/>
              <a:t>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9478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39394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18FxxQ24 chip family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the 18FxxQ24 attached</a:t>
            </a:r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</a:t>
            </a:r>
            <a:r>
              <a:rPr lang="en-GB" dirty="0" smtClean="0"/>
              <a:t>connected</a:t>
            </a:r>
          </a:p>
          <a:p>
            <a:pPr marL="778521" lvl="1" indent="-478483"/>
            <a:r>
              <a:rPr lang="en-GB" dirty="0" smtClean="0"/>
              <a:t>You have </a:t>
            </a:r>
            <a:r>
              <a:rPr lang="en-GB" smtClean="0"/>
              <a:t>a SWITCH </a:t>
            </a:r>
            <a:r>
              <a:rPr lang="en-GB" dirty="0" smtClean="0"/>
              <a:t>connected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9" r="22745" b="29280"/>
          <a:stretch/>
        </p:blipFill>
        <p:spPr bwMode="auto">
          <a:xfrm>
            <a:off x="882650" y="1491631"/>
            <a:ext cx="3619500" cy="315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Digital input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398352" y="2882981"/>
            <a:ext cx="1330902" cy="632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639443" y="2393146"/>
            <a:ext cx="136815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646238" y="2877526"/>
            <a:ext cx="136815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26986" y="2440971"/>
            <a:ext cx="3056087" cy="264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81415" y="2758653"/>
            <a:ext cx="82907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Switch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94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</a:t>
            </a:r>
            <a:r>
              <a:rPr lang="en-GB" dirty="0" smtClean="0"/>
              <a:t>resistors</a:t>
            </a:r>
          </a:p>
          <a:p>
            <a:r>
              <a:rPr lang="en-GB" dirty="0" smtClean="0"/>
              <a:t>Switch &amp; resistors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1635646"/>
            <a:ext cx="5328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-------------------PORTA----------------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----------------SW----------ADC-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-------------------PORTB----------------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----------------LED-LED-LED-LED--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------------------PORTC-----------------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-X---6---5---4---3---2---1---0---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-^-------------------------------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-----VDDIO2----------------------------- </a:t>
            </a:r>
            <a:endParaRPr lang="en-GB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You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must apply correct Voltage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11851</TotalTime>
  <Words>1281</Words>
  <Application>Microsoft Office PowerPoint</Application>
  <PresentationFormat>On-screen Show (16:9)</PresentationFormat>
  <Paragraphs>237</Paragraphs>
  <Slides>16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GCstudioThemeLight</vt:lpstr>
      <vt:lpstr>GCBASIC</vt:lpstr>
      <vt:lpstr>GCBASIC</vt:lpstr>
      <vt:lpstr>GCBASIC</vt:lpstr>
      <vt:lpstr>PIC18FxxQ24</vt:lpstr>
      <vt:lpstr>Videos...</vt:lpstr>
      <vt:lpstr>GCBASIC Compiler</vt:lpstr>
      <vt:lpstr>Prerequisites </vt:lpstr>
      <vt:lpstr>Digital input</vt:lpstr>
      <vt:lpstr>Hardware</vt:lpstr>
      <vt:lpstr>Tutorial overview</vt:lpstr>
      <vt:lpstr>Lab</vt:lpstr>
      <vt:lpstr>PowerPoint Presentation</vt:lpstr>
      <vt:lpstr>PowerPoint Presentation</vt:lpstr>
      <vt:lpstr>Videos...</vt:lpstr>
      <vt:lpstr>GCBASIC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732</cp:revision>
  <dcterms:created xsi:type="dcterms:W3CDTF">2019-01-08T20:03:06Z</dcterms:created>
  <dcterms:modified xsi:type="dcterms:W3CDTF">2024-11-19T12:52:12Z</dcterms:modified>
</cp:coreProperties>
</file>