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28" r:id="rId9"/>
    <p:sldId id="329" r:id="rId10"/>
    <p:sldId id="285" r:id="rId11"/>
    <p:sldId id="288" r:id="rId12"/>
    <p:sldId id="324" r:id="rId13"/>
    <p:sldId id="327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/>
              <a:t>Part </a:t>
            </a:r>
            <a:r>
              <a:rPr lang="en-GB" dirty="0" smtClean="0"/>
              <a:t>7 </a:t>
            </a:r>
            <a:r>
              <a:rPr lang="en-GB" dirty="0"/>
              <a:t>– </a:t>
            </a:r>
            <a:r>
              <a:rPr lang="en-GB" sz="1600" dirty="0"/>
              <a:t>make the LEDs flash in a sequence with reverse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275606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GB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SW---------------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33207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7 – make the LEDs flash in a sequence with reverse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7 – make the LEDs flash in a sequence with reverse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Pulling it all together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LEDs rotating in sequence</a:t>
            </a:r>
          </a:p>
          <a:p>
            <a:r>
              <a:rPr lang="en-GB" dirty="0" smtClean="0"/>
              <a:t>Input</a:t>
            </a:r>
          </a:p>
          <a:p>
            <a:pPr lvl="1"/>
            <a:r>
              <a:rPr lang="en-GB" dirty="0" smtClean="0"/>
              <a:t>Switch to control direction of sequence</a:t>
            </a:r>
          </a:p>
          <a:p>
            <a:pPr lvl="1"/>
            <a:r>
              <a:rPr lang="en-GB" dirty="0" smtClean="0"/>
              <a:t>Using Master Clear as an input NOT as a reset</a:t>
            </a:r>
          </a:p>
          <a:p>
            <a:r>
              <a:rPr lang="en-GB" dirty="0" smtClean="0"/>
              <a:t>ADC </a:t>
            </a:r>
          </a:p>
          <a:p>
            <a:pPr lvl="1"/>
            <a:r>
              <a:rPr lang="en-GB" dirty="0" smtClean="0"/>
              <a:t>Read the voltage from the potentiometer</a:t>
            </a:r>
          </a:p>
          <a:p>
            <a:r>
              <a:rPr lang="en-GB" dirty="0" smtClean="0"/>
              <a:t>Time</a:t>
            </a:r>
          </a:p>
          <a:p>
            <a:pPr lvl="1"/>
            <a:r>
              <a:rPr lang="en-GB" dirty="0" smtClean="0"/>
              <a:t>Using WAIT that consistent across all </a:t>
            </a:r>
            <a:r>
              <a:rPr lang="en-GB" dirty="0" err="1" smtClean="0"/>
              <a:t>mcu</a:t>
            </a:r>
            <a:r>
              <a:rPr lang="en-GB" dirty="0" smtClean="0"/>
              <a:t> frequency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16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072" y="46594"/>
            <a:ext cx="3038649" cy="48865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</a:t>
            </a:r>
            <a:r>
              <a:rPr lang="en-GB" dirty="0" smtClean="0"/>
              <a:t>LEDs – left or right</a:t>
            </a:r>
            <a:endParaRPr lang="en-GB" dirty="0" smtClean="0"/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23520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787774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134469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219822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379588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49974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1" name="Flowchart: Alternate Process 20"/>
          <p:cNvSpPr/>
          <p:nvPr/>
        </p:nvSpPr>
        <p:spPr>
          <a:xfrm>
            <a:off x="5580112" y="2004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79110" y="177966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84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11968</TotalTime>
  <Words>592</Words>
  <Application>Microsoft Office PowerPoint</Application>
  <PresentationFormat>On-screen Show (16:9)</PresentationFormat>
  <Paragraphs>143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Pulling it all together </vt:lpstr>
      <vt:lpstr>Tutorial overview</vt:lpstr>
      <vt:lpstr>Hardware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740</cp:revision>
  <dcterms:created xsi:type="dcterms:W3CDTF">2019-01-08T20:03:06Z</dcterms:created>
  <dcterms:modified xsi:type="dcterms:W3CDTF">2024-11-19T14:56:29Z</dcterms:modified>
</cp:coreProperties>
</file>