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06" r:id="rId2"/>
    <p:sldId id="307" r:id="rId3"/>
    <p:sldId id="308" r:id="rId4"/>
    <p:sldId id="309" r:id="rId5"/>
    <p:sldId id="310" r:id="rId6"/>
    <p:sldId id="304" r:id="rId7"/>
    <p:sldId id="313" r:id="rId8"/>
    <p:sldId id="314" r:id="rId9"/>
    <p:sldId id="305" r:id="rId10"/>
    <p:sldId id="293" r:id="rId11"/>
    <p:sldId id="295" r:id="rId12"/>
    <p:sldId id="312" r:id="rId13"/>
    <p:sldId id="311" r:id="rId14"/>
    <p:sldId id="297" r:id="rId15"/>
    <p:sldId id="298" r:id="rId16"/>
    <p:sldId id="296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4" autoAdjust="0"/>
    <p:restoredTop sz="94689" autoAdjust="0"/>
  </p:normalViewPr>
  <p:slideViewPr>
    <p:cSldViewPr>
      <p:cViewPr>
        <p:scale>
          <a:sx n="120" d="100"/>
          <a:sy n="120" d="100"/>
        </p:scale>
        <p:origin x="-1374" y="-86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3319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20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1784" y="1597824"/>
            <a:ext cx="7772400" cy="1102519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496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October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144349" y="3304024"/>
            <a:ext cx="619798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More 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… EEPROM operations</a:t>
            </a:r>
            <a:endParaRPr lang="en-US" sz="40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57476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Sample code – write and read via terminal</a:t>
            </a:r>
          </a:p>
          <a:p>
            <a:pPr lvl="1"/>
            <a:r>
              <a:rPr lang="en-GB" dirty="0" smtClean="0"/>
              <a:t>Using PPS select the serial USART port</a:t>
            </a:r>
          </a:p>
          <a:p>
            <a:pPr lvl="1"/>
            <a:r>
              <a:rPr lang="en-GB" dirty="0" smtClean="0"/>
              <a:t>Write values to </a:t>
            </a:r>
            <a:r>
              <a:rPr lang="en-GB" dirty="0" err="1" smtClean="0"/>
              <a:t>EEProm</a:t>
            </a:r>
            <a:endParaRPr lang="en-GB" dirty="0" smtClean="0"/>
          </a:p>
          <a:p>
            <a:pPr lvl="1"/>
            <a:r>
              <a:rPr lang="en-GB" dirty="0" smtClean="0"/>
              <a:t>Read values to </a:t>
            </a:r>
            <a:r>
              <a:rPr lang="en-GB" dirty="0" err="1" smtClean="0"/>
              <a:t>EEProm</a:t>
            </a:r>
            <a:endParaRPr lang="en-GB" dirty="0" smtClean="0"/>
          </a:p>
          <a:p>
            <a:pPr lvl="1"/>
            <a:r>
              <a:rPr lang="en-GB" dirty="0" smtClean="0"/>
              <a:t>See the results on terminal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en-GB" dirty="0" smtClean="0"/>
              <a:t>Sample code – write with read via programmer</a:t>
            </a:r>
          </a:p>
          <a:p>
            <a:pPr lvl="1"/>
            <a:r>
              <a:rPr lang="en-GB" dirty="0" smtClean="0"/>
              <a:t>Write values to </a:t>
            </a:r>
            <a:r>
              <a:rPr lang="en-GB" dirty="0" err="1" smtClean="0"/>
              <a:t>EEProm</a:t>
            </a:r>
            <a:endParaRPr lang="en-GB" dirty="0" smtClean="0"/>
          </a:p>
          <a:p>
            <a:pPr lvl="1"/>
            <a:r>
              <a:rPr lang="en-GB" dirty="0" smtClean="0"/>
              <a:t>See the results within PICKitPlus</a:t>
            </a:r>
          </a:p>
          <a:p>
            <a:pPr marL="567514" indent="-514350">
              <a:buFont typeface="+mj-lt"/>
              <a:buAutoNum type="arabicPeriod"/>
            </a:pPr>
            <a:endParaRPr lang="en-GB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/>
              <a:t>Install the </a:t>
            </a:r>
            <a:r>
              <a:rPr lang="en-GB" sz="1100" b="1" dirty="0"/>
              <a:t>hardware</a:t>
            </a:r>
            <a:r>
              <a:rPr lang="en-GB" sz="1100" dirty="0"/>
              <a:t> and make the board work – </a:t>
            </a:r>
            <a:r>
              <a:rPr lang="en-GB" sz="1100" b="1" dirty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Make  four LEDs flash in a </a:t>
            </a:r>
            <a:r>
              <a:rPr lang="en-GB" sz="1100" b="1" dirty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Set the LEDs to represent the value of </a:t>
            </a:r>
            <a:r>
              <a:rPr lang="en-GB" sz="1100" b="1" dirty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Sequence the LEDs with a </a:t>
            </a:r>
            <a:r>
              <a:rPr lang="en-GB" sz="1100" b="1" dirty="0"/>
              <a:t>delay</a:t>
            </a:r>
            <a:r>
              <a:rPr lang="en-GB" sz="1100" dirty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an </a:t>
            </a:r>
            <a:r>
              <a:rPr lang="en-GB" sz="1100" b="1" dirty="0"/>
              <a:t>input</a:t>
            </a:r>
            <a:r>
              <a:rPr lang="en-GB" sz="1100" dirty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reset </a:t>
            </a:r>
            <a:r>
              <a:rPr lang="en-GB" sz="1100" dirty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switch</a:t>
            </a:r>
            <a:r>
              <a:rPr lang="en-GB" sz="1100" dirty="0"/>
              <a:t>, </a:t>
            </a:r>
            <a:r>
              <a:rPr lang="en-GB" sz="1100" b="1" dirty="0"/>
              <a:t>ADC </a:t>
            </a:r>
            <a:r>
              <a:rPr lang="en-GB" sz="1100" dirty="0"/>
              <a:t>– the </a:t>
            </a:r>
            <a:r>
              <a:rPr lang="en-GB" sz="1100" b="1" dirty="0"/>
              <a:t>LEDs </a:t>
            </a:r>
            <a:r>
              <a:rPr lang="en-GB" sz="1100" dirty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serial</a:t>
            </a:r>
            <a:r>
              <a:rPr lang="en-GB" sz="1100" dirty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b="1" dirty="0"/>
              <a:t>timer0</a:t>
            </a:r>
            <a:r>
              <a:rPr lang="en-GB" sz="1100" dirty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</a:t>
            </a:r>
            <a:r>
              <a:rPr lang="en-GB" sz="1100" dirty="0"/>
              <a:t>– showing values on the serial </a:t>
            </a:r>
            <a:r>
              <a:rPr lang="en-GB" sz="1100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44848476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10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69920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EEProm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7574"/>
            <a:ext cx="4657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b="21569"/>
          <a:stretch>
            <a:fillRect/>
          </a:stretch>
        </p:blipFill>
        <p:spPr bwMode="auto">
          <a:xfrm>
            <a:off x="2339752" y="2283718"/>
            <a:ext cx="33401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0"/>
            <a:ext cx="42386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230" y="1851670"/>
            <a:ext cx="287977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make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/>
              <a:t>Using </a:t>
            </a:r>
            <a:r>
              <a:rPr lang="en-GB" sz="1100" b="1" dirty="0" err="1"/>
              <a:t>EEProm</a:t>
            </a:r>
            <a:r>
              <a:rPr lang="en-GB" sz="1100" b="1" dirty="0"/>
              <a:t> – showing values on the serial </a:t>
            </a:r>
            <a:r>
              <a:rPr lang="en-GB" sz="1100" b="1" dirty="0" smtClean="0"/>
              <a:t>terminal, and more constants insights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PWM, 6 ways, 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external interrupt to sequence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CLC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, alternatives assemblers and MPLAB-X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14621110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1023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960440" cy="191716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</a:p>
          <a:p>
            <a:endParaRPr lang="en-GB" dirty="0"/>
          </a:p>
          <a:p>
            <a:r>
              <a:rPr lang="en-GB" dirty="0" smtClean="0"/>
              <a:t>GCBASIC simplifies the use of EEPROM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241594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>
            <a:normAutofit fontScale="85000" lnSpcReduction="20000"/>
          </a:bodyPr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Serial Port</a:t>
            </a:r>
          </a:p>
          <a:p>
            <a:endParaRPr lang="en-GB" dirty="0" smtClean="0"/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r>
              <a:rPr lang="en-GB" dirty="0" smtClean="0"/>
              <a:t>Switch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---2---1---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TX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687625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83968" y="386789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79613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/>
          <p:cNvSpPr/>
          <p:nvPr/>
        </p:nvSpPr>
        <p:spPr>
          <a:xfrm>
            <a:off x="4323184" y="2787774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50307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79512" y="1491630"/>
            <a:ext cx="5256584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64 </a:t>
            </a:r>
            <a:r>
              <a:rPr lang="en-GB" dirty="0"/>
              <a:t>KB of Program Flash Memory </a:t>
            </a:r>
          </a:p>
          <a:p>
            <a:r>
              <a:rPr lang="en-GB" dirty="0" smtClean="0"/>
              <a:t>4 </a:t>
            </a:r>
            <a:r>
              <a:rPr lang="en-GB" dirty="0"/>
              <a:t>KB of Data SRAM </a:t>
            </a:r>
            <a:r>
              <a:rPr lang="en-GB" dirty="0" smtClean="0"/>
              <a:t>Memory</a:t>
            </a:r>
          </a:p>
          <a:p>
            <a:r>
              <a:rPr lang="en-GB" b="1" dirty="0" smtClean="0"/>
              <a:t>256 </a:t>
            </a:r>
            <a:r>
              <a:rPr lang="en-GB" b="1" dirty="0"/>
              <a:t>Bytes Data </a:t>
            </a:r>
            <a:r>
              <a:rPr lang="en-GB" b="1" dirty="0" smtClean="0"/>
              <a:t>EEPROM</a:t>
            </a:r>
          </a:p>
          <a:p>
            <a:endParaRPr lang="en-GB" dirty="0"/>
          </a:p>
          <a:p>
            <a:r>
              <a:rPr lang="en-GB" dirty="0" smtClean="0"/>
              <a:t>Memory </a:t>
            </a:r>
            <a:r>
              <a:rPr lang="en-GB" dirty="0"/>
              <a:t>Access </a:t>
            </a:r>
            <a:r>
              <a:rPr lang="en-GB" dirty="0" smtClean="0"/>
              <a:t>Partition, the </a:t>
            </a:r>
            <a:r>
              <a:rPr lang="en-GB" dirty="0"/>
              <a:t>Program Flash Memory Can Be Partitioned into: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– </a:t>
            </a:r>
            <a:r>
              <a:rPr lang="en-GB" dirty="0"/>
              <a:t>Application Block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– </a:t>
            </a:r>
            <a:r>
              <a:rPr lang="en-GB" dirty="0"/>
              <a:t>Boot Block </a:t>
            </a:r>
            <a:endParaRPr lang="en-GB" dirty="0" smtClean="0"/>
          </a:p>
          <a:p>
            <a:r>
              <a:rPr lang="en-GB" dirty="0"/>
              <a:t>	</a:t>
            </a:r>
            <a:r>
              <a:rPr lang="en-GB" dirty="0" smtClean="0"/>
              <a:t>– </a:t>
            </a:r>
            <a:r>
              <a:rPr lang="en-GB" dirty="0"/>
              <a:t>Storage Area Flash (SAF) Block</a:t>
            </a:r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1510"/>
            <a:ext cx="4139952" cy="4596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7920" y="-3476922"/>
            <a:ext cx="8992752" cy="998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0" y="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>
            <a:lvl1pPr algn="ctr" defTabSz="850636" rtl="0" eaLnBrk="1" latinLnBrk="0" hangingPunct="1">
              <a:spcBef>
                <a:spcPct val="0"/>
              </a:spcBef>
              <a:buNone/>
              <a:defRPr sz="41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dirty="0" smtClean="0"/>
              <a:t>EEPROM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3131840" y="2643758"/>
            <a:ext cx="6480720" cy="5760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07504" y="1347614"/>
            <a:ext cx="2952328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Electrically Erasable Programmable Read-Only Memory</a:t>
            </a:r>
            <a:r>
              <a:rPr lang="en-GB" dirty="0" smtClean="0"/>
              <a:t> </a:t>
            </a:r>
          </a:p>
          <a:p>
            <a:endParaRPr lang="en-GB" dirty="0" smtClean="0"/>
          </a:p>
          <a:p>
            <a:r>
              <a:rPr lang="en-GB" dirty="0" smtClean="0"/>
              <a:t>Non-volatile memory to store relatively small amounts of data but allowing individual bytes to be erased and reprogrammed.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1950825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1" cy="857250"/>
          </a:xfrm>
        </p:spPr>
        <p:txBody>
          <a:bodyPr/>
          <a:lstStyle/>
          <a:p>
            <a:pPr algn="l"/>
            <a:r>
              <a:rPr lang="en-GB" dirty="0" err="1" smtClean="0"/>
              <a:t>EEProm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99306" y="1371600"/>
            <a:ext cx="88924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Type			       Value          Explanation</a:t>
            </a:r>
          </a:p>
          <a:p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                          32768         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Prog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is exposed as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ChipWORDS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SAFMemWords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		       128            </a:t>
            </a:r>
            <a:r>
              <a:rPr lang="en-GB" sz="1400" dirty="0" err="1">
                <a:latin typeface="Courier New" pitchFamily="49" charset="0"/>
                <a:cs typeface="Courier New" pitchFamily="49" charset="0"/>
              </a:rPr>
              <a:t>SAFMemWords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exposed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ChipSAFMemWords</a:t>
            </a:r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400" dirty="0">
                <a:latin typeface="Courier New" pitchFamily="49" charset="0"/>
                <a:cs typeface="Courier New" pitchFamily="49" charset="0"/>
              </a:rPr>
              <a:t>		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b="1" dirty="0" smtClean="0">
                <a:latin typeface="Courier New" pitchFamily="49" charset="0"/>
                <a:cs typeface="Courier New" pitchFamily="49" charset="0"/>
              </a:rPr>
              <a:t>EEPROM                         256            EEPROM is exposed as </a:t>
            </a:r>
            <a:r>
              <a:rPr lang="en-GB" sz="1400" b="1" dirty="0" err="1" smtClean="0">
                <a:latin typeface="Courier New" pitchFamily="49" charset="0"/>
                <a:cs typeface="Courier New" pitchFamily="49" charset="0"/>
              </a:rPr>
              <a:t>ChipEEPROM</a:t>
            </a:r>
            <a:endParaRPr lang="en-GB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400" dirty="0" smtClean="0">
                <a:latin typeface="Courier New" pitchFamily="49" charset="0"/>
                <a:cs typeface="Courier New" pitchFamily="49" charset="0"/>
              </a:rPr>
              <a:t>RAM                            4096           RAM is exposed as </a:t>
            </a:r>
            <a:r>
              <a:rPr lang="en-GB" sz="1400" dirty="0" err="1" smtClean="0">
                <a:latin typeface="Courier New" pitchFamily="49" charset="0"/>
                <a:cs typeface="Courier New" pitchFamily="49" charset="0"/>
              </a:rPr>
              <a:t>ChipRAM</a:t>
            </a:r>
            <a:endParaRPr lang="en-GB" sz="1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5347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EEProm</a:t>
            </a:r>
            <a:r>
              <a:rPr lang="en-GB" dirty="0" smtClean="0"/>
              <a:t> – 4 ways</a:t>
            </a: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987574"/>
            <a:ext cx="465772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b="21569"/>
          <a:stretch>
            <a:fillRect/>
          </a:stretch>
        </p:blipFill>
        <p:spPr bwMode="auto">
          <a:xfrm>
            <a:off x="2339752" y="2283718"/>
            <a:ext cx="3340100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0"/>
            <a:ext cx="4238625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64230" y="1081087"/>
            <a:ext cx="2879770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898153"/>
            <a:ext cx="3820096" cy="2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867894"/>
            <a:ext cx="2598542" cy="86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14243</TotalTime>
  <Words>546</Words>
  <Application>Microsoft Office PowerPoint</Application>
  <PresentationFormat>On-screen Show (16:9)</PresentationFormat>
  <Paragraphs>125</Paragraphs>
  <Slides>16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GCBASIC Part 10</vt:lpstr>
      <vt:lpstr>Videos...</vt:lpstr>
      <vt:lpstr>PIC18FxxQ20</vt:lpstr>
      <vt:lpstr>GCBASIC Toolchain</vt:lpstr>
      <vt:lpstr>Hardware</vt:lpstr>
      <vt:lpstr>Memory</vt:lpstr>
      <vt:lpstr>PowerPoint Presentation</vt:lpstr>
      <vt:lpstr>EEProm</vt:lpstr>
      <vt:lpstr>EEProm – 4 ways</vt:lpstr>
      <vt:lpstr>Lab</vt:lpstr>
      <vt:lpstr>PowerPoint Presentation</vt:lpstr>
      <vt:lpstr>Videos...</vt:lpstr>
      <vt:lpstr>GCBASIC Part 10</vt:lpstr>
      <vt:lpstr>PowerPoint Presentation</vt:lpstr>
      <vt:lpstr>Backup Slides</vt:lpstr>
      <vt:lpstr>EEProm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800</cp:revision>
  <dcterms:created xsi:type="dcterms:W3CDTF">2019-01-08T20:03:06Z</dcterms:created>
  <dcterms:modified xsi:type="dcterms:W3CDTF">2024-10-28T17:54:39Z</dcterms:modified>
</cp:coreProperties>
</file>