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07AA7-3DB4-4CE5-9A63-B1EA6580D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171934-96F8-416E-90B0-00C913862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BBD937-CB29-4EF3-81F6-3C4F8D8AC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66B-FDD2-4761-95B4-2584652AAADF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2DA5EC-1BA9-4F9F-BDE9-9821EFAB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8E8F49-45C6-4481-9056-500E359A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A516-0AAD-423E-8706-F969507E93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229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346F7-FB7A-4D3A-9EA8-52B240CB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AFB00C-A819-4DD4-984C-9BB7E9BB9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8D5489-C001-473F-B128-137DC131A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66B-FDD2-4761-95B4-2584652AAADF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469CEE-5CD6-4D45-9E13-111CCE75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DDAE6A-A31B-41B0-B8E3-7C72E5C2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A516-0AAD-423E-8706-F969507E93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047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39BC11-0CFB-4824-842A-6C39747E0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DBEDF0-0540-4914-B178-6FBB64758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A3141F-E175-4A7B-B8B3-AF6A5187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66B-FDD2-4761-95B4-2584652AAADF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F4613A-D504-4C65-BE63-FDEDB1FF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7AAEBA-8870-4E9B-9960-8F0E04E3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A516-0AAD-423E-8706-F969507E93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82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E191B-5C59-4B87-8E84-55E89C0B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0CD67F-3BF6-4845-9496-2BDE94760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BC82C6-5878-4C5E-95B8-61C85FD7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66B-FDD2-4761-95B4-2584652AAADF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C60C57-28F8-4FDD-BD1E-E4AC72B6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5FEEF7-3F38-4DA6-9314-B6F857C5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A516-0AAD-423E-8706-F969507E93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913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8D3A6-EA46-4C2B-BA80-D9EA12A51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07E88C-5C1E-45B5-B4E7-1180DF411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E5BBB4-17D6-48D9-9857-F631BC3C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66B-FDD2-4761-95B4-2584652AAADF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9DC83A-4090-4AC2-A15D-A361F74B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67D43A-DC57-4197-8E5A-7C747710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A516-0AAD-423E-8706-F969507E93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311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1CB52-4B62-43DD-9E71-231FEED5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3105D7-3CAB-4D26-A1F2-14959F070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232BCF-A567-4B92-A493-9834C64A8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04A032-C0BF-48EF-B193-5CD7B3777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66B-FDD2-4761-95B4-2584652AAADF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960410-3ACB-42A0-BBFD-D99FAA3F6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19B036-3ACB-4207-8EB4-BFA1CF43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A516-0AAD-423E-8706-F969507E93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580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38ED8-3D05-4407-9521-AE18F94E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699A3E-5837-4A8B-84E8-63A973D71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35B610-F824-4A66-9C5C-01422343A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49FE78-D505-46AA-BE0B-200E56940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7A48413-3C84-4203-A161-7F36E853B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2DA090-45C2-45F1-97CE-99B2FFD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66B-FDD2-4761-95B4-2584652AAADF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0F9080-6750-4D33-9FDB-C0FA8852A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D2FA359-8715-47CC-9B37-59C58982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A516-0AAD-423E-8706-F969507E93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615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B7BA1-E8C1-4C42-A106-F1006798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FDAA78-339A-46A8-9CD4-A3A7C6FB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66B-FDD2-4761-95B4-2584652AAADF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CB768C-AC1B-4973-8C6A-DC3308D3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3B648E-6CC4-4395-AA40-33E195C1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A516-0AAD-423E-8706-F969507E93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354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FB1163-EAEA-4F65-BF58-61D7E808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66B-FDD2-4761-95B4-2584652AAADF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05B12C-99FF-4607-AF68-EADD2E0B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4E73A9-FA7C-4EE2-85A8-BA53B4E3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A516-0AAD-423E-8706-F969507E93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895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13569-F000-4D44-8A6A-86E8236B5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16D783-04C4-4376-AC4E-CE4B4197E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3D7B63-F4BD-4409-98F9-C4278AB0B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3FAFC6-F3E4-4915-8E2F-B32238FA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66B-FDD2-4761-95B4-2584652AAADF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86A273-33E6-43B5-860B-83E4C8E5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8F3AAA-2E16-4F99-831A-82AF4A76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A516-0AAD-423E-8706-F969507E93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504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6E465-1865-4E8B-8C1C-E192353C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91799E9-3956-43E5-AC49-7183321A1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B18F4C-BC67-4BC3-B4AB-B9A0898CE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61780F-46F7-4CCA-BEC5-C0772A4F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66B-FDD2-4761-95B4-2584652AAADF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CB1760-7079-4D75-BEAC-5C709C9BB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E41D2B-A602-4423-A658-DD24F0DD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A516-0AAD-423E-8706-F969507E93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845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BE88E74-CC4A-4AA3-BFE1-9291303F4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796C68-2D28-4EB5-9E11-91C1420AE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9E2D4E-F11B-48C6-B234-20A786BE9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7766B-FDD2-4761-95B4-2584652AAADF}" type="datetimeFigureOut">
              <a:rPr lang="es-MX" smtClean="0"/>
              <a:t>25/02/2022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F404DD-62BB-48DC-87FE-5DB93AFE3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29A5A2-EEC6-43F8-A970-D9F4E7AAA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5A516-0AAD-423E-8706-F969507E93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106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73C66CB6-A23B-47F0-BB6B-7FF3F2A07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065" y="1735266"/>
            <a:ext cx="2096679" cy="4012697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ED77986C-AF7A-4818-9FC4-DA21E5858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824" y="1735266"/>
            <a:ext cx="723810" cy="72381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C4381BA-3CCE-48EB-8FCD-FBB211D8A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07" y="1735266"/>
            <a:ext cx="1777778" cy="40126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E3AF25B-7D72-40F5-997B-638BCE7785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792" y="1735267"/>
            <a:ext cx="723809" cy="72380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A9A3B8F-1FC0-460D-BB56-840F6DB7F6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824" y="1735267"/>
            <a:ext cx="723809" cy="723809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00C72042-4500-4D60-911F-A0AEB6C2BE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122" y="3802339"/>
            <a:ext cx="1688561" cy="168856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6E7DA993-50DF-4BCC-960C-F7DA58D8CF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33548" y="2675175"/>
            <a:ext cx="4012697" cy="177777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6D43B6A-3A93-42B4-AB16-A609056CE2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179" y="1875503"/>
            <a:ext cx="1688561" cy="168856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5477007-8B18-46AD-BD85-9C5FDF0942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038" y="1999417"/>
            <a:ext cx="1440731" cy="144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895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ING. Angel Mier</dc:creator>
  <cp:lastModifiedBy>Angel Mier</cp:lastModifiedBy>
  <cp:revision>3</cp:revision>
  <dcterms:created xsi:type="dcterms:W3CDTF">2021-08-26T01:07:29Z</dcterms:created>
  <dcterms:modified xsi:type="dcterms:W3CDTF">2022-02-26T05:25:42Z</dcterms:modified>
</cp:coreProperties>
</file>