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30" y="21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9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2983-1AE1-4133-BEDA-90A29E245F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64B0-A27F-472B-B57F-8514B728F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228850"/>
            <a:ext cx="36957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52" y="1628800"/>
            <a:ext cx="223224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59832" y="3528814"/>
            <a:ext cx="1412156" cy="2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SPI FLASH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832" y="3789040"/>
            <a:ext cx="1412156" cy="2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LCD_RST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4020" y="2217415"/>
            <a:ext cx="1412156" cy="2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bg1"/>
                </a:solidFill>
              </a:rPr>
              <a:t>J3 Interface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268860"/>
            <a:ext cx="1412156" cy="2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P1 Interface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2023-11-26T08:13:44Z</dcterms:created>
  <dcterms:modified xsi:type="dcterms:W3CDTF">2023-11-26T08:36:28Z</dcterms:modified>
</cp:coreProperties>
</file>