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16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2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323" tIns="35662" rIns="71323" bIns="35662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2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8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4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49"/>
          </a:xfrm>
        </p:spPr>
        <p:txBody>
          <a:bodyPr anchor="b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56509" indent="0">
              <a:buNone/>
              <a:defRPr sz="1100"/>
            </a:lvl2pPr>
            <a:lvl3pPr marL="713018" indent="0">
              <a:buNone/>
              <a:defRPr sz="900"/>
            </a:lvl3pPr>
            <a:lvl4pPr marL="1069527" indent="0">
              <a:buNone/>
              <a:defRPr sz="800"/>
            </a:lvl4pPr>
            <a:lvl5pPr marL="1426036" indent="0">
              <a:buNone/>
              <a:defRPr sz="800"/>
            </a:lvl5pPr>
            <a:lvl6pPr marL="1782545" indent="0">
              <a:buNone/>
              <a:defRPr sz="800"/>
            </a:lvl6pPr>
            <a:lvl7pPr marL="2139054" indent="0">
              <a:buNone/>
              <a:defRPr sz="800"/>
            </a:lvl7pPr>
            <a:lvl8pPr marL="2495563" indent="0">
              <a:buNone/>
              <a:defRPr sz="800"/>
            </a:lvl8pPr>
            <a:lvl9pPr marL="285207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2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56616" indent="0">
              <a:buNone/>
              <a:defRPr sz="1200"/>
            </a:lvl2pPr>
            <a:lvl3pPr marL="713232" indent="0">
              <a:buNone/>
              <a:defRPr sz="1200"/>
            </a:lvl3pPr>
            <a:lvl4pPr marL="1069848" indent="0">
              <a:buNone/>
              <a:defRPr sz="1200"/>
            </a:lvl4pPr>
            <a:lvl5pPr marL="1426464" indent="0">
              <a:buNone/>
              <a:defRPr sz="1200"/>
            </a:lvl5pPr>
            <a:lvl6pPr marL="1783080" indent="0">
              <a:buNone/>
              <a:defRPr sz="1200"/>
            </a:lvl6pPr>
            <a:lvl7pPr marL="2139696" indent="0">
              <a:buNone/>
              <a:defRPr sz="1200"/>
            </a:lvl7pPr>
            <a:lvl8pPr marL="2496312" indent="0">
              <a:buNone/>
              <a:defRPr sz="1200"/>
            </a:lvl8pPr>
            <a:lvl9pPr marL="2852928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5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56616" indent="0">
              <a:buFontTx/>
              <a:buNone/>
              <a:defRPr/>
            </a:lvl2pPr>
            <a:lvl3pPr marL="713232" indent="0">
              <a:buFontTx/>
              <a:buNone/>
              <a:defRPr/>
            </a:lvl3pPr>
            <a:lvl4pPr marL="1069848" indent="0">
              <a:buFontTx/>
              <a:buNone/>
              <a:defRPr/>
            </a:lvl4pPr>
            <a:lvl5pPr marL="142646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71323" tIns="35662" rIns="71323" bIns="35662" rtlCol="0" anchor="ctr">
            <a:noAutofit/>
          </a:bodyPr>
          <a:lstStyle/>
          <a:p>
            <a:pPr lvl="0"/>
            <a:r>
              <a:rPr lang="en-US" sz="6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8"/>
            <a:ext cx="457200" cy="438582"/>
          </a:xfrm>
          <a:prstGeom prst="rect">
            <a:avLst/>
          </a:prstGeom>
        </p:spPr>
        <p:txBody>
          <a:bodyPr vert="horz" lIns="71323" tIns="35662" rIns="71323" bIns="35662" rtlCol="0" anchor="ctr">
            <a:noAutofit/>
          </a:bodyPr>
          <a:lstStyle/>
          <a:p>
            <a:pPr lvl="0"/>
            <a:r>
              <a:rPr lang="en-US" sz="6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56616" indent="0">
              <a:buFontTx/>
              <a:buNone/>
              <a:defRPr/>
            </a:lvl2pPr>
            <a:lvl3pPr marL="713232" indent="0">
              <a:buFontTx/>
              <a:buNone/>
              <a:defRPr/>
            </a:lvl3pPr>
            <a:lvl4pPr marL="1069848" indent="0">
              <a:buFontTx/>
              <a:buNone/>
              <a:defRPr/>
            </a:lvl4pPr>
            <a:lvl5pPr marL="142646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71323" tIns="35662" rIns="71323" bIns="35662" rtlCol="0" anchor="ctr">
            <a:noAutofit/>
          </a:bodyPr>
          <a:lstStyle/>
          <a:p>
            <a:pPr lvl="0"/>
            <a:r>
              <a:rPr lang="en-US" sz="6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8"/>
            <a:ext cx="457200" cy="438582"/>
          </a:xfrm>
          <a:prstGeom prst="rect">
            <a:avLst/>
          </a:prstGeom>
        </p:spPr>
        <p:txBody>
          <a:bodyPr vert="horz" lIns="71323" tIns="35662" rIns="71323" bIns="35662" rtlCol="0" anchor="ctr">
            <a:noAutofit/>
          </a:bodyPr>
          <a:lstStyle/>
          <a:p>
            <a:pPr lvl="0"/>
            <a:r>
              <a:rPr lang="en-US" sz="62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00">
                <a:solidFill>
                  <a:schemeClr val="accent1"/>
                </a:solidFill>
              </a:defRPr>
            </a:lvl1pPr>
            <a:lvl2pPr marL="356616" indent="0">
              <a:buFontTx/>
              <a:buNone/>
              <a:defRPr/>
            </a:lvl2pPr>
            <a:lvl3pPr marL="713232" indent="0">
              <a:buFontTx/>
              <a:buNone/>
              <a:defRPr/>
            </a:lvl3pPr>
            <a:lvl4pPr marL="1069848" indent="0">
              <a:buFontTx/>
              <a:buNone/>
              <a:defRPr/>
            </a:lvl4pPr>
            <a:lvl5pPr marL="142646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57201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457200"/>
            <a:ext cx="5295113" cy="3938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1"/>
            <a:ext cx="4617824" cy="990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2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6" y="1803401"/>
            <a:ext cx="4124707" cy="1234726"/>
          </a:xfrm>
        </p:spPr>
        <p:txBody>
          <a:bodyPr anchor="b">
            <a:noAutofit/>
          </a:bodyPr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5" y="3038125"/>
            <a:ext cx="4124707" cy="82267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4" y="1803401"/>
            <a:ext cx="6134709" cy="1234726"/>
          </a:xfrm>
        </p:spPr>
        <p:txBody>
          <a:bodyPr anchor="b">
            <a:noAutofit/>
          </a:bodyPr>
          <a:lstStyle>
            <a:lvl1pPr algn="ctr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3" y="3038125"/>
            <a:ext cx="6134709" cy="822675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56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3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6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9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5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025651"/>
            <a:ext cx="6447501" cy="1369936"/>
          </a:xfrm>
        </p:spPr>
        <p:txBody>
          <a:bodyPr anchor="b"/>
          <a:lstStyle>
            <a:lvl1pPr algn="l">
              <a:defRPr sz="31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566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3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1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1620737"/>
            <a:ext cx="3139217" cy="432196"/>
          </a:xfrm>
        </p:spPr>
        <p:txBody>
          <a:bodyPr anchor="b">
            <a:noAutofit/>
          </a:bodyPr>
          <a:lstStyle>
            <a:lvl1pPr marL="0" indent="0">
              <a:buNone/>
              <a:defRPr sz="1900" b="0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052935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6"/>
          </a:xfrm>
        </p:spPr>
        <p:txBody>
          <a:bodyPr anchor="b">
            <a:noAutofit/>
          </a:bodyPr>
          <a:lstStyle>
            <a:lvl1pPr marL="0" indent="0">
              <a:buNone/>
              <a:defRPr sz="1900" b="0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052935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1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2" y="457201"/>
            <a:ext cx="6447501" cy="990600"/>
          </a:xfrm>
          <a:prstGeom prst="rect">
            <a:avLst/>
          </a:prstGeom>
        </p:spPr>
        <p:txBody>
          <a:bodyPr vert="horz" lIns="71323" tIns="35662" rIns="71323" bIns="35662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20442"/>
            <a:ext cx="6447501" cy="2910580"/>
          </a:xfrm>
          <a:prstGeom prst="rect">
            <a:avLst/>
          </a:prstGeom>
        </p:spPr>
        <p:txBody>
          <a:bodyPr vert="horz" lIns="71323" tIns="35662" rIns="71323" bIns="35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3"/>
            <a:ext cx="683954" cy="273844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65886-7D98-4494-AC4E-12ADDBAAFFD4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2" y="4531023"/>
            <a:ext cx="4723209" cy="273844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3"/>
            <a:ext cx="512504" cy="273844"/>
          </a:xfrm>
          <a:prstGeom prst="rect">
            <a:avLst/>
          </a:prstGeom>
        </p:spPr>
        <p:txBody>
          <a:bodyPr vert="horz" lIns="71323" tIns="35662" rIns="71323" bIns="35662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4E62CBEF-D700-4EBD-A9EE-BB03849BB6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356616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7462" indent="-267462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501" indent="-222885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1540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8156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4772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61388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18004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674620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31236" indent="-178308" algn="l" defTabSz="356616" rtl="0" eaLnBrk="1" latinLnBrk="0" hangingPunct="1">
        <a:spcBef>
          <a:spcPts val="78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35661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ADL200 Power Solution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1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Power </a:t>
            </a:r>
            <a:r>
              <a:rPr lang="en-GB" dirty="0"/>
              <a:t>Monitoring with </a:t>
            </a:r>
            <a:r>
              <a:rPr lang="en-GB" dirty="0" smtClean="0"/>
              <a:t>ADL200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1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762"/>
            <a:ext cx="4586088" cy="463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327448" y="3638015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4264" y="325356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Num</a:t>
            </a:r>
            <a:endParaRPr lang="en-GB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65998" y="1210889"/>
            <a:ext cx="873754" cy="24271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327448" y="3854038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65998" y="1210888"/>
            <a:ext cx="1809858" cy="26431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327448" y="4008343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465998" y="1210888"/>
            <a:ext cx="2457930" cy="27974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42688" y="4168363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81238" y="2291008"/>
            <a:ext cx="1866626" cy="18773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35068" y="4368388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342688" y="4522693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485900" y="2291008"/>
            <a:ext cx="709836" cy="213940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411965" y="2291008"/>
            <a:ext cx="38795" cy="22488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87" y="4626871"/>
            <a:ext cx="2908935" cy="4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27"/>
          <p:cNvSpPr/>
          <p:nvPr/>
        </p:nvSpPr>
        <p:spPr>
          <a:xfrm>
            <a:off x="1342688" y="4791298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1342688" y="4968463"/>
            <a:ext cx="138550" cy="1080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855470" y="2321009"/>
            <a:ext cx="531370" cy="24795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051560" y="1714501"/>
            <a:ext cx="342900" cy="32461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93032" y="823563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3008392" y="823563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3880892" y="835596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3008392" y="1927879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193032" y="1946345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1307664" y="1931124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588006" y="1946345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626800" y="1383618"/>
            <a:ext cx="534928" cy="39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688082" y="817156"/>
            <a:ext cx="534928" cy="3937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rgbClr val="FF0000"/>
                </a:solidFill>
              </a:rPr>
              <a:t>CLrE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54192" y="1925851"/>
            <a:ext cx="534928" cy="39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77052" y="1365781"/>
            <a:ext cx="534928" cy="39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AVRDx_PWM</Template>
  <TotalTime>414</TotalTime>
  <Words>10</Words>
  <Application>Microsoft Office PowerPoint</Application>
  <PresentationFormat>On-screen Show (16:9)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GCstudioThemeLight</vt:lpstr>
      <vt:lpstr>GCBASIC</vt:lpstr>
      <vt:lpstr>Power Monitoring with ADL200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2025-04-25T09:51:26Z</dcterms:created>
  <dcterms:modified xsi:type="dcterms:W3CDTF">2025-09-05T11:00:19Z</dcterms:modified>
</cp:coreProperties>
</file>