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6ABA-2932-4E3E-8E46-0860C7946D60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CE6E-6BE6-4785-B0F3-24BA3811A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70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6ABA-2932-4E3E-8E46-0860C7946D60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CE6E-6BE6-4785-B0F3-24BA3811A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6ABA-2932-4E3E-8E46-0860C7946D60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CE6E-6BE6-4785-B0F3-24BA3811A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366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6ABA-2932-4E3E-8E46-0860C7946D60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CE6E-6BE6-4785-B0F3-24BA3811A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50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6ABA-2932-4E3E-8E46-0860C7946D60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CE6E-6BE6-4785-B0F3-24BA3811A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46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6ABA-2932-4E3E-8E46-0860C7946D60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CE6E-6BE6-4785-B0F3-24BA3811A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32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6ABA-2932-4E3E-8E46-0860C7946D60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CE6E-6BE6-4785-B0F3-24BA3811A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8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6ABA-2932-4E3E-8E46-0860C7946D60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CE6E-6BE6-4785-B0F3-24BA3811A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10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6ABA-2932-4E3E-8E46-0860C7946D60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CE6E-6BE6-4785-B0F3-24BA3811A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59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6ABA-2932-4E3E-8E46-0860C7946D60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CE6E-6BE6-4785-B0F3-24BA3811A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13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6ABA-2932-4E3E-8E46-0860C7946D60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CE6E-6BE6-4785-B0F3-24BA3811A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82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16ABA-2932-4E3E-8E46-0860C7946D60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4CE6E-6BE6-4785-B0F3-24BA3811A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61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16ABA-2932-4E3E-8E46-0860C7946D60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4CE6E-6BE6-4785-B0F3-24BA3811A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42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Project Overview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Title: Power Monitoring with ADL200</a:t>
            </a:r>
          </a:p>
          <a:p>
            <a:r>
              <a:rPr lang="en-GB" smtClean="0"/>
              <a:t>Purpose: Reads and displays power metrics (voltage, current, frequency)</a:t>
            </a:r>
          </a:p>
          <a:p>
            <a:r>
              <a:rPr lang="en-GB" smtClean="0"/>
              <a:t>Platform: ATmega328PB microcontroller (16 MHz, like Arduino Nano)</a:t>
            </a:r>
          </a:p>
          <a:p>
            <a:r>
              <a:rPr lang="en-GB" smtClean="0"/>
              <a:t>Program: Written in Great Cow BASIC (GCBASIC)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39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Hardware Components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ADL200 Energy Meter: Tracks power metrics</a:t>
            </a:r>
          </a:p>
          <a:p>
            <a:r>
              <a:rPr lang="en-GB" smtClean="0"/>
              <a:t>ILI9488 GLCD: Colorful display for data</a:t>
            </a:r>
          </a:p>
          <a:p>
            <a:r>
              <a:rPr lang="en-GB" smtClean="0"/>
              <a:t>ATmega328PB: Core microcontroller for processing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27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Data Display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Output: Metrics shown on GLCD</a:t>
            </a:r>
          </a:p>
          <a:p>
            <a:r>
              <a:rPr lang="en-GB" smtClean="0"/>
              <a:t>Format: Two decimal places (e.g., 235.20 V, 50.10 Hz)</a:t>
            </a:r>
          </a:p>
          <a:p>
            <a:r>
              <a:rPr lang="en-GB" smtClean="0"/>
              <a:t>Real-Time: Continuous monitoring dashboard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09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Communication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Protocol: Modbus RTU over serial</a:t>
            </a:r>
          </a:p>
          <a:p>
            <a:r>
              <a:rPr lang="en-GB" smtClean="0"/>
              <a:t>Data Handling: Ring buffer for incoming data</a:t>
            </a:r>
          </a:p>
          <a:p>
            <a:r>
              <a:rPr lang="en-GB" smtClean="0"/>
              <a:t>Processing: State machine for efficient data management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40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Debugging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Feature: Software serial for debug output</a:t>
            </a:r>
          </a:p>
          <a:p>
            <a:r>
              <a:rPr lang="en-GB" smtClean="0"/>
              <a:t>Benefit: Simplifies troubleshooting and development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8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Key Files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Scripts: 040_mega328pb_ADL200.gcb (main), 010_mega328pb_hardwareserial.gcb, 020_mega328pb_hardwareGLCD.gcb, 030_mega328p_ModBusProtocol.gcb</a:t>
            </a:r>
          </a:p>
          <a:p>
            <a:r>
              <a:rPr lang="en-GB" smtClean="0"/>
              <a:t>Headers: ADL200.h, MODBus.h</a:t>
            </a:r>
          </a:p>
          <a:p>
            <a:r>
              <a:rPr lang="en-GB" smtClean="0"/>
              <a:t>Docs: Setup guide, adding new values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7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Getting Started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Steps: Install GCBASIC compiler, connect ADL200 and GLCD, upload 040_mega328pb_ADL200.gcb</a:t>
            </a:r>
          </a:p>
          <a:p>
            <a:r>
              <a:rPr lang="en-GB" smtClean="0"/>
              <a:t>Guide: See 2. Getting_started.md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85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Extending the Project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Add Values: Modify 040_mega328pb_ADL200.gcb</a:t>
            </a:r>
          </a:p>
          <a:p>
            <a:r>
              <a:rPr lang="en-GB" smtClean="0"/>
              <a:t>Guide: 3. Howto_add_new_value_040_mega328pb_ADL200.adoc</a:t>
            </a:r>
          </a:p>
          <a:p>
            <a:r>
              <a:rPr lang="en-GB" smtClean="0"/>
              <a:t>Features: Add new metrics, update Modbus mappings, adjust GLCD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8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Summary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Outcome: Real-time energy monitoring dashboard</a:t>
            </a:r>
          </a:p>
          <a:p>
            <a:r>
              <a:rPr lang="en-GB" smtClean="0"/>
              <a:t>Key Features: Modbus RTU, GLCD display, debug support</a:t>
            </a:r>
          </a:p>
          <a:p>
            <a:r>
              <a:rPr lang="en-GB" smtClean="0"/>
              <a:t>Next Steps: Set up hardware, compile code, monitor power!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605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Project Overview</vt:lpstr>
      <vt:lpstr>Hardware Components</vt:lpstr>
      <vt:lpstr>Data Display</vt:lpstr>
      <vt:lpstr>Communication</vt:lpstr>
      <vt:lpstr>Debugging</vt:lpstr>
      <vt:lpstr>Key Files</vt:lpstr>
      <vt:lpstr>Getting Started</vt:lpstr>
      <vt:lpstr>Extending the Project</vt:lpstr>
      <vt:lpstr>Summary</vt:lpstr>
    </vt:vector>
  </TitlesOfParts>
  <Company>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admin</dc:creator>
  <cp:lastModifiedBy>admin</cp:lastModifiedBy>
  <cp:revision>1</cp:revision>
  <dcterms:created xsi:type="dcterms:W3CDTF">2025-09-05T10:33:17Z</dcterms:created>
  <dcterms:modified xsi:type="dcterms:W3CDTF">2025-09-05T10:33:17Z</dcterms:modified>
</cp:coreProperties>
</file>