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4"/>
    <p:sldMasterId id="2147483939" r:id="rId5"/>
    <p:sldMasterId id="2147483891" r:id="rId6"/>
  </p:sldMasterIdLst>
  <p:notesMasterIdLst>
    <p:notesMasterId r:id="rId32"/>
  </p:notesMasterIdLst>
  <p:handoutMasterIdLst>
    <p:handoutMasterId r:id="rId33"/>
  </p:handoutMasterIdLst>
  <p:sldIdLst>
    <p:sldId id="256" r:id="rId7"/>
    <p:sldId id="374" r:id="rId8"/>
    <p:sldId id="375" r:id="rId9"/>
    <p:sldId id="378" r:id="rId10"/>
    <p:sldId id="377" r:id="rId11"/>
    <p:sldId id="379" r:id="rId12"/>
    <p:sldId id="410" r:id="rId13"/>
    <p:sldId id="411" r:id="rId14"/>
    <p:sldId id="381" r:id="rId15"/>
    <p:sldId id="380" r:id="rId16"/>
    <p:sldId id="412" r:id="rId17"/>
    <p:sldId id="413" r:id="rId18"/>
    <p:sldId id="414" r:id="rId19"/>
    <p:sldId id="415" r:id="rId20"/>
    <p:sldId id="416" r:id="rId21"/>
    <p:sldId id="417" r:id="rId22"/>
    <p:sldId id="418" r:id="rId23"/>
    <p:sldId id="419" r:id="rId24"/>
    <p:sldId id="420" r:id="rId25"/>
    <p:sldId id="421" r:id="rId26"/>
    <p:sldId id="422" r:id="rId27"/>
    <p:sldId id="425" r:id="rId28"/>
    <p:sldId id="427" r:id="rId29"/>
    <p:sldId id="428" r:id="rId30"/>
    <p:sldId id="373" r:id="rId3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0E7"/>
    <a:srgbClr val="CE9178"/>
    <a:srgbClr val="9CDCFE"/>
    <a:srgbClr val="7F1F9D"/>
    <a:srgbClr val="D2005A"/>
    <a:srgbClr val="A118A4"/>
    <a:srgbClr val="000000"/>
    <a:srgbClr val="6F16A6"/>
    <a:srgbClr val="4600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CE6433-47E2-4D7C-B775-A8CCB0819CF4}" v="44" dt="2022-11-25T04:44:41.583"/>
  </p1510:revLst>
</p1510:revInfo>
</file>

<file path=ppt/tableStyles.xml><?xml version="1.0" encoding="utf-8"?>
<a:tblStyleLst xmlns:a="http://schemas.openxmlformats.org/drawingml/2006/main" def="{5C22544A-7EE6-4342-B048-85BDC9FD1C3A}">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Средний стиль 3 — акцент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Светлый стиль 1 — акцент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3" autoAdjust="0"/>
    <p:restoredTop sz="94660"/>
  </p:normalViewPr>
  <p:slideViewPr>
    <p:cSldViewPr showGuides="1">
      <p:cViewPr>
        <p:scale>
          <a:sx n="100" d="100"/>
          <a:sy n="100" d="100"/>
        </p:scale>
        <p:origin x="-211" y="-336"/>
      </p:cViewPr>
      <p:guideLst/>
    </p:cSldViewPr>
  </p:slideViewPr>
  <p:notesTextViewPr>
    <p:cViewPr>
      <p:scale>
        <a:sx n="3" d="2"/>
        <a:sy n="3" d="2"/>
      </p:scale>
      <p:origin x="0" y="0"/>
    </p:cViewPr>
  </p:notesTextViewPr>
  <p:notesViewPr>
    <p:cSldViewPr showGuides="1">
      <p:cViewPr varScale="1">
        <p:scale>
          <a:sx n="86" d="100"/>
          <a:sy n="86" d="100"/>
        </p:scale>
        <p:origin x="3786" y="78"/>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455BDB-7F1E-4B67-82D7-27D0BB640DC2}" type="datetimeFigureOut">
              <a:rPr lang="ru-RU" smtClean="0"/>
              <a:t>25.11.2022</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78A5BC-2F8E-493C-A8D6-783119BD961D}" type="slidenum">
              <a:rPr lang="ru-RU" smtClean="0"/>
              <a:t>‹#›</a:t>
            </a:fld>
            <a:endParaRPr lang="ru-RU"/>
          </a:p>
        </p:txBody>
      </p:sp>
    </p:spTree>
    <p:extLst>
      <p:ext uri="{BB962C8B-B14F-4D97-AF65-F5344CB8AC3E}">
        <p14:creationId xmlns:p14="http://schemas.microsoft.com/office/powerpoint/2010/main" val="15893977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D2DD9B-B9EB-4DD5-8E21-BE488093CC0C}" type="datetimeFigureOut">
              <a:rPr lang="ru-RU" smtClean="0"/>
              <a:t>25.11.2022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4234A-CE1B-4CF0-896B-5F16379A651E}" type="slidenum">
              <a:rPr lang="ru-RU" smtClean="0"/>
              <a:t>‹#›</a:t>
            </a:fld>
            <a:endParaRPr lang="ru-RU"/>
          </a:p>
        </p:txBody>
      </p:sp>
    </p:spTree>
    <p:extLst>
      <p:ext uri="{BB962C8B-B14F-4D97-AF65-F5344CB8AC3E}">
        <p14:creationId xmlns:p14="http://schemas.microsoft.com/office/powerpoint/2010/main" val="310907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Заголовок и объект">
    <p:spTree>
      <p:nvGrpSpPr>
        <p:cNvPr id="1" name=""/>
        <p:cNvGrpSpPr/>
        <p:nvPr/>
      </p:nvGrpSpPr>
      <p:grpSpPr>
        <a:xfrm>
          <a:off x="0" y="0"/>
          <a:ext cx="0" cy="0"/>
          <a:chOff x="0" y="0"/>
          <a:chExt cx="0" cy="0"/>
        </a:xfrm>
      </p:grpSpPr>
      <p:sp>
        <p:nvSpPr>
          <p:cNvPr id="19" name="Прямоугольник с одним скругленным углом 18"/>
          <p:cNvSpPr/>
          <p:nvPr userDrawn="1"/>
        </p:nvSpPr>
        <p:spPr>
          <a:xfrm flipH="1" flipV="1">
            <a:off x="0" y="-3"/>
            <a:ext cx="12192000" cy="5236116"/>
          </a:xfrm>
          <a:prstGeom prst="round1Rect">
            <a:avLst>
              <a:gd name="adj" fmla="val 16996"/>
            </a:avLst>
          </a:prstGeom>
          <a:gradFill>
            <a:gsLst>
              <a:gs pos="0">
                <a:schemeClr val="accent3"/>
              </a:gs>
              <a:gs pos="100000">
                <a:schemeClr val="tx2"/>
              </a:gs>
            </a:gsLst>
            <a:lin ang="108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11" name="Прямоугольник с двумя скругленными противолежащими углами 10"/>
          <p:cNvSpPr/>
          <p:nvPr userDrawn="1"/>
        </p:nvSpPr>
        <p:spPr>
          <a:xfrm>
            <a:off x="515938" y="549275"/>
            <a:ext cx="11160125" cy="5759449"/>
          </a:xfrm>
          <a:prstGeom prst="round2DiagRect">
            <a:avLst>
              <a:gd name="adj1" fmla="val 0"/>
              <a:gd name="adj2" fmla="val 13187"/>
            </a:avLst>
          </a:prstGeom>
          <a:solidFill>
            <a:schemeClr val="bg1"/>
          </a:solidFill>
          <a:ln w="19050">
            <a:gradFill>
              <a:gsLst>
                <a:gs pos="0">
                  <a:schemeClr val="accent3"/>
                </a:gs>
                <a:gs pos="100000">
                  <a:schemeClr val="tx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8" name="Прямоугольник с одним скругленным углом 17"/>
          <p:cNvSpPr/>
          <p:nvPr userDrawn="1"/>
        </p:nvSpPr>
        <p:spPr>
          <a:xfrm flipV="1">
            <a:off x="0" y="-2"/>
            <a:ext cx="3261000" cy="1276752"/>
          </a:xfrm>
          <a:prstGeom prst="round1Rect">
            <a:avLst>
              <a:gd name="adj" fmla="val 50000"/>
            </a:avLst>
          </a:prstGeom>
          <a:gradFill>
            <a:gsLst>
              <a:gs pos="0">
                <a:schemeClr val="tx2"/>
              </a:gs>
              <a:gs pos="100000">
                <a:schemeClr val="tx1"/>
              </a:gs>
            </a:gsLst>
            <a:lin ang="27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14" name="Прямоугольник с двумя скругленными противолежащими углами 13"/>
          <p:cNvSpPr/>
          <p:nvPr userDrawn="1"/>
        </p:nvSpPr>
        <p:spPr>
          <a:xfrm rot="10800000">
            <a:off x="6096000" y="4868725"/>
            <a:ext cx="6096000" cy="1440000"/>
          </a:xfrm>
          <a:prstGeom prst="round2DiagRect">
            <a:avLst>
              <a:gd name="adj1" fmla="val 36109"/>
              <a:gd name="adj2" fmla="val 0"/>
            </a:avLst>
          </a:prstGeom>
          <a:gradFill>
            <a:gsLst>
              <a:gs pos="0">
                <a:srgbClr val="46006E"/>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Title 1"/>
          <p:cNvSpPr>
            <a:spLocks noGrp="1"/>
          </p:cNvSpPr>
          <p:nvPr>
            <p:ph type="title" hasCustomPrompt="1"/>
          </p:nvPr>
        </p:nvSpPr>
        <p:spPr>
          <a:xfrm>
            <a:off x="876300" y="1989000"/>
            <a:ext cx="8819700" cy="1440000"/>
          </a:xfrm>
          <a:prstGeom prst="rect">
            <a:avLst/>
          </a:prstGeom>
        </p:spPr>
        <p:txBody>
          <a:bodyPr anchor="ctr"/>
          <a:lstStyle>
            <a:lvl1pPr>
              <a:defRPr>
                <a:solidFill>
                  <a:schemeClr val="tx1"/>
                </a:solidFill>
              </a:defRPr>
            </a:lvl1pPr>
          </a:lstStyle>
          <a:p>
            <a:r>
              <a:rPr lang="ru-RU" dirty="0"/>
              <a:t>ОБРАЗЕЦ ЗАГОЛОВКА</a:t>
            </a:r>
            <a:endParaRPr lang="en-US" dirty="0"/>
          </a:p>
        </p:txBody>
      </p:sp>
      <p:sp>
        <p:nvSpPr>
          <p:cNvPr id="17" name="Text Placeholder 2"/>
          <p:cNvSpPr>
            <a:spLocks noGrp="1"/>
          </p:cNvSpPr>
          <p:nvPr>
            <p:ph type="body" idx="1" hasCustomPrompt="1"/>
          </p:nvPr>
        </p:nvSpPr>
        <p:spPr>
          <a:xfrm>
            <a:off x="876300" y="3429000"/>
            <a:ext cx="8819700" cy="1440000"/>
          </a:xfrm>
          <a:prstGeom prst="rect">
            <a:avLst/>
          </a:prstGeom>
        </p:spPr>
        <p:txBody>
          <a:bodyPr anchor="t">
            <a:noAutofit/>
          </a:bodyPr>
          <a:lstStyle>
            <a:lvl1pPr marL="0" indent="0">
              <a:lnSpc>
                <a:spcPct val="84000"/>
              </a:lnSpc>
              <a:spcBef>
                <a:spcPts val="0"/>
              </a:spcBef>
              <a:spcAft>
                <a:spcPts val="0"/>
              </a:spcAft>
              <a:buNone/>
              <a:defRPr sz="2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ОБРАЗЕЦ ПОДЗАГОЛОВКА</a:t>
            </a:r>
          </a:p>
        </p:txBody>
      </p:sp>
      <p:sp>
        <p:nvSpPr>
          <p:cNvPr id="25" name="Text Placeholder 2"/>
          <p:cNvSpPr>
            <a:spLocks noGrp="1"/>
          </p:cNvSpPr>
          <p:nvPr>
            <p:ph type="body" idx="15" hasCustomPrompt="1"/>
          </p:nvPr>
        </p:nvSpPr>
        <p:spPr>
          <a:xfrm>
            <a:off x="6816000" y="5596476"/>
            <a:ext cx="4499700" cy="712249"/>
          </a:xfrm>
          <a:prstGeom prst="rect">
            <a:avLst/>
          </a:prstGeom>
        </p:spPr>
        <p:txBody>
          <a:bodyPr anchor="t">
            <a:noAutofit/>
          </a:bodyPr>
          <a:lstStyle>
            <a:lvl1pPr marL="0" indent="0" algn="r">
              <a:lnSpc>
                <a:spcPct val="84000"/>
              </a:lnSpc>
              <a:spcBef>
                <a:spcPts val="0"/>
              </a:spcBef>
              <a:spcAft>
                <a:spcPts val="0"/>
              </a:spcAft>
              <a:buNone/>
              <a:defRPr sz="1400" b="0"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Должность</a:t>
            </a:r>
          </a:p>
        </p:txBody>
      </p:sp>
      <p:sp>
        <p:nvSpPr>
          <p:cNvPr id="27" name="Text Placeholder 2"/>
          <p:cNvSpPr>
            <a:spLocks noGrp="1"/>
          </p:cNvSpPr>
          <p:nvPr>
            <p:ph type="body" idx="16" hasCustomPrompt="1"/>
          </p:nvPr>
        </p:nvSpPr>
        <p:spPr>
          <a:xfrm>
            <a:off x="6816000" y="4884227"/>
            <a:ext cx="4499700" cy="712249"/>
          </a:xfrm>
          <a:prstGeom prst="rect">
            <a:avLst/>
          </a:prstGeom>
        </p:spPr>
        <p:txBody>
          <a:bodyPr anchor="ctr">
            <a:noAutofit/>
          </a:bodyPr>
          <a:lstStyle>
            <a:lvl1pPr marL="0" indent="0" algn="r">
              <a:lnSpc>
                <a:spcPct val="84000"/>
              </a:lnSpc>
              <a:spcBef>
                <a:spcPts val="0"/>
              </a:spcBef>
              <a:spcAft>
                <a:spcPts val="0"/>
              </a:spcAft>
              <a:buNone/>
              <a:defRPr sz="1800" b="1"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ИМЯ СПИКЕРА</a:t>
            </a:r>
          </a:p>
        </p:txBody>
      </p:sp>
      <p:pic>
        <p:nvPicPr>
          <p:cNvPr id="4" name="Рисунок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4063" y="234000"/>
            <a:ext cx="2295000" cy="765000"/>
          </a:xfrm>
          <a:prstGeom prst="rect">
            <a:avLst/>
          </a:prstGeom>
        </p:spPr>
      </p:pic>
      <p:sp>
        <p:nvSpPr>
          <p:cNvPr id="20"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tx1"/>
                </a:solidFill>
              </a:defRPr>
            </a:lvl1pPr>
          </a:lstStyle>
          <a:p>
            <a:r>
              <a:rPr lang="ru-RU" dirty="0"/>
              <a:t>©2021 Неофлекс. Все права защищены</a:t>
            </a:r>
          </a:p>
        </p:txBody>
      </p:sp>
      <p:sp>
        <p:nvSpPr>
          <p:cNvPr id="21"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tx1"/>
                </a:solidFill>
              </a:defRPr>
            </a:lvl1pPr>
          </a:lstStyle>
          <a:p>
            <a:fld id="{3836835B-2651-4DA9-BBA3-14F7095E4B97}" type="slidenum">
              <a:rPr lang="ru-RU" smtClean="0"/>
              <a:pPr/>
              <a:t>‹#›</a:t>
            </a:fld>
            <a:endParaRPr lang="ru-RU" dirty="0"/>
          </a:p>
        </p:txBody>
      </p:sp>
    </p:spTree>
    <p:extLst>
      <p:ext uri="{BB962C8B-B14F-4D97-AF65-F5344CB8AC3E}">
        <p14:creationId xmlns:p14="http://schemas.microsoft.com/office/powerpoint/2010/main" val="9342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Два объекта">
    <p:bg>
      <p:bgPr>
        <a:solidFill>
          <a:schemeClr val="bg1"/>
        </a:solidFill>
        <a:effectLst/>
      </p:bgPr>
    </p:bg>
    <p:spTree>
      <p:nvGrpSpPr>
        <p:cNvPr id="1" name=""/>
        <p:cNvGrpSpPr/>
        <p:nvPr/>
      </p:nvGrpSpPr>
      <p:grpSpPr>
        <a:xfrm>
          <a:off x="0" y="0"/>
          <a:ext cx="0" cy="0"/>
          <a:chOff x="0" y="0"/>
          <a:chExt cx="0" cy="0"/>
        </a:xfrm>
      </p:grpSpPr>
      <p:sp>
        <p:nvSpPr>
          <p:cNvPr id="18" name="Прямоугольник с одним скругленным углом 17"/>
          <p:cNvSpPr/>
          <p:nvPr userDrawn="1"/>
        </p:nvSpPr>
        <p:spPr>
          <a:xfrm flipH="1">
            <a:off x="0" y="2664000"/>
            <a:ext cx="12192000" cy="4226832"/>
          </a:xfrm>
          <a:prstGeom prst="round1Rect">
            <a:avLst>
              <a:gd name="adj" fmla="val 12253"/>
            </a:avLst>
          </a:prstGeom>
          <a:gradFill>
            <a:gsLst>
              <a:gs pos="0">
                <a:schemeClr val="accent3"/>
              </a:gs>
              <a:gs pos="100000">
                <a:schemeClr val="tx2"/>
              </a:gs>
            </a:gsLst>
            <a:lin ang="78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pic>
        <p:nvPicPr>
          <p:cNvPr id="24" name="Рисунок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9554" y="144000"/>
            <a:ext cx="579988" cy="630000"/>
          </a:xfrm>
          <a:prstGeom prst="rect">
            <a:avLst/>
          </a:prstGeom>
        </p:spPr>
      </p:pic>
      <p:sp>
        <p:nvSpPr>
          <p:cNvPr id="30" name="Заголовок 8"/>
          <p:cNvSpPr>
            <a:spLocks noGrp="1"/>
          </p:cNvSpPr>
          <p:nvPr>
            <p:ph type="title" hasCustomPrompt="1"/>
          </p:nvPr>
        </p:nvSpPr>
        <p:spPr>
          <a:xfrm>
            <a:off x="515938" y="279001"/>
            <a:ext cx="11160124" cy="630637"/>
          </a:xfrm>
          <a:prstGeom prst="rect">
            <a:avLst/>
          </a:prstGeom>
        </p:spPr>
        <p:txBody>
          <a:bodyPr anchor="ctr"/>
          <a:lstStyle>
            <a:lvl1pPr algn="ctr">
              <a:defRPr sz="2800" baseline="0">
                <a:solidFill>
                  <a:schemeClr val="tx1"/>
                </a:solidFill>
              </a:defRPr>
            </a:lvl1pPr>
          </a:lstStyle>
          <a:p>
            <a:r>
              <a:rPr lang="ru-RU" dirty="0"/>
              <a:t>ОБРАЗЕЦ ЗАГОЛОВКА</a:t>
            </a:r>
          </a:p>
        </p:txBody>
      </p:sp>
      <p:sp>
        <p:nvSpPr>
          <p:cNvPr id="19"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bg1"/>
                </a:solidFill>
              </a:defRPr>
            </a:lvl1pPr>
          </a:lstStyle>
          <a:p>
            <a:r>
              <a:rPr lang="ru-RU" dirty="0"/>
              <a:t>©2021 Неофлекс. Все права защищены</a:t>
            </a:r>
          </a:p>
        </p:txBody>
      </p:sp>
      <p:sp>
        <p:nvSpPr>
          <p:cNvPr id="20"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bg1"/>
                </a:solidFill>
              </a:defRPr>
            </a:lvl1pPr>
          </a:lstStyle>
          <a:p>
            <a:fld id="{3836835B-2651-4DA9-BBA3-14F7095E4B97}" type="slidenum">
              <a:rPr lang="ru-RU" smtClean="0"/>
              <a:pPr/>
              <a:t>‹#›</a:t>
            </a:fld>
            <a:endParaRPr lang="ru-RU" dirty="0"/>
          </a:p>
        </p:txBody>
      </p:sp>
      <p:sp>
        <p:nvSpPr>
          <p:cNvPr id="14" name="Прямоугольник с двумя скругленными противолежащими углами 13"/>
          <p:cNvSpPr/>
          <p:nvPr userDrawn="1"/>
        </p:nvSpPr>
        <p:spPr>
          <a:xfrm>
            <a:off x="507601" y="954000"/>
            <a:ext cx="11168461" cy="3420000"/>
          </a:xfrm>
          <a:prstGeom prst="round2DiagRect">
            <a:avLst>
              <a:gd name="adj1" fmla="val 0"/>
              <a:gd name="adj2" fmla="val 16910"/>
            </a:avLst>
          </a:prstGeom>
          <a:solidFill>
            <a:schemeClr val="bg1"/>
          </a:solidFill>
          <a:ln w="19050">
            <a:gradFill>
              <a:gsLst>
                <a:gs pos="0">
                  <a:schemeClr val="accent3"/>
                </a:gs>
                <a:gs pos="100000">
                  <a:schemeClr val="tx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5" name="Text Placeholder 2"/>
          <p:cNvSpPr>
            <a:spLocks noGrp="1"/>
          </p:cNvSpPr>
          <p:nvPr>
            <p:ph type="body" idx="16" hasCustomPrompt="1"/>
          </p:nvPr>
        </p:nvSpPr>
        <p:spPr>
          <a:xfrm>
            <a:off x="876300" y="4985536"/>
            <a:ext cx="10439400" cy="1131684"/>
          </a:xfrm>
          <a:prstGeom prst="rect">
            <a:avLst/>
          </a:prstGeom>
        </p:spPr>
        <p:txBody>
          <a:bodyPr anchor="t">
            <a:noAutofit/>
          </a:bodyPr>
          <a:lstStyle>
            <a:lvl1pPr marL="0" indent="0" algn="ctr">
              <a:lnSpc>
                <a:spcPct val="84000"/>
              </a:lnSpc>
              <a:spcBef>
                <a:spcPts val="0"/>
              </a:spcBef>
              <a:spcAft>
                <a:spcPts val="0"/>
              </a:spcAft>
              <a:buNone/>
              <a:defRPr sz="1400" b="0"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Описание</a:t>
            </a:r>
          </a:p>
        </p:txBody>
      </p:sp>
      <p:sp>
        <p:nvSpPr>
          <p:cNvPr id="21" name="Text Placeholder 2"/>
          <p:cNvSpPr>
            <a:spLocks noGrp="1"/>
          </p:cNvSpPr>
          <p:nvPr>
            <p:ph type="body" idx="17" hasCustomPrompt="1"/>
          </p:nvPr>
        </p:nvSpPr>
        <p:spPr>
          <a:xfrm>
            <a:off x="876300" y="4572733"/>
            <a:ext cx="10439400" cy="400755"/>
          </a:xfrm>
          <a:prstGeom prst="rect">
            <a:avLst/>
          </a:prstGeom>
        </p:spPr>
        <p:txBody>
          <a:bodyPr anchor="ctr">
            <a:noAutofit/>
          </a:bodyPr>
          <a:lstStyle>
            <a:lvl1pPr marL="0" indent="0" algn="ctr">
              <a:lnSpc>
                <a:spcPct val="84000"/>
              </a:lnSpc>
              <a:spcBef>
                <a:spcPts val="0"/>
              </a:spcBef>
              <a:spcAft>
                <a:spcPts val="0"/>
              </a:spcAft>
              <a:buNone/>
              <a:defRPr sz="2000" b="1"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Название</a:t>
            </a:r>
          </a:p>
        </p:txBody>
      </p:sp>
    </p:spTree>
    <p:extLst>
      <p:ext uri="{BB962C8B-B14F-4D97-AF65-F5344CB8AC3E}">
        <p14:creationId xmlns:p14="http://schemas.microsoft.com/office/powerpoint/2010/main" val="3252109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Два объекта">
    <p:bg>
      <p:bgPr>
        <a:solidFill>
          <a:schemeClr val="bg1"/>
        </a:solidFill>
        <a:effectLst/>
      </p:bgPr>
    </p:bg>
    <p:spTree>
      <p:nvGrpSpPr>
        <p:cNvPr id="1" name=""/>
        <p:cNvGrpSpPr/>
        <p:nvPr/>
      </p:nvGrpSpPr>
      <p:grpSpPr>
        <a:xfrm>
          <a:off x="0" y="0"/>
          <a:ext cx="0" cy="0"/>
          <a:chOff x="0" y="0"/>
          <a:chExt cx="0" cy="0"/>
        </a:xfrm>
      </p:grpSpPr>
      <p:sp>
        <p:nvSpPr>
          <p:cNvPr id="11" name="Прямоугольник с одним скругленным углом 10"/>
          <p:cNvSpPr/>
          <p:nvPr userDrawn="1"/>
        </p:nvSpPr>
        <p:spPr>
          <a:xfrm rot="10800000" flipH="1">
            <a:off x="0" y="0"/>
            <a:ext cx="12192000" cy="2664000"/>
          </a:xfrm>
          <a:prstGeom prst="round1Rect">
            <a:avLst>
              <a:gd name="adj" fmla="val 19488"/>
            </a:avLst>
          </a:prstGeom>
          <a:gradFill>
            <a:gsLst>
              <a:gs pos="0">
                <a:schemeClr val="accent3"/>
              </a:gs>
              <a:gs pos="100000">
                <a:schemeClr val="tx2"/>
              </a:gs>
            </a:gsLst>
            <a:lin ang="198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pic>
        <p:nvPicPr>
          <p:cNvPr id="22" name="Рисунок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9554" y="144000"/>
            <a:ext cx="579988" cy="630000"/>
          </a:xfrm>
          <a:prstGeom prst="rect">
            <a:avLst/>
          </a:prstGeom>
        </p:spPr>
      </p:pic>
      <p:sp>
        <p:nvSpPr>
          <p:cNvPr id="12" name="Text Placeholder 2"/>
          <p:cNvSpPr>
            <a:spLocks noGrp="1"/>
          </p:cNvSpPr>
          <p:nvPr>
            <p:ph type="body" idx="16" hasCustomPrompt="1"/>
          </p:nvPr>
        </p:nvSpPr>
        <p:spPr>
          <a:xfrm>
            <a:off x="507602" y="4985536"/>
            <a:ext cx="5363398" cy="1131684"/>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Описание</a:t>
            </a:r>
          </a:p>
        </p:txBody>
      </p:sp>
      <p:sp>
        <p:nvSpPr>
          <p:cNvPr id="16" name="Text Placeholder 2"/>
          <p:cNvSpPr>
            <a:spLocks noGrp="1"/>
          </p:cNvSpPr>
          <p:nvPr>
            <p:ph type="body" idx="17" hasCustomPrompt="1"/>
          </p:nvPr>
        </p:nvSpPr>
        <p:spPr>
          <a:xfrm>
            <a:off x="507602" y="4572733"/>
            <a:ext cx="5363398" cy="400755"/>
          </a:xfrm>
          <a:prstGeom prst="rect">
            <a:avLst/>
          </a:prstGeom>
        </p:spPr>
        <p:txBody>
          <a:bodyPr anchor="ctr">
            <a:noAutofit/>
          </a:bodyPr>
          <a:lstStyle>
            <a:lvl1pPr marL="0" indent="0" algn="l">
              <a:lnSpc>
                <a:spcPct val="84000"/>
              </a:lnSpc>
              <a:spcBef>
                <a:spcPts val="0"/>
              </a:spcBef>
              <a:spcAft>
                <a:spcPts val="0"/>
              </a:spcAft>
              <a:buNone/>
              <a:defRPr sz="20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Название</a:t>
            </a:r>
          </a:p>
        </p:txBody>
      </p:sp>
      <p:sp>
        <p:nvSpPr>
          <p:cNvPr id="19" name="Text Placeholder 2"/>
          <p:cNvSpPr>
            <a:spLocks noGrp="1"/>
          </p:cNvSpPr>
          <p:nvPr>
            <p:ph type="body" idx="20" hasCustomPrompt="1"/>
          </p:nvPr>
        </p:nvSpPr>
        <p:spPr>
          <a:xfrm>
            <a:off x="6370098" y="4985536"/>
            <a:ext cx="5314299" cy="1131684"/>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Описание</a:t>
            </a:r>
          </a:p>
        </p:txBody>
      </p:sp>
      <p:sp>
        <p:nvSpPr>
          <p:cNvPr id="20" name="Text Placeholder 2"/>
          <p:cNvSpPr>
            <a:spLocks noGrp="1"/>
          </p:cNvSpPr>
          <p:nvPr>
            <p:ph type="body" idx="21" hasCustomPrompt="1"/>
          </p:nvPr>
        </p:nvSpPr>
        <p:spPr>
          <a:xfrm>
            <a:off x="6370098" y="4572733"/>
            <a:ext cx="5314299" cy="400755"/>
          </a:xfrm>
          <a:prstGeom prst="rect">
            <a:avLst/>
          </a:prstGeom>
        </p:spPr>
        <p:txBody>
          <a:bodyPr anchor="ctr">
            <a:noAutofit/>
          </a:bodyPr>
          <a:lstStyle>
            <a:lvl1pPr marL="0" indent="0" algn="l">
              <a:lnSpc>
                <a:spcPct val="84000"/>
              </a:lnSpc>
              <a:spcBef>
                <a:spcPts val="0"/>
              </a:spcBef>
              <a:spcAft>
                <a:spcPts val="0"/>
              </a:spcAft>
              <a:buNone/>
              <a:defRPr sz="20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Название</a:t>
            </a:r>
          </a:p>
        </p:txBody>
      </p:sp>
      <p:sp>
        <p:nvSpPr>
          <p:cNvPr id="27" name="Заголовок 8"/>
          <p:cNvSpPr>
            <a:spLocks noGrp="1"/>
          </p:cNvSpPr>
          <p:nvPr>
            <p:ph type="title" hasCustomPrompt="1"/>
          </p:nvPr>
        </p:nvSpPr>
        <p:spPr>
          <a:xfrm>
            <a:off x="515938" y="279001"/>
            <a:ext cx="11160124" cy="630637"/>
          </a:xfrm>
          <a:prstGeom prst="rect">
            <a:avLst/>
          </a:prstGeom>
        </p:spPr>
        <p:txBody>
          <a:bodyPr anchor="ctr"/>
          <a:lstStyle>
            <a:lvl1pPr algn="ctr">
              <a:defRPr sz="2800" baseline="0">
                <a:solidFill>
                  <a:schemeClr val="bg1"/>
                </a:solidFill>
              </a:defRPr>
            </a:lvl1pPr>
          </a:lstStyle>
          <a:p>
            <a:r>
              <a:rPr lang="ru-RU" dirty="0"/>
              <a:t>ОБРАЗЕЦ ЗАГОЛОВКА</a:t>
            </a:r>
          </a:p>
        </p:txBody>
      </p:sp>
      <p:sp>
        <p:nvSpPr>
          <p:cNvPr id="28" name="Прямоугольник с двумя скругленными противолежащими углами 27"/>
          <p:cNvSpPr/>
          <p:nvPr userDrawn="1"/>
        </p:nvSpPr>
        <p:spPr>
          <a:xfrm>
            <a:off x="6378500" y="954000"/>
            <a:ext cx="5314198" cy="3420000"/>
          </a:xfrm>
          <a:prstGeom prst="round2DiagRect">
            <a:avLst>
              <a:gd name="adj1" fmla="val 0"/>
              <a:gd name="adj2" fmla="val 16910"/>
            </a:avLst>
          </a:prstGeom>
          <a:solidFill>
            <a:schemeClr val="bg1"/>
          </a:solidFill>
          <a:ln w="19050">
            <a:gradFill>
              <a:gsLst>
                <a:gs pos="0">
                  <a:schemeClr val="accent3"/>
                </a:gs>
                <a:gs pos="100000">
                  <a:schemeClr val="tx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3" name="Прямоугольник с двумя скругленными противолежащими углами 22"/>
          <p:cNvSpPr/>
          <p:nvPr userDrawn="1"/>
        </p:nvSpPr>
        <p:spPr>
          <a:xfrm>
            <a:off x="507602" y="954000"/>
            <a:ext cx="5363296" cy="3420000"/>
          </a:xfrm>
          <a:prstGeom prst="round2DiagRect">
            <a:avLst>
              <a:gd name="adj1" fmla="val 0"/>
              <a:gd name="adj2" fmla="val 16910"/>
            </a:avLst>
          </a:prstGeom>
          <a:solidFill>
            <a:schemeClr val="bg1"/>
          </a:solidFill>
          <a:ln w="19050">
            <a:gradFill>
              <a:gsLst>
                <a:gs pos="0">
                  <a:schemeClr val="accent3"/>
                </a:gs>
                <a:gs pos="100000">
                  <a:schemeClr val="tx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1"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tx1"/>
                </a:solidFill>
              </a:defRPr>
            </a:lvl1pPr>
          </a:lstStyle>
          <a:p>
            <a:r>
              <a:rPr lang="ru-RU" dirty="0"/>
              <a:t>©2021 Неофлекс. Все права защищены</a:t>
            </a:r>
          </a:p>
        </p:txBody>
      </p:sp>
      <p:sp>
        <p:nvSpPr>
          <p:cNvPr id="25"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tx1"/>
                </a:solidFill>
              </a:defRPr>
            </a:lvl1pPr>
          </a:lstStyle>
          <a:p>
            <a:fld id="{3836835B-2651-4DA9-BBA3-14F7095E4B97}" type="slidenum">
              <a:rPr lang="ru-RU" smtClean="0"/>
              <a:pPr/>
              <a:t>‹#›</a:t>
            </a:fld>
            <a:endParaRPr lang="ru-RU" dirty="0"/>
          </a:p>
        </p:txBody>
      </p:sp>
    </p:spTree>
    <p:extLst>
      <p:ext uri="{BB962C8B-B14F-4D97-AF65-F5344CB8AC3E}">
        <p14:creationId xmlns:p14="http://schemas.microsoft.com/office/powerpoint/2010/main" val="2412360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Два объекта">
    <p:bg>
      <p:bgPr>
        <a:solidFill>
          <a:schemeClr val="bg1"/>
        </a:solidFill>
        <a:effectLst/>
      </p:bgPr>
    </p:bg>
    <p:spTree>
      <p:nvGrpSpPr>
        <p:cNvPr id="1" name=""/>
        <p:cNvGrpSpPr/>
        <p:nvPr/>
      </p:nvGrpSpPr>
      <p:grpSpPr>
        <a:xfrm>
          <a:off x="0" y="0"/>
          <a:ext cx="0" cy="0"/>
          <a:chOff x="0" y="0"/>
          <a:chExt cx="0" cy="0"/>
        </a:xfrm>
      </p:grpSpPr>
      <p:sp>
        <p:nvSpPr>
          <p:cNvPr id="26" name="Прямоугольник с одним скругленным углом 25"/>
          <p:cNvSpPr/>
          <p:nvPr userDrawn="1"/>
        </p:nvSpPr>
        <p:spPr>
          <a:xfrm rot="10800000" flipH="1">
            <a:off x="0" y="0"/>
            <a:ext cx="12192000" cy="2664000"/>
          </a:xfrm>
          <a:prstGeom prst="round1Rect">
            <a:avLst>
              <a:gd name="adj" fmla="val 18773"/>
            </a:avLst>
          </a:prstGeom>
          <a:gradFill>
            <a:gsLst>
              <a:gs pos="0">
                <a:schemeClr val="accent3"/>
              </a:gs>
              <a:gs pos="100000">
                <a:schemeClr val="tx2"/>
              </a:gs>
            </a:gsLst>
            <a:lin ang="198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pic>
        <p:nvPicPr>
          <p:cNvPr id="22" name="Рисунок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9554" y="144000"/>
            <a:ext cx="579988" cy="630000"/>
          </a:xfrm>
          <a:prstGeom prst="rect">
            <a:avLst/>
          </a:prstGeom>
        </p:spPr>
      </p:pic>
      <p:sp>
        <p:nvSpPr>
          <p:cNvPr id="12" name="Text Placeholder 2"/>
          <p:cNvSpPr>
            <a:spLocks noGrp="1"/>
          </p:cNvSpPr>
          <p:nvPr>
            <p:ph type="body" idx="16" hasCustomPrompt="1"/>
          </p:nvPr>
        </p:nvSpPr>
        <p:spPr>
          <a:xfrm>
            <a:off x="507602" y="4985536"/>
            <a:ext cx="3420065" cy="1131684"/>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Описание</a:t>
            </a:r>
          </a:p>
        </p:txBody>
      </p:sp>
      <p:sp>
        <p:nvSpPr>
          <p:cNvPr id="16" name="Text Placeholder 2"/>
          <p:cNvSpPr>
            <a:spLocks noGrp="1"/>
          </p:cNvSpPr>
          <p:nvPr>
            <p:ph type="body" idx="17" hasCustomPrompt="1"/>
          </p:nvPr>
        </p:nvSpPr>
        <p:spPr>
          <a:xfrm>
            <a:off x="507602" y="4572733"/>
            <a:ext cx="3420065" cy="400755"/>
          </a:xfrm>
          <a:prstGeom prst="rect">
            <a:avLst/>
          </a:prstGeom>
        </p:spPr>
        <p:txBody>
          <a:bodyPr anchor="ctr">
            <a:noAutofit/>
          </a:bodyPr>
          <a:lstStyle>
            <a:lvl1pPr marL="0" indent="0" algn="l">
              <a:lnSpc>
                <a:spcPct val="84000"/>
              </a:lnSpc>
              <a:spcBef>
                <a:spcPts val="0"/>
              </a:spcBef>
              <a:spcAft>
                <a:spcPts val="0"/>
              </a:spcAft>
              <a:buNone/>
              <a:defRPr sz="20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Название</a:t>
            </a:r>
          </a:p>
        </p:txBody>
      </p:sp>
      <p:sp>
        <p:nvSpPr>
          <p:cNvPr id="17" name="Text Placeholder 2"/>
          <p:cNvSpPr>
            <a:spLocks noGrp="1"/>
          </p:cNvSpPr>
          <p:nvPr>
            <p:ph type="body" idx="18" hasCustomPrompt="1"/>
          </p:nvPr>
        </p:nvSpPr>
        <p:spPr>
          <a:xfrm>
            <a:off x="4385967" y="4985536"/>
            <a:ext cx="3420065" cy="1131684"/>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Описание</a:t>
            </a:r>
          </a:p>
        </p:txBody>
      </p:sp>
      <p:sp>
        <p:nvSpPr>
          <p:cNvPr id="18" name="Text Placeholder 2"/>
          <p:cNvSpPr>
            <a:spLocks noGrp="1"/>
          </p:cNvSpPr>
          <p:nvPr>
            <p:ph type="body" idx="19" hasCustomPrompt="1"/>
          </p:nvPr>
        </p:nvSpPr>
        <p:spPr>
          <a:xfrm>
            <a:off x="4385967" y="4572733"/>
            <a:ext cx="3420065" cy="400755"/>
          </a:xfrm>
          <a:prstGeom prst="rect">
            <a:avLst/>
          </a:prstGeom>
        </p:spPr>
        <p:txBody>
          <a:bodyPr anchor="ctr">
            <a:noAutofit/>
          </a:bodyPr>
          <a:lstStyle>
            <a:lvl1pPr marL="0" indent="0" algn="l">
              <a:lnSpc>
                <a:spcPct val="84000"/>
              </a:lnSpc>
              <a:spcBef>
                <a:spcPts val="0"/>
              </a:spcBef>
              <a:spcAft>
                <a:spcPts val="0"/>
              </a:spcAft>
              <a:buNone/>
              <a:defRPr sz="20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Название</a:t>
            </a:r>
          </a:p>
        </p:txBody>
      </p:sp>
      <p:sp>
        <p:nvSpPr>
          <p:cNvPr id="19" name="Text Placeholder 2"/>
          <p:cNvSpPr>
            <a:spLocks noGrp="1"/>
          </p:cNvSpPr>
          <p:nvPr>
            <p:ph type="body" idx="20" hasCustomPrompt="1"/>
          </p:nvPr>
        </p:nvSpPr>
        <p:spPr>
          <a:xfrm>
            <a:off x="8264332" y="4985536"/>
            <a:ext cx="3420065" cy="1131684"/>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Описание</a:t>
            </a:r>
          </a:p>
        </p:txBody>
      </p:sp>
      <p:sp>
        <p:nvSpPr>
          <p:cNvPr id="20" name="Text Placeholder 2"/>
          <p:cNvSpPr>
            <a:spLocks noGrp="1"/>
          </p:cNvSpPr>
          <p:nvPr>
            <p:ph type="body" idx="21" hasCustomPrompt="1"/>
          </p:nvPr>
        </p:nvSpPr>
        <p:spPr>
          <a:xfrm>
            <a:off x="8264332" y="4572733"/>
            <a:ext cx="3420065" cy="400755"/>
          </a:xfrm>
          <a:prstGeom prst="rect">
            <a:avLst/>
          </a:prstGeom>
        </p:spPr>
        <p:txBody>
          <a:bodyPr anchor="ctr">
            <a:noAutofit/>
          </a:bodyPr>
          <a:lstStyle>
            <a:lvl1pPr marL="0" indent="0" algn="l">
              <a:lnSpc>
                <a:spcPct val="84000"/>
              </a:lnSpc>
              <a:spcBef>
                <a:spcPts val="0"/>
              </a:spcBef>
              <a:spcAft>
                <a:spcPts val="0"/>
              </a:spcAft>
              <a:buNone/>
              <a:defRPr sz="20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Название</a:t>
            </a:r>
          </a:p>
        </p:txBody>
      </p:sp>
      <p:sp>
        <p:nvSpPr>
          <p:cNvPr id="27" name="Заголовок 8"/>
          <p:cNvSpPr>
            <a:spLocks noGrp="1"/>
          </p:cNvSpPr>
          <p:nvPr>
            <p:ph type="title" hasCustomPrompt="1"/>
          </p:nvPr>
        </p:nvSpPr>
        <p:spPr>
          <a:xfrm>
            <a:off x="515938" y="279001"/>
            <a:ext cx="11160124" cy="630637"/>
          </a:xfrm>
          <a:prstGeom prst="rect">
            <a:avLst/>
          </a:prstGeom>
        </p:spPr>
        <p:txBody>
          <a:bodyPr anchor="ctr"/>
          <a:lstStyle>
            <a:lvl1pPr algn="ctr">
              <a:defRPr sz="2800" baseline="0">
                <a:solidFill>
                  <a:schemeClr val="bg1"/>
                </a:solidFill>
              </a:defRPr>
            </a:lvl1pPr>
          </a:lstStyle>
          <a:p>
            <a:r>
              <a:rPr lang="ru-RU" dirty="0"/>
              <a:t>ОБРАЗЕЦ ЗАГОЛОВКА</a:t>
            </a:r>
          </a:p>
        </p:txBody>
      </p:sp>
      <p:sp>
        <p:nvSpPr>
          <p:cNvPr id="24" name="Прямоугольник с двумя скругленными противолежащими углами 23"/>
          <p:cNvSpPr/>
          <p:nvPr userDrawn="1"/>
        </p:nvSpPr>
        <p:spPr>
          <a:xfrm>
            <a:off x="4377634" y="954000"/>
            <a:ext cx="3420000" cy="3420000"/>
          </a:xfrm>
          <a:prstGeom prst="round2DiagRect">
            <a:avLst>
              <a:gd name="adj1" fmla="val 0"/>
              <a:gd name="adj2" fmla="val 16910"/>
            </a:avLst>
          </a:prstGeom>
          <a:solidFill>
            <a:schemeClr val="bg1"/>
          </a:solidFill>
          <a:ln w="19050">
            <a:gradFill>
              <a:gsLst>
                <a:gs pos="0">
                  <a:schemeClr val="accent3"/>
                </a:gs>
                <a:gs pos="100000">
                  <a:schemeClr val="tx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8" name="Прямоугольник с двумя скругленными противолежащими углами 27"/>
          <p:cNvSpPr/>
          <p:nvPr userDrawn="1"/>
        </p:nvSpPr>
        <p:spPr>
          <a:xfrm>
            <a:off x="8272698" y="954000"/>
            <a:ext cx="3420000" cy="3420000"/>
          </a:xfrm>
          <a:prstGeom prst="round2DiagRect">
            <a:avLst>
              <a:gd name="adj1" fmla="val 0"/>
              <a:gd name="adj2" fmla="val 16910"/>
            </a:avLst>
          </a:prstGeom>
          <a:solidFill>
            <a:schemeClr val="bg1"/>
          </a:solidFill>
          <a:ln w="19050">
            <a:gradFill>
              <a:gsLst>
                <a:gs pos="0">
                  <a:schemeClr val="accent3"/>
                </a:gs>
                <a:gs pos="100000">
                  <a:schemeClr val="tx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3" name="Прямоугольник с двумя скругленными противолежащими углами 22"/>
          <p:cNvSpPr/>
          <p:nvPr userDrawn="1"/>
        </p:nvSpPr>
        <p:spPr>
          <a:xfrm>
            <a:off x="507602" y="954000"/>
            <a:ext cx="3420000" cy="3420000"/>
          </a:xfrm>
          <a:prstGeom prst="round2DiagRect">
            <a:avLst>
              <a:gd name="adj1" fmla="val 0"/>
              <a:gd name="adj2" fmla="val 16910"/>
            </a:avLst>
          </a:prstGeom>
          <a:solidFill>
            <a:schemeClr val="bg1"/>
          </a:solidFill>
          <a:ln w="19050">
            <a:gradFill>
              <a:gsLst>
                <a:gs pos="0">
                  <a:schemeClr val="accent3"/>
                </a:gs>
                <a:gs pos="100000">
                  <a:schemeClr val="tx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1"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tx1"/>
                </a:solidFill>
              </a:defRPr>
            </a:lvl1pPr>
          </a:lstStyle>
          <a:p>
            <a:r>
              <a:rPr lang="ru-RU" dirty="0"/>
              <a:t>©2021 Неофлекс. Все права защищены</a:t>
            </a:r>
          </a:p>
        </p:txBody>
      </p:sp>
      <p:sp>
        <p:nvSpPr>
          <p:cNvPr id="25"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tx1"/>
                </a:solidFill>
              </a:defRPr>
            </a:lvl1pPr>
          </a:lstStyle>
          <a:p>
            <a:fld id="{3836835B-2651-4DA9-BBA3-14F7095E4B97}" type="slidenum">
              <a:rPr lang="ru-RU" smtClean="0"/>
              <a:pPr/>
              <a:t>‹#›</a:t>
            </a:fld>
            <a:endParaRPr lang="ru-RU" dirty="0"/>
          </a:p>
        </p:txBody>
      </p:sp>
    </p:spTree>
    <p:extLst>
      <p:ext uri="{BB962C8B-B14F-4D97-AF65-F5344CB8AC3E}">
        <p14:creationId xmlns:p14="http://schemas.microsoft.com/office/powerpoint/2010/main" val="628103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Два объекта">
    <p:bg>
      <p:bgPr>
        <a:solidFill>
          <a:schemeClr val="bg1"/>
        </a:solidFill>
        <a:effectLst/>
      </p:bgPr>
    </p:bg>
    <p:spTree>
      <p:nvGrpSpPr>
        <p:cNvPr id="1" name=""/>
        <p:cNvGrpSpPr/>
        <p:nvPr/>
      </p:nvGrpSpPr>
      <p:grpSpPr>
        <a:xfrm>
          <a:off x="0" y="0"/>
          <a:ext cx="0" cy="0"/>
          <a:chOff x="0" y="0"/>
          <a:chExt cx="0" cy="0"/>
        </a:xfrm>
      </p:grpSpPr>
      <p:sp>
        <p:nvSpPr>
          <p:cNvPr id="17" name="Прямоугольник с одним скругленным углом 16"/>
          <p:cNvSpPr/>
          <p:nvPr userDrawn="1"/>
        </p:nvSpPr>
        <p:spPr>
          <a:xfrm>
            <a:off x="0" y="2214000"/>
            <a:ext cx="12192000" cy="2880000"/>
          </a:xfrm>
          <a:prstGeom prst="round1Rect">
            <a:avLst>
              <a:gd name="adj" fmla="val 0"/>
            </a:avLst>
          </a:prstGeom>
          <a:gradFill>
            <a:gsLst>
              <a:gs pos="0">
                <a:schemeClr val="accent3"/>
              </a:gs>
              <a:gs pos="100000">
                <a:schemeClr val="tx2"/>
              </a:gs>
            </a:gsLst>
            <a:lin ang="27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14" name="Прямоугольник с двумя скругленными противолежащими углами 13"/>
          <p:cNvSpPr/>
          <p:nvPr userDrawn="1"/>
        </p:nvSpPr>
        <p:spPr>
          <a:xfrm>
            <a:off x="507601" y="3799826"/>
            <a:ext cx="5400000" cy="2519999"/>
          </a:xfrm>
          <a:prstGeom prst="round2DiagRect">
            <a:avLst>
              <a:gd name="adj1" fmla="val 0"/>
              <a:gd name="adj2" fmla="val 16910"/>
            </a:avLst>
          </a:prstGeom>
          <a:solidFill>
            <a:schemeClr val="bg1"/>
          </a:solidFill>
          <a:ln w="19050">
            <a:gradFill>
              <a:gsLst>
                <a:gs pos="0">
                  <a:schemeClr val="accent3"/>
                </a:gs>
                <a:gs pos="100000">
                  <a:schemeClr val="tx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5" name="Прямоугольник с двумя скругленными противолежащими углами 14"/>
          <p:cNvSpPr/>
          <p:nvPr userDrawn="1"/>
        </p:nvSpPr>
        <p:spPr>
          <a:xfrm>
            <a:off x="6272762" y="3799826"/>
            <a:ext cx="5400000" cy="2519999"/>
          </a:xfrm>
          <a:prstGeom prst="round2DiagRect">
            <a:avLst>
              <a:gd name="adj1" fmla="val 0"/>
              <a:gd name="adj2" fmla="val 16910"/>
            </a:avLst>
          </a:prstGeom>
          <a:solidFill>
            <a:schemeClr val="bg1"/>
          </a:solidFill>
          <a:ln w="19050">
            <a:gradFill>
              <a:gsLst>
                <a:gs pos="0">
                  <a:schemeClr val="accent3"/>
                </a:gs>
                <a:gs pos="100000">
                  <a:schemeClr val="tx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1" name="Прямоугольник с двумя скругленными противолежащими углами 20"/>
          <p:cNvSpPr/>
          <p:nvPr userDrawn="1"/>
        </p:nvSpPr>
        <p:spPr>
          <a:xfrm>
            <a:off x="507601" y="922726"/>
            <a:ext cx="5400000" cy="2519999"/>
          </a:xfrm>
          <a:prstGeom prst="round2DiagRect">
            <a:avLst>
              <a:gd name="adj1" fmla="val 0"/>
              <a:gd name="adj2" fmla="val 16910"/>
            </a:avLst>
          </a:prstGeom>
          <a:solidFill>
            <a:schemeClr val="bg1"/>
          </a:solidFill>
          <a:ln w="19050">
            <a:gradFill>
              <a:gsLst>
                <a:gs pos="0">
                  <a:schemeClr val="accent3"/>
                </a:gs>
                <a:gs pos="100000">
                  <a:schemeClr val="tx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2" name="Прямоугольник с двумя скругленными противолежащими углами 21"/>
          <p:cNvSpPr/>
          <p:nvPr userDrawn="1"/>
        </p:nvSpPr>
        <p:spPr>
          <a:xfrm>
            <a:off x="6272762" y="922726"/>
            <a:ext cx="5400000" cy="2519999"/>
          </a:xfrm>
          <a:prstGeom prst="round2DiagRect">
            <a:avLst>
              <a:gd name="adj1" fmla="val 0"/>
              <a:gd name="adj2" fmla="val 16910"/>
            </a:avLst>
          </a:prstGeom>
          <a:solidFill>
            <a:schemeClr val="bg1"/>
          </a:solidFill>
          <a:ln w="19050">
            <a:gradFill>
              <a:gsLst>
                <a:gs pos="0">
                  <a:schemeClr val="accent3"/>
                </a:gs>
                <a:gs pos="100000">
                  <a:schemeClr val="tx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2" name="Text Placeholder 2"/>
          <p:cNvSpPr>
            <a:spLocks noGrp="1"/>
          </p:cNvSpPr>
          <p:nvPr>
            <p:ph type="body" idx="16" hasCustomPrompt="1"/>
          </p:nvPr>
        </p:nvSpPr>
        <p:spPr>
          <a:xfrm>
            <a:off x="741300" y="4648388"/>
            <a:ext cx="4904700" cy="1390612"/>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Описание</a:t>
            </a:r>
          </a:p>
        </p:txBody>
      </p:sp>
      <p:sp>
        <p:nvSpPr>
          <p:cNvPr id="16" name="Text Placeholder 2"/>
          <p:cNvSpPr>
            <a:spLocks noGrp="1"/>
          </p:cNvSpPr>
          <p:nvPr>
            <p:ph type="body" idx="17" hasCustomPrompt="1"/>
          </p:nvPr>
        </p:nvSpPr>
        <p:spPr>
          <a:xfrm>
            <a:off x="741300" y="4048538"/>
            <a:ext cx="4904700" cy="599850"/>
          </a:xfrm>
          <a:prstGeom prst="rect">
            <a:avLst/>
          </a:prstGeom>
        </p:spPr>
        <p:txBody>
          <a:bodyPr anchor="t">
            <a:noAutofit/>
          </a:bodyPr>
          <a:lstStyle>
            <a:lvl1pPr marL="0" indent="0" algn="l">
              <a:lnSpc>
                <a:spcPct val="84000"/>
              </a:lnSpc>
              <a:spcBef>
                <a:spcPts val="0"/>
              </a:spcBef>
              <a:spcAft>
                <a:spcPts val="0"/>
              </a:spcAft>
              <a:buNone/>
              <a:defRPr sz="20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Название</a:t>
            </a:r>
          </a:p>
        </p:txBody>
      </p:sp>
      <p:pic>
        <p:nvPicPr>
          <p:cNvPr id="24" name="Рисунок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9554" y="144000"/>
            <a:ext cx="579988" cy="630000"/>
          </a:xfrm>
          <a:prstGeom prst="rect">
            <a:avLst/>
          </a:prstGeom>
        </p:spPr>
      </p:pic>
      <p:sp>
        <p:nvSpPr>
          <p:cNvPr id="30" name="Заголовок 8"/>
          <p:cNvSpPr>
            <a:spLocks noGrp="1"/>
          </p:cNvSpPr>
          <p:nvPr>
            <p:ph type="title" hasCustomPrompt="1"/>
          </p:nvPr>
        </p:nvSpPr>
        <p:spPr>
          <a:xfrm>
            <a:off x="515938" y="279001"/>
            <a:ext cx="11160124" cy="630637"/>
          </a:xfrm>
          <a:prstGeom prst="rect">
            <a:avLst/>
          </a:prstGeom>
        </p:spPr>
        <p:txBody>
          <a:bodyPr anchor="ctr"/>
          <a:lstStyle>
            <a:lvl1pPr algn="ctr">
              <a:defRPr sz="2800" baseline="0">
                <a:solidFill>
                  <a:schemeClr val="tx1"/>
                </a:solidFill>
              </a:defRPr>
            </a:lvl1pPr>
          </a:lstStyle>
          <a:p>
            <a:r>
              <a:rPr lang="ru-RU" dirty="0"/>
              <a:t>ОБРАЗЕЦ ЗАГОЛОВКА</a:t>
            </a:r>
          </a:p>
        </p:txBody>
      </p:sp>
      <p:sp>
        <p:nvSpPr>
          <p:cNvPr id="13"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tx1"/>
                </a:solidFill>
              </a:defRPr>
            </a:lvl1pPr>
          </a:lstStyle>
          <a:p>
            <a:r>
              <a:rPr lang="ru-RU" dirty="0"/>
              <a:t>©2021 Неофлекс. Все права защищены</a:t>
            </a:r>
          </a:p>
        </p:txBody>
      </p:sp>
      <p:sp>
        <p:nvSpPr>
          <p:cNvPr id="18"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tx1"/>
                </a:solidFill>
              </a:defRPr>
            </a:lvl1pPr>
          </a:lstStyle>
          <a:p>
            <a:fld id="{3836835B-2651-4DA9-BBA3-14F7095E4B97}" type="slidenum">
              <a:rPr lang="ru-RU" smtClean="0"/>
              <a:pPr/>
              <a:t>‹#›</a:t>
            </a:fld>
            <a:endParaRPr lang="ru-RU" dirty="0"/>
          </a:p>
        </p:txBody>
      </p:sp>
      <p:sp>
        <p:nvSpPr>
          <p:cNvPr id="26" name="Text Placeholder 2"/>
          <p:cNvSpPr>
            <a:spLocks noGrp="1"/>
          </p:cNvSpPr>
          <p:nvPr>
            <p:ph type="body" idx="18" hasCustomPrompt="1"/>
          </p:nvPr>
        </p:nvSpPr>
        <p:spPr>
          <a:xfrm>
            <a:off x="6501000" y="4617825"/>
            <a:ext cx="4913554" cy="1390612"/>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Описание</a:t>
            </a:r>
          </a:p>
        </p:txBody>
      </p:sp>
      <p:sp>
        <p:nvSpPr>
          <p:cNvPr id="27" name="Text Placeholder 2"/>
          <p:cNvSpPr>
            <a:spLocks noGrp="1"/>
          </p:cNvSpPr>
          <p:nvPr>
            <p:ph type="body" idx="19" hasCustomPrompt="1"/>
          </p:nvPr>
        </p:nvSpPr>
        <p:spPr>
          <a:xfrm>
            <a:off x="6501000" y="4017975"/>
            <a:ext cx="4913554" cy="599850"/>
          </a:xfrm>
          <a:prstGeom prst="rect">
            <a:avLst/>
          </a:prstGeom>
        </p:spPr>
        <p:txBody>
          <a:bodyPr anchor="t">
            <a:noAutofit/>
          </a:bodyPr>
          <a:lstStyle>
            <a:lvl1pPr marL="0" indent="0" algn="l">
              <a:lnSpc>
                <a:spcPct val="84000"/>
              </a:lnSpc>
              <a:spcBef>
                <a:spcPts val="0"/>
              </a:spcBef>
              <a:spcAft>
                <a:spcPts val="0"/>
              </a:spcAft>
              <a:buNone/>
              <a:defRPr sz="20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Название</a:t>
            </a:r>
          </a:p>
        </p:txBody>
      </p:sp>
      <p:sp>
        <p:nvSpPr>
          <p:cNvPr id="28" name="Text Placeholder 2"/>
          <p:cNvSpPr>
            <a:spLocks noGrp="1"/>
          </p:cNvSpPr>
          <p:nvPr>
            <p:ph type="body" idx="20" hasCustomPrompt="1"/>
          </p:nvPr>
        </p:nvSpPr>
        <p:spPr>
          <a:xfrm>
            <a:off x="741300" y="1764413"/>
            <a:ext cx="4904700" cy="1390612"/>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Описание</a:t>
            </a:r>
          </a:p>
        </p:txBody>
      </p:sp>
      <p:sp>
        <p:nvSpPr>
          <p:cNvPr id="29" name="Text Placeholder 2"/>
          <p:cNvSpPr>
            <a:spLocks noGrp="1"/>
          </p:cNvSpPr>
          <p:nvPr>
            <p:ph type="body" idx="21" hasCustomPrompt="1"/>
          </p:nvPr>
        </p:nvSpPr>
        <p:spPr>
          <a:xfrm>
            <a:off x="741300" y="1164563"/>
            <a:ext cx="4904700" cy="599850"/>
          </a:xfrm>
          <a:prstGeom prst="rect">
            <a:avLst/>
          </a:prstGeom>
        </p:spPr>
        <p:txBody>
          <a:bodyPr anchor="t">
            <a:noAutofit/>
          </a:bodyPr>
          <a:lstStyle>
            <a:lvl1pPr marL="0" indent="0" algn="l">
              <a:lnSpc>
                <a:spcPct val="84000"/>
              </a:lnSpc>
              <a:spcBef>
                <a:spcPts val="0"/>
              </a:spcBef>
              <a:spcAft>
                <a:spcPts val="0"/>
              </a:spcAft>
              <a:buNone/>
              <a:defRPr sz="20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Название</a:t>
            </a:r>
          </a:p>
        </p:txBody>
      </p:sp>
      <p:sp>
        <p:nvSpPr>
          <p:cNvPr id="31" name="Text Placeholder 2"/>
          <p:cNvSpPr>
            <a:spLocks noGrp="1"/>
          </p:cNvSpPr>
          <p:nvPr>
            <p:ph type="body" idx="22" hasCustomPrompt="1"/>
          </p:nvPr>
        </p:nvSpPr>
        <p:spPr>
          <a:xfrm>
            <a:off x="6501000" y="1733850"/>
            <a:ext cx="4913554" cy="1390612"/>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Описание</a:t>
            </a:r>
          </a:p>
        </p:txBody>
      </p:sp>
      <p:sp>
        <p:nvSpPr>
          <p:cNvPr id="32" name="Text Placeholder 2"/>
          <p:cNvSpPr>
            <a:spLocks noGrp="1"/>
          </p:cNvSpPr>
          <p:nvPr>
            <p:ph type="body" idx="23" hasCustomPrompt="1"/>
          </p:nvPr>
        </p:nvSpPr>
        <p:spPr>
          <a:xfrm>
            <a:off x="6501000" y="1134000"/>
            <a:ext cx="4913554" cy="599850"/>
          </a:xfrm>
          <a:prstGeom prst="rect">
            <a:avLst/>
          </a:prstGeom>
        </p:spPr>
        <p:txBody>
          <a:bodyPr anchor="t">
            <a:noAutofit/>
          </a:bodyPr>
          <a:lstStyle>
            <a:lvl1pPr marL="0" indent="0" algn="l">
              <a:lnSpc>
                <a:spcPct val="84000"/>
              </a:lnSpc>
              <a:spcBef>
                <a:spcPts val="0"/>
              </a:spcBef>
              <a:spcAft>
                <a:spcPts val="0"/>
              </a:spcAft>
              <a:buNone/>
              <a:defRPr sz="20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Название</a:t>
            </a:r>
          </a:p>
        </p:txBody>
      </p:sp>
    </p:spTree>
    <p:extLst>
      <p:ext uri="{BB962C8B-B14F-4D97-AF65-F5344CB8AC3E}">
        <p14:creationId xmlns:p14="http://schemas.microsoft.com/office/powerpoint/2010/main" val="424982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Два объекта">
    <p:bg>
      <p:bgPr>
        <a:solidFill>
          <a:schemeClr val="bg1"/>
        </a:solidFill>
        <a:effectLst/>
      </p:bgPr>
    </p:bg>
    <p:spTree>
      <p:nvGrpSpPr>
        <p:cNvPr id="1" name=""/>
        <p:cNvGrpSpPr/>
        <p:nvPr/>
      </p:nvGrpSpPr>
      <p:grpSpPr>
        <a:xfrm>
          <a:off x="0" y="0"/>
          <a:ext cx="0" cy="0"/>
          <a:chOff x="0" y="0"/>
          <a:chExt cx="0" cy="0"/>
        </a:xfrm>
      </p:grpSpPr>
      <p:sp>
        <p:nvSpPr>
          <p:cNvPr id="22" name="Прямоугольник с одним скругленным углом 21"/>
          <p:cNvSpPr/>
          <p:nvPr userDrawn="1"/>
        </p:nvSpPr>
        <p:spPr>
          <a:xfrm rot="10800000" flipH="1">
            <a:off x="0" y="0"/>
            <a:ext cx="12192000" cy="2349000"/>
          </a:xfrm>
          <a:prstGeom prst="round1Rect">
            <a:avLst>
              <a:gd name="adj" fmla="val 16985"/>
            </a:avLst>
          </a:prstGeom>
          <a:gradFill>
            <a:gsLst>
              <a:gs pos="0">
                <a:schemeClr val="accent3"/>
              </a:gs>
              <a:gs pos="100000">
                <a:schemeClr val="tx2"/>
              </a:gs>
            </a:gsLst>
            <a:lin ang="198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4" name="Прямоугольник с двумя скругленными противолежащими углами 23"/>
          <p:cNvSpPr/>
          <p:nvPr userDrawn="1"/>
        </p:nvSpPr>
        <p:spPr>
          <a:xfrm>
            <a:off x="4381801" y="3768860"/>
            <a:ext cx="3428398" cy="2172078"/>
          </a:xfrm>
          <a:prstGeom prst="round2DiagRect">
            <a:avLst>
              <a:gd name="adj1" fmla="val 0"/>
              <a:gd name="adj2" fmla="val 16910"/>
            </a:avLst>
          </a:prstGeom>
          <a:solidFill>
            <a:schemeClr val="bg1"/>
          </a:solidFill>
          <a:ln w="19050">
            <a:gradFill>
              <a:gsLst>
                <a:gs pos="0">
                  <a:schemeClr val="accent3"/>
                </a:gs>
                <a:gs pos="100000">
                  <a:schemeClr val="tx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30" name="Прямоугольник с двумя скругленными противолежащими углами 29"/>
          <p:cNvSpPr/>
          <p:nvPr userDrawn="1"/>
        </p:nvSpPr>
        <p:spPr>
          <a:xfrm>
            <a:off x="8247664" y="3768860"/>
            <a:ext cx="3428398" cy="2172078"/>
          </a:xfrm>
          <a:prstGeom prst="round2DiagRect">
            <a:avLst>
              <a:gd name="adj1" fmla="val 0"/>
              <a:gd name="adj2" fmla="val 16910"/>
            </a:avLst>
          </a:prstGeom>
          <a:solidFill>
            <a:schemeClr val="bg1"/>
          </a:solidFill>
          <a:ln w="19050">
            <a:gradFill>
              <a:gsLst>
                <a:gs pos="0">
                  <a:schemeClr val="accent3"/>
                </a:gs>
                <a:gs pos="100000">
                  <a:schemeClr val="tx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31" name="Прямоугольник с двумя скругленными противолежащими углами 30"/>
          <p:cNvSpPr/>
          <p:nvPr userDrawn="1"/>
        </p:nvSpPr>
        <p:spPr>
          <a:xfrm>
            <a:off x="507602" y="1275039"/>
            <a:ext cx="3428398" cy="2172078"/>
          </a:xfrm>
          <a:prstGeom prst="round2DiagRect">
            <a:avLst>
              <a:gd name="adj1" fmla="val 0"/>
              <a:gd name="adj2" fmla="val 16910"/>
            </a:avLst>
          </a:prstGeom>
          <a:solidFill>
            <a:schemeClr val="bg1"/>
          </a:solidFill>
          <a:ln w="19050">
            <a:gradFill>
              <a:gsLst>
                <a:gs pos="0">
                  <a:schemeClr val="accent3"/>
                </a:gs>
                <a:gs pos="100000">
                  <a:schemeClr val="tx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32" name="Прямоугольник с двумя скругленными противолежащими углами 31"/>
          <p:cNvSpPr/>
          <p:nvPr userDrawn="1"/>
        </p:nvSpPr>
        <p:spPr>
          <a:xfrm>
            <a:off x="4381801" y="1275039"/>
            <a:ext cx="3428398" cy="2172078"/>
          </a:xfrm>
          <a:prstGeom prst="round2DiagRect">
            <a:avLst>
              <a:gd name="adj1" fmla="val 0"/>
              <a:gd name="adj2" fmla="val 16910"/>
            </a:avLst>
          </a:prstGeom>
          <a:solidFill>
            <a:schemeClr val="bg1"/>
          </a:solidFill>
          <a:ln w="19050">
            <a:gradFill>
              <a:gsLst>
                <a:gs pos="0">
                  <a:schemeClr val="accent3"/>
                </a:gs>
                <a:gs pos="100000">
                  <a:schemeClr val="tx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33" name="Прямоугольник с двумя скругленными противолежащими углами 32"/>
          <p:cNvSpPr/>
          <p:nvPr userDrawn="1"/>
        </p:nvSpPr>
        <p:spPr>
          <a:xfrm>
            <a:off x="8247664" y="1275039"/>
            <a:ext cx="3428398" cy="2172078"/>
          </a:xfrm>
          <a:prstGeom prst="round2DiagRect">
            <a:avLst>
              <a:gd name="adj1" fmla="val 0"/>
              <a:gd name="adj2" fmla="val 16910"/>
            </a:avLst>
          </a:prstGeom>
          <a:solidFill>
            <a:schemeClr val="bg1"/>
          </a:solidFill>
          <a:ln w="19050">
            <a:gradFill>
              <a:gsLst>
                <a:gs pos="0">
                  <a:schemeClr val="accent3"/>
                </a:gs>
                <a:gs pos="100000">
                  <a:schemeClr val="tx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9" name="Прямоугольник с двумя скругленными противолежащими углами 18"/>
          <p:cNvSpPr/>
          <p:nvPr userDrawn="1"/>
        </p:nvSpPr>
        <p:spPr>
          <a:xfrm>
            <a:off x="507602" y="3768860"/>
            <a:ext cx="3428398" cy="2172078"/>
          </a:xfrm>
          <a:prstGeom prst="round2DiagRect">
            <a:avLst>
              <a:gd name="adj1" fmla="val 0"/>
              <a:gd name="adj2" fmla="val 16910"/>
            </a:avLst>
          </a:prstGeom>
          <a:solidFill>
            <a:schemeClr val="bg1"/>
          </a:solidFill>
          <a:ln w="19050">
            <a:gradFill>
              <a:gsLst>
                <a:gs pos="0">
                  <a:schemeClr val="accent3"/>
                </a:gs>
                <a:gs pos="100000">
                  <a:schemeClr val="tx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pic>
        <p:nvPicPr>
          <p:cNvPr id="2" name="Рисунок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9554" y="144000"/>
            <a:ext cx="579988" cy="630000"/>
          </a:xfrm>
          <a:prstGeom prst="rect">
            <a:avLst/>
          </a:prstGeom>
        </p:spPr>
      </p:pic>
      <p:sp>
        <p:nvSpPr>
          <p:cNvPr id="27" name="Заголовок 8"/>
          <p:cNvSpPr>
            <a:spLocks noGrp="1"/>
          </p:cNvSpPr>
          <p:nvPr>
            <p:ph type="title" hasCustomPrompt="1"/>
          </p:nvPr>
        </p:nvSpPr>
        <p:spPr>
          <a:xfrm>
            <a:off x="515938" y="279001"/>
            <a:ext cx="11160124" cy="628251"/>
          </a:xfrm>
          <a:prstGeom prst="rect">
            <a:avLst/>
          </a:prstGeom>
        </p:spPr>
        <p:txBody>
          <a:bodyPr anchor="ctr"/>
          <a:lstStyle>
            <a:lvl1pPr algn="ctr">
              <a:defRPr sz="2800" baseline="0">
                <a:solidFill>
                  <a:schemeClr val="bg1"/>
                </a:solidFill>
              </a:defRPr>
            </a:lvl1pPr>
          </a:lstStyle>
          <a:p>
            <a:r>
              <a:rPr lang="ru-RU" dirty="0"/>
              <a:t>ОБРАЗЕЦ ЗАГОЛОВКА</a:t>
            </a:r>
          </a:p>
        </p:txBody>
      </p:sp>
      <p:sp>
        <p:nvSpPr>
          <p:cNvPr id="35" name="Text Placeholder 2"/>
          <p:cNvSpPr>
            <a:spLocks noGrp="1"/>
          </p:cNvSpPr>
          <p:nvPr>
            <p:ph type="body" idx="32" hasCustomPrompt="1"/>
          </p:nvPr>
        </p:nvSpPr>
        <p:spPr>
          <a:xfrm>
            <a:off x="4385967" y="2889000"/>
            <a:ext cx="3420065" cy="540000"/>
          </a:xfrm>
          <a:prstGeom prst="round2DiagRect">
            <a:avLst>
              <a:gd name="adj1" fmla="val 0"/>
              <a:gd name="adj2" fmla="val 50000"/>
            </a:avLst>
          </a:prstGeom>
          <a:gradFill>
            <a:gsLst>
              <a:gs pos="100000">
                <a:schemeClr val="tx2"/>
              </a:gs>
              <a:gs pos="0">
                <a:schemeClr val="accent3"/>
              </a:gs>
            </a:gsLst>
            <a:lin ang="27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ru-RU" sz="1600" b="1" dirty="0" smtClean="0"/>
            </a:lvl1pPr>
          </a:lstStyle>
          <a:p>
            <a:pPr lvl="0" algn="ctr"/>
            <a:r>
              <a:rPr lang="ru-RU" dirty="0"/>
              <a:t>Описание</a:t>
            </a:r>
          </a:p>
        </p:txBody>
      </p:sp>
      <p:sp>
        <p:nvSpPr>
          <p:cNvPr id="36" name="Text Placeholder 2"/>
          <p:cNvSpPr>
            <a:spLocks noGrp="1"/>
          </p:cNvSpPr>
          <p:nvPr>
            <p:ph type="body" idx="33" hasCustomPrompt="1"/>
          </p:nvPr>
        </p:nvSpPr>
        <p:spPr>
          <a:xfrm>
            <a:off x="515935" y="2889000"/>
            <a:ext cx="3420065" cy="540000"/>
          </a:xfrm>
          <a:prstGeom prst="round2DiagRect">
            <a:avLst>
              <a:gd name="adj1" fmla="val 0"/>
              <a:gd name="adj2" fmla="val 50000"/>
            </a:avLst>
          </a:prstGeom>
          <a:gradFill>
            <a:gsLst>
              <a:gs pos="100000">
                <a:schemeClr val="tx2"/>
              </a:gs>
              <a:gs pos="0">
                <a:schemeClr val="accent3"/>
              </a:gs>
            </a:gsLst>
            <a:lin ang="27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ru-RU" sz="1600" b="1" dirty="0" smtClean="0"/>
            </a:lvl1pPr>
          </a:lstStyle>
          <a:p>
            <a:pPr lvl="0" algn="ctr"/>
            <a:r>
              <a:rPr lang="ru-RU" dirty="0"/>
              <a:t>Описание</a:t>
            </a:r>
          </a:p>
        </p:txBody>
      </p:sp>
      <p:sp>
        <p:nvSpPr>
          <p:cNvPr id="37" name="Text Placeholder 2"/>
          <p:cNvSpPr>
            <a:spLocks noGrp="1"/>
          </p:cNvSpPr>
          <p:nvPr>
            <p:ph type="body" idx="34" hasCustomPrompt="1"/>
          </p:nvPr>
        </p:nvSpPr>
        <p:spPr>
          <a:xfrm>
            <a:off x="8255998" y="2889000"/>
            <a:ext cx="3420065" cy="540000"/>
          </a:xfrm>
          <a:prstGeom prst="round2DiagRect">
            <a:avLst>
              <a:gd name="adj1" fmla="val 0"/>
              <a:gd name="adj2" fmla="val 50000"/>
            </a:avLst>
          </a:prstGeom>
          <a:gradFill>
            <a:gsLst>
              <a:gs pos="100000">
                <a:schemeClr val="tx2"/>
              </a:gs>
              <a:gs pos="0">
                <a:schemeClr val="accent3"/>
              </a:gs>
            </a:gsLst>
            <a:lin ang="27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ru-RU" sz="1600" b="1" dirty="0" smtClean="0"/>
            </a:lvl1pPr>
          </a:lstStyle>
          <a:p>
            <a:pPr lvl="0" algn="ctr"/>
            <a:r>
              <a:rPr lang="ru-RU" dirty="0"/>
              <a:t>Описание</a:t>
            </a:r>
          </a:p>
        </p:txBody>
      </p:sp>
      <p:sp>
        <p:nvSpPr>
          <p:cNvPr id="38" name="Text Placeholder 2"/>
          <p:cNvSpPr>
            <a:spLocks noGrp="1"/>
          </p:cNvSpPr>
          <p:nvPr>
            <p:ph type="body" idx="35" hasCustomPrompt="1"/>
          </p:nvPr>
        </p:nvSpPr>
        <p:spPr>
          <a:xfrm>
            <a:off x="4385967" y="5400938"/>
            <a:ext cx="3420065" cy="540000"/>
          </a:xfrm>
          <a:prstGeom prst="round2DiagRect">
            <a:avLst>
              <a:gd name="adj1" fmla="val 0"/>
              <a:gd name="adj2" fmla="val 50000"/>
            </a:avLst>
          </a:prstGeom>
          <a:gradFill>
            <a:gsLst>
              <a:gs pos="100000">
                <a:schemeClr val="tx2"/>
              </a:gs>
              <a:gs pos="0">
                <a:schemeClr val="accent3"/>
              </a:gs>
            </a:gsLst>
            <a:lin ang="27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ru-RU" sz="1600" b="1" dirty="0" smtClean="0"/>
            </a:lvl1pPr>
          </a:lstStyle>
          <a:p>
            <a:pPr lvl="0" algn="ctr"/>
            <a:r>
              <a:rPr lang="ru-RU" dirty="0"/>
              <a:t>Описание</a:t>
            </a:r>
          </a:p>
        </p:txBody>
      </p:sp>
      <p:sp>
        <p:nvSpPr>
          <p:cNvPr id="39" name="Text Placeholder 2"/>
          <p:cNvSpPr>
            <a:spLocks noGrp="1"/>
          </p:cNvSpPr>
          <p:nvPr>
            <p:ph type="body" idx="36" hasCustomPrompt="1"/>
          </p:nvPr>
        </p:nvSpPr>
        <p:spPr>
          <a:xfrm>
            <a:off x="515935" y="5400938"/>
            <a:ext cx="3420065" cy="540000"/>
          </a:xfrm>
          <a:prstGeom prst="round2DiagRect">
            <a:avLst>
              <a:gd name="adj1" fmla="val 0"/>
              <a:gd name="adj2" fmla="val 50000"/>
            </a:avLst>
          </a:prstGeom>
          <a:gradFill>
            <a:gsLst>
              <a:gs pos="100000">
                <a:schemeClr val="tx2"/>
              </a:gs>
              <a:gs pos="0">
                <a:schemeClr val="accent3"/>
              </a:gs>
            </a:gsLst>
            <a:lin ang="27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ru-RU" sz="1600" b="1" dirty="0" smtClean="0"/>
            </a:lvl1pPr>
          </a:lstStyle>
          <a:p>
            <a:pPr lvl="0" algn="ctr"/>
            <a:r>
              <a:rPr lang="ru-RU" dirty="0"/>
              <a:t>Описание</a:t>
            </a:r>
          </a:p>
        </p:txBody>
      </p:sp>
      <p:sp>
        <p:nvSpPr>
          <p:cNvPr id="40" name="Text Placeholder 2"/>
          <p:cNvSpPr>
            <a:spLocks noGrp="1"/>
          </p:cNvSpPr>
          <p:nvPr>
            <p:ph type="body" idx="37" hasCustomPrompt="1"/>
          </p:nvPr>
        </p:nvSpPr>
        <p:spPr>
          <a:xfrm>
            <a:off x="8255998" y="5400938"/>
            <a:ext cx="3420065" cy="540000"/>
          </a:xfrm>
          <a:prstGeom prst="round2DiagRect">
            <a:avLst>
              <a:gd name="adj1" fmla="val 0"/>
              <a:gd name="adj2" fmla="val 50000"/>
            </a:avLst>
          </a:prstGeom>
          <a:gradFill>
            <a:gsLst>
              <a:gs pos="100000">
                <a:schemeClr val="tx2"/>
              </a:gs>
              <a:gs pos="0">
                <a:schemeClr val="accent3"/>
              </a:gs>
            </a:gsLst>
            <a:lin ang="27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ru-RU" sz="1600" b="1" dirty="0" smtClean="0"/>
            </a:lvl1pPr>
          </a:lstStyle>
          <a:p>
            <a:pPr lvl="0" algn="ctr"/>
            <a:r>
              <a:rPr lang="ru-RU" dirty="0"/>
              <a:t>Описание</a:t>
            </a:r>
          </a:p>
        </p:txBody>
      </p:sp>
      <p:sp>
        <p:nvSpPr>
          <p:cNvPr id="20"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tx1"/>
                </a:solidFill>
              </a:defRPr>
            </a:lvl1pPr>
          </a:lstStyle>
          <a:p>
            <a:r>
              <a:rPr lang="ru-RU" dirty="0"/>
              <a:t>©2021 Неофлекс. Все права защищены</a:t>
            </a:r>
          </a:p>
        </p:txBody>
      </p:sp>
      <p:sp>
        <p:nvSpPr>
          <p:cNvPr id="21"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tx1"/>
                </a:solidFill>
              </a:defRPr>
            </a:lvl1pPr>
          </a:lstStyle>
          <a:p>
            <a:fld id="{3836835B-2651-4DA9-BBA3-14F7095E4B97}" type="slidenum">
              <a:rPr lang="ru-RU" smtClean="0"/>
              <a:pPr/>
              <a:t>‹#›</a:t>
            </a:fld>
            <a:endParaRPr lang="ru-RU" dirty="0"/>
          </a:p>
        </p:txBody>
      </p:sp>
    </p:spTree>
    <p:extLst>
      <p:ext uri="{BB962C8B-B14F-4D97-AF65-F5344CB8AC3E}">
        <p14:creationId xmlns:p14="http://schemas.microsoft.com/office/powerpoint/2010/main" val="1249248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4" name="Заголовок 8"/>
          <p:cNvSpPr>
            <a:spLocks noGrp="1"/>
          </p:cNvSpPr>
          <p:nvPr>
            <p:ph type="title" hasCustomPrompt="1"/>
          </p:nvPr>
        </p:nvSpPr>
        <p:spPr>
          <a:xfrm>
            <a:off x="515938" y="279001"/>
            <a:ext cx="11160124" cy="628251"/>
          </a:xfrm>
          <a:prstGeom prst="rect">
            <a:avLst/>
          </a:prstGeom>
        </p:spPr>
        <p:txBody>
          <a:bodyPr anchor="ctr"/>
          <a:lstStyle>
            <a:lvl1pPr algn="ctr">
              <a:defRPr sz="2800" baseline="0">
                <a:solidFill>
                  <a:schemeClr val="tx1"/>
                </a:solidFill>
              </a:defRPr>
            </a:lvl1pPr>
          </a:lstStyle>
          <a:p>
            <a:r>
              <a:rPr lang="ru-RU" dirty="0"/>
              <a:t>ОБРАЗЕЦ ЗАГОЛОВКА</a:t>
            </a:r>
          </a:p>
        </p:txBody>
      </p:sp>
      <p:sp>
        <p:nvSpPr>
          <p:cNvPr id="5"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tx1"/>
                </a:solidFill>
              </a:defRPr>
            </a:lvl1pPr>
          </a:lstStyle>
          <a:p>
            <a:r>
              <a:rPr lang="ru-RU" dirty="0"/>
              <a:t>©2021 Неофлекс. Все права защищены</a:t>
            </a:r>
          </a:p>
        </p:txBody>
      </p:sp>
      <p:sp>
        <p:nvSpPr>
          <p:cNvPr id="6"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tx1"/>
                </a:solidFill>
              </a:defRPr>
            </a:lvl1pPr>
          </a:lstStyle>
          <a:p>
            <a:fld id="{3836835B-2651-4DA9-BBA3-14F7095E4B97}" type="slidenum">
              <a:rPr lang="ru-RU" smtClean="0"/>
              <a:pPr/>
              <a:t>‹#›</a:t>
            </a:fld>
            <a:endParaRPr lang="ru-RU" dirty="0"/>
          </a:p>
        </p:txBody>
      </p:sp>
      <p:pic>
        <p:nvPicPr>
          <p:cNvPr id="7" name="Рисунок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9554" y="144000"/>
            <a:ext cx="579988" cy="630000"/>
          </a:xfrm>
          <a:prstGeom prst="rect">
            <a:avLst/>
          </a:prstGeom>
        </p:spPr>
      </p:pic>
    </p:spTree>
    <p:extLst>
      <p:ext uri="{BB962C8B-B14F-4D97-AF65-F5344CB8AC3E}">
        <p14:creationId xmlns:p14="http://schemas.microsoft.com/office/powerpoint/2010/main" val="1571396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Заголовок и объект">
    <p:spTree>
      <p:nvGrpSpPr>
        <p:cNvPr id="1" name=""/>
        <p:cNvGrpSpPr/>
        <p:nvPr/>
      </p:nvGrpSpPr>
      <p:grpSpPr>
        <a:xfrm>
          <a:off x="0" y="0"/>
          <a:ext cx="0" cy="0"/>
          <a:chOff x="0" y="0"/>
          <a:chExt cx="0" cy="0"/>
        </a:xfrm>
      </p:grpSpPr>
      <p:sp>
        <p:nvSpPr>
          <p:cNvPr id="19" name="Прямоугольник с одним скругленным углом 18"/>
          <p:cNvSpPr/>
          <p:nvPr userDrawn="1"/>
        </p:nvSpPr>
        <p:spPr>
          <a:xfrm flipH="1" flipV="1">
            <a:off x="0" y="-3"/>
            <a:ext cx="12192000" cy="5236116"/>
          </a:xfrm>
          <a:prstGeom prst="round1Rect">
            <a:avLst>
              <a:gd name="adj" fmla="val 16996"/>
            </a:avLst>
          </a:prstGeom>
          <a:gradFill>
            <a:gsLst>
              <a:gs pos="0">
                <a:schemeClr val="accent1"/>
              </a:gs>
              <a:gs pos="100000">
                <a:schemeClr val="accent2"/>
              </a:gs>
            </a:gsLst>
            <a:lin ang="108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11" name="Прямоугольник с двумя скругленными противолежащими углами 10"/>
          <p:cNvSpPr/>
          <p:nvPr userDrawn="1"/>
        </p:nvSpPr>
        <p:spPr>
          <a:xfrm>
            <a:off x="515938" y="549275"/>
            <a:ext cx="11160125" cy="5759449"/>
          </a:xfrm>
          <a:prstGeom prst="round2DiagRect">
            <a:avLst>
              <a:gd name="adj1" fmla="val 0"/>
              <a:gd name="adj2" fmla="val 13187"/>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8" name="Прямоугольник с одним скругленным углом 17"/>
          <p:cNvSpPr/>
          <p:nvPr userDrawn="1"/>
        </p:nvSpPr>
        <p:spPr>
          <a:xfrm flipV="1">
            <a:off x="0" y="-2"/>
            <a:ext cx="3261000" cy="1276752"/>
          </a:xfrm>
          <a:prstGeom prst="round1Rect">
            <a:avLst>
              <a:gd name="adj" fmla="val 50000"/>
            </a:avLst>
          </a:prstGeom>
          <a:gradFill>
            <a:gsLst>
              <a:gs pos="0">
                <a:schemeClr val="accent1"/>
              </a:gs>
              <a:gs pos="100000">
                <a:schemeClr val="accent2"/>
              </a:gs>
            </a:gsLst>
            <a:lin ang="27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solidFill>
                <a:schemeClr val="bg1"/>
              </a:solidFill>
            </a:endParaRPr>
          </a:p>
        </p:txBody>
      </p:sp>
      <p:sp>
        <p:nvSpPr>
          <p:cNvPr id="14" name="Прямоугольник с двумя скругленными противолежащими углами 13"/>
          <p:cNvSpPr/>
          <p:nvPr userDrawn="1"/>
        </p:nvSpPr>
        <p:spPr>
          <a:xfrm rot="10800000">
            <a:off x="6096000" y="4868725"/>
            <a:ext cx="6096000" cy="1440000"/>
          </a:xfrm>
          <a:prstGeom prst="round2DiagRect">
            <a:avLst>
              <a:gd name="adj1" fmla="val 36109"/>
              <a:gd name="adj2" fmla="val 0"/>
            </a:avLst>
          </a:prstGeom>
          <a:gradFill>
            <a:gsLst>
              <a:gs pos="0">
                <a:schemeClr val="accent2"/>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Title 1"/>
          <p:cNvSpPr>
            <a:spLocks noGrp="1"/>
          </p:cNvSpPr>
          <p:nvPr>
            <p:ph type="title" hasCustomPrompt="1"/>
          </p:nvPr>
        </p:nvSpPr>
        <p:spPr>
          <a:xfrm>
            <a:off x="876300" y="1989000"/>
            <a:ext cx="8819700" cy="1440000"/>
          </a:xfrm>
          <a:prstGeom prst="rect">
            <a:avLst/>
          </a:prstGeom>
        </p:spPr>
        <p:txBody>
          <a:bodyPr anchor="ctr"/>
          <a:lstStyle>
            <a:lvl1pPr>
              <a:defRPr>
                <a:solidFill>
                  <a:schemeClr val="tx1"/>
                </a:solidFill>
              </a:defRPr>
            </a:lvl1pPr>
          </a:lstStyle>
          <a:p>
            <a:r>
              <a:rPr lang="ru-RU" dirty="0"/>
              <a:t>ОБРАЗЕЦ ЗАГОЛОВКА</a:t>
            </a:r>
            <a:endParaRPr lang="en-US" dirty="0"/>
          </a:p>
        </p:txBody>
      </p:sp>
      <p:sp>
        <p:nvSpPr>
          <p:cNvPr id="17" name="Text Placeholder 2"/>
          <p:cNvSpPr>
            <a:spLocks noGrp="1"/>
          </p:cNvSpPr>
          <p:nvPr>
            <p:ph type="body" idx="1" hasCustomPrompt="1"/>
          </p:nvPr>
        </p:nvSpPr>
        <p:spPr>
          <a:xfrm>
            <a:off x="876300" y="3429000"/>
            <a:ext cx="8819700" cy="1440000"/>
          </a:xfrm>
          <a:prstGeom prst="rect">
            <a:avLst/>
          </a:prstGeom>
        </p:spPr>
        <p:txBody>
          <a:bodyPr anchor="t">
            <a:noAutofit/>
          </a:bodyPr>
          <a:lstStyle>
            <a:lvl1pPr marL="0" indent="0">
              <a:lnSpc>
                <a:spcPct val="84000"/>
              </a:lnSpc>
              <a:spcBef>
                <a:spcPts val="0"/>
              </a:spcBef>
              <a:spcAft>
                <a:spcPts val="0"/>
              </a:spcAft>
              <a:buNone/>
              <a:defRPr sz="2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ОБРАЗЕЦ ПОДЗАГОЛОВКА</a:t>
            </a:r>
          </a:p>
        </p:txBody>
      </p:sp>
      <p:sp>
        <p:nvSpPr>
          <p:cNvPr id="25" name="Text Placeholder 2"/>
          <p:cNvSpPr>
            <a:spLocks noGrp="1"/>
          </p:cNvSpPr>
          <p:nvPr>
            <p:ph type="body" idx="15" hasCustomPrompt="1"/>
          </p:nvPr>
        </p:nvSpPr>
        <p:spPr>
          <a:xfrm>
            <a:off x="6816000" y="5596476"/>
            <a:ext cx="4499700" cy="712249"/>
          </a:xfrm>
          <a:prstGeom prst="rect">
            <a:avLst/>
          </a:prstGeom>
        </p:spPr>
        <p:txBody>
          <a:bodyPr anchor="t">
            <a:noAutofit/>
          </a:bodyPr>
          <a:lstStyle>
            <a:lvl1pPr marL="0" indent="0" algn="r">
              <a:lnSpc>
                <a:spcPct val="84000"/>
              </a:lnSpc>
              <a:spcBef>
                <a:spcPts val="0"/>
              </a:spcBef>
              <a:spcAft>
                <a:spcPts val="0"/>
              </a:spcAft>
              <a:buNone/>
              <a:defRPr sz="1400" b="0"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Должность</a:t>
            </a:r>
          </a:p>
        </p:txBody>
      </p:sp>
      <p:sp>
        <p:nvSpPr>
          <p:cNvPr id="27" name="Text Placeholder 2"/>
          <p:cNvSpPr>
            <a:spLocks noGrp="1"/>
          </p:cNvSpPr>
          <p:nvPr>
            <p:ph type="body" idx="16" hasCustomPrompt="1"/>
          </p:nvPr>
        </p:nvSpPr>
        <p:spPr>
          <a:xfrm>
            <a:off x="6816000" y="4884227"/>
            <a:ext cx="4499700" cy="712249"/>
          </a:xfrm>
          <a:prstGeom prst="rect">
            <a:avLst/>
          </a:prstGeom>
        </p:spPr>
        <p:txBody>
          <a:bodyPr anchor="ctr">
            <a:noAutofit/>
          </a:bodyPr>
          <a:lstStyle>
            <a:lvl1pPr marL="0" indent="0" algn="r">
              <a:lnSpc>
                <a:spcPct val="84000"/>
              </a:lnSpc>
              <a:spcBef>
                <a:spcPts val="0"/>
              </a:spcBef>
              <a:spcAft>
                <a:spcPts val="0"/>
              </a:spcAft>
              <a:buNone/>
              <a:defRPr sz="1800" b="1"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ИМЯ СПИКЕРА</a:t>
            </a:r>
          </a:p>
        </p:txBody>
      </p:sp>
      <p:sp>
        <p:nvSpPr>
          <p:cNvPr id="20"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tx1"/>
                </a:solidFill>
              </a:defRPr>
            </a:lvl1pPr>
          </a:lstStyle>
          <a:p>
            <a:r>
              <a:rPr lang="ru-RU" dirty="0"/>
              <a:t>©2021 Неофлекс. Все права защищены</a:t>
            </a:r>
          </a:p>
        </p:txBody>
      </p:sp>
      <p:sp>
        <p:nvSpPr>
          <p:cNvPr id="21"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tx1"/>
                </a:solidFill>
              </a:defRPr>
            </a:lvl1pPr>
          </a:lstStyle>
          <a:p>
            <a:fld id="{3836835B-2651-4DA9-BBA3-14F7095E4B97}" type="slidenum">
              <a:rPr lang="ru-RU" smtClean="0"/>
              <a:pPr/>
              <a:t>‹#›</a:t>
            </a:fld>
            <a:endParaRPr lang="ru-RU" dirty="0"/>
          </a:p>
        </p:txBody>
      </p:sp>
      <p:pic>
        <p:nvPicPr>
          <p:cNvPr id="2" name="Рисунок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5938" y="246923"/>
            <a:ext cx="2293125" cy="707077"/>
          </a:xfrm>
          <a:prstGeom prst="rect">
            <a:avLst/>
          </a:prstGeom>
        </p:spPr>
      </p:pic>
    </p:spTree>
    <p:extLst>
      <p:ext uri="{BB962C8B-B14F-4D97-AF65-F5344CB8AC3E}">
        <p14:creationId xmlns:p14="http://schemas.microsoft.com/office/powerpoint/2010/main" val="1941145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Два объекта">
    <p:bg>
      <p:bgPr>
        <a:solidFill>
          <a:schemeClr val="bg1"/>
        </a:solidFill>
        <a:effectLst/>
      </p:bgPr>
    </p:bg>
    <p:spTree>
      <p:nvGrpSpPr>
        <p:cNvPr id="1" name=""/>
        <p:cNvGrpSpPr/>
        <p:nvPr/>
      </p:nvGrpSpPr>
      <p:grpSpPr>
        <a:xfrm>
          <a:off x="0" y="0"/>
          <a:ext cx="0" cy="0"/>
          <a:chOff x="0" y="0"/>
          <a:chExt cx="0" cy="0"/>
        </a:xfrm>
      </p:grpSpPr>
      <p:sp>
        <p:nvSpPr>
          <p:cNvPr id="5" name="Прямоугольник 4"/>
          <p:cNvSpPr/>
          <p:nvPr userDrawn="1"/>
        </p:nvSpPr>
        <p:spPr>
          <a:xfrm>
            <a:off x="5376000" y="3744000"/>
            <a:ext cx="6816000" cy="3113999"/>
          </a:xfrm>
          <a:prstGeom prst="rect">
            <a:avLst/>
          </a:prstGeom>
          <a:gradFill>
            <a:gsLst>
              <a:gs pos="100000">
                <a:schemeClr val="accent1"/>
              </a:gs>
              <a:gs pos="0">
                <a:schemeClr val="accent2"/>
              </a:gs>
            </a:gsLst>
            <a:lin ang="108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solidFill>
                <a:schemeClr val="bg1"/>
              </a:solidFill>
            </a:endParaRPr>
          </a:p>
        </p:txBody>
      </p:sp>
      <p:sp>
        <p:nvSpPr>
          <p:cNvPr id="12" name="Прямоугольник с одним скругленным углом 11"/>
          <p:cNvSpPr/>
          <p:nvPr userDrawn="1"/>
        </p:nvSpPr>
        <p:spPr>
          <a:xfrm rot="5400000">
            <a:off x="2930915" y="-2952359"/>
            <a:ext cx="6330167" cy="12192001"/>
          </a:xfrm>
          <a:prstGeom prst="round1Rect">
            <a:avLst>
              <a:gd name="adj" fmla="val 11664"/>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с одним скругленным углом 16"/>
          <p:cNvSpPr/>
          <p:nvPr userDrawn="1"/>
        </p:nvSpPr>
        <p:spPr>
          <a:xfrm rot="5400000">
            <a:off x="613636" y="-64363"/>
            <a:ext cx="6308728" cy="7536004"/>
          </a:xfrm>
          <a:prstGeom prst="round1Rect">
            <a:avLst>
              <a:gd name="adj" fmla="val 8964"/>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Заголовок 8"/>
          <p:cNvSpPr>
            <a:spLocks noGrp="1"/>
          </p:cNvSpPr>
          <p:nvPr>
            <p:ph type="title" hasCustomPrompt="1"/>
          </p:nvPr>
        </p:nvSpPr>
        <p:spPr>
          <a:xfrm>
            <a:off x="5376001" y="363170"/>
            <a:ext cx="5939700" cy="546468"/>
          </a:xfrm>
          <a:prstGeom prst="rect">
            <a:avLst/>
          </a:prstGeom>
        </p:spPr>
        <p:txBody>
          <a:bodyPr/>
          <a:lstStyle>
            <a:lvl1pPr algn="l">
              <a:defRPr sz="2800" baseline="0">
                <a:solidFill>
                  <a:schemeClr val="tx1"/>
                </a:solidFill>
              </a:defRPr>
            </a:lvl1pPr>
          </a:lstStyle>
          <a:p>
            <a:r>
              <a:rPr lang="ru-RU" dirty="0"/>
              <a:t>ОБРАЗЕЦ ЗАГОЛОВКА</a:t>
            </a:r>
          </a:p>
        </p:txBody>
      </p:sp>
      <p:pic>
        <p:nvPicPr>
          <p:cNvPr id="26" name="Рисунок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9554" y="144000"/>
            <a:ext cx="579988" cy="630000"/>
          </a:xfrm>
          <a:prstGeom prst="rect">
            <a:avLst/>
          </a:prstGeom>
        </p:spPr>
      </p:pic>
      <p:sp>
        <p:nvSpPr>
          <p:cNvPr id="23" name="Прямоугольник с одним скругленным углом 22"/>
          <p:cNvSpPr/>
          <p:nvPr userDrawn="1"/>
        </p:nvSpPr>
        <p:spPr>
          <a:xfrm rot="5400000">
            <a:off x="2042641" y="-2064084"/>
            <a:ext cx="570717" cy="4656002"/>
          </a:xfrm>
          <a:prstGeom prst="round1Rect">
            <a:avLst>
              <a:gd name="adj" fmla="val 50000"/>
            </a:avLst>
          </a:prstGeom>
          <a:gradFill>
            <a:gsLst>
              <a:gs pos="100000">
                <a:schemeClr val="accent1"/>
              </a:gs>
              <a:gs pos="0">
                <a:schemeClr val="accent2"/>
              </a:gs>
            </a:gsLst>
            <a:lin ang="27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solidFill>
                <a:schemeClr val="bg1"/>
              </a:solidFill>
            </a:endParaRPr>
          </a:p>
        </p:txBody>
      </p:sp>
      <p:sp>
        <p:nvSpPr>
          <p:cNvPr id="13"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tx1"/>
                </a:solidFill>
              </a:defRPr>
            </a:lvl1pPr>
          </a:lstStyle>
          <a:p>
            <a:r>
              <a:rPr lang="ru-RU" dirty="0"/>
              <a:t>©2021 Неофлекс. Все права защищены</a:t>
            </a:r>
          </a:p>
        </p:txBody>
      </p:sp>
      <p:sp>
        <p:nvSpPr>
          <p:cNvPr id="18"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bg1"/>
                </a:solidFill>
              </a:defRPr>
            </a:lvl1pPr>
          </a:lstStyle>
          <a:p>
            <a:fld id="{3836835B-2651-4DA9-BBA3-14F7095E4B97}" type="slidenum">
              <a:rPr lang="ru-RU" smtClean="0"/>
              <a:pPr/>
              <a:t>‹#›</a:t>
            </a:fld>
            <a:endParaRPr lang="ru-RU" dirty="0"/>
          </a:p>
        </p:txBody>
      </p:sp>
    </p:spTree>
    <p:extLst>
      <p:ext uri="{BB962C8B-B14F-4D97-AF65-F5344CB8AC3E}">
        <p14:creationId xmlns:p14="http://schemas.microsoft.com/office/powerpoint/2010/main" val="93108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Два объекта">
    <p:bg>
      <p:bgPr>
        <a:solidFill>
          <a:schemeClr val="bg1"/>
        </a:solidFill>
        <a:effectLst/>
      </p:bgPr>
    </p:bg>
    <p:spTree>
      <p:nvGrpSpPr>
        <p:cNvPr id="1" name=""/>
        <p:cNvGrpSpPr/>
        <p:nvPr/>
      </p:nvGrpSpPr>
      <p:grpSpPr>
        <a:xfrm>
          <a:off x="0" y="0"/>
          <a:ext cx="0" cy="0"/>
          <a:chOff x="0" y="0"/>
          <a:chExt cx="0" cy="0"/>
        </a:xfrm>
      </p:grpSpPr>
      <p:sp>
        <p:nvSpPr>
          <p:cNvPr id="10" name="Прямоугольник с одним скругленным углом 9"/>
          <p:cNvSpPr/>
          <p:nvPr userDrawn="1"/>
        </p:nvSpPr>
        <p:spPr>
          <a:xfrm>
            <a:off x="0" y="3429000"/>
            <a:ext cx="12192000" cy="3461832"/>
          </a:xfrm>
          <a:prstGeom prst="round1Rect">
            <a:avLst>
              <a:gd name="adj" fmla="val 16985"/>
            </a:avLst>
          </a:prstGeom>
          <a:gradFill>
            <a:gsLst>
              <a:gs pos="0">
                <a:schemeClr val="accent1"/>
              </a:gs>
              <a:gs pos="100000">
                <a:schemeClr val="accent2"/>
              </a:gs>
            </a:gsLst>
            <a:lin ang="27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solidFill>
                <a:schemeClr val="bg1"/>
              </a:solidFill>
            </a:endParaRPr>
          </a:p>
        </p:txBody>
      </p:sp>
      <p:sp>
        <p:nvSpPr>
          <p:cNvPr id="9" name="Заголовок 8"/>
          <p:cNvSpPr>
            <a:spLocks noGrp="1"/>
          </p:cNvSpPr>
          <p:nvPr>
            <p:ph type="title" hasCustomPrompt="1"/>
          </p:nvPr>
        </p:nvSpPr>
        <p:spPr>
          <a:xfrm>
            <a:off x="876300" y="279001"/>
            <a:ext cx="10439400" cy="630637"/>
          </a:xfrm>
          <a:prstGeom prst="rect">
            <a:avLst/>
          </a:prstGeom>
        </p:spPr>
        <p:txBody>
          <a:bodyPr anchor="ctr"/>
          <a:lstStyle>
            <a:lvl1pPr algn="ctr">
              <a:defRPr sz="2800" baseline="0">
                <a:solidFill>
                  <a:schemeClr val="tx1"/>
                </a:solidFill>
              </a:defRPr>
            </a:lvl1pPr>
          </a:lstStyle>
          <a:p>
            <a:r>
              <a:rPr lang="ru-RU" dirty="0"/>
              <a:t>ОБРАЗЕЦ ЗАГОЛОВКА</a:t>
            </a:r>
          </a:p>
        </p:txBody>
      </p:sp>
      <p:pic>
        <p:nvPicPr>
          <p:cNvPr id="24" name="Рисунок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9554" y="144000"/>
            <a:ext cx="579988" cy="630000"/>
          </a:xfrm>
          <a:prstGeom prst="rect">
            <a:avLst/>
          </a:prstGeom>
        </p:spPr>
      </p:pic>
      <p:sp>
        <p:nvSpPr>
          <p:cNvPr id="12" name="Прямоугольник с двумя скругленными противолежащими углами 11"/>
          <p:cNvSpPr/>
          <p:nvPr userDrawn="1"/>
        </p:nvSpPr>
        <p:spPr>
          <a:xfrm>
            <a:off x="507602" y="909637"/>
            <a:ext cx="11168460" cy="5399087"/>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3"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bg1"/>
                </a:solidFill>
              </a:defRPr>
            </a:lvl1pPr>
          </a:lstStyle>
          <a:p>
            <a:r>
              <a:rPr lang="ru-RU" dirty="0"/>
              <a:t>©2021 Неофлекс. Все права защищены</a:t>
            </a:r>
          </a:p>
        </p:txBody>
      </p:sp>
      <p:sp>
        <p:nvSpPr>
          <p:cNvPr id="16"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bg1"/>
                </a:solidFill>
              </a:defRPr>
            </a:lvl1pPr>
          </a:lstStyle>
          <a:p>
            <a:fld id="{3836835B-2651-4DA9-BBA3-14F7095E4B97}" type="slidenum">
              <a:rPr lang="ru-RU" smtClean="0"/>
              <a:pPr/>
              <a:t>‹#›</a:t>
            </a:fld>
            <a:endParaRPr lang="ru-RU" dirty="0"/>
          </a:p>
        </p:txBody>
      </p:sp>
    </p:spTree>
    <p:extLst>
      <p:ext uri="{BB962C8B-B14F-4D97-AF65-F5344CB8AC3E}">
        <p14:creationId xmlns:p14="http://schemas.microsoft.com/office/powerpoint/2010/main" val="1875731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Два объекта">
    <p:bg>
      <p:bgPr>
        <a:solidFill>
          <a:schemeClr val="bg1"/>
        </a:solidFill>
        <a:effectLst/>
      </p:bgPr>
    </p:bg>
    <p:spTree>
      <p:nvGrpSpPr>
        <p:cNvPr id="1" name=""/>
        <p:cNvGrpSpPr/>
        <p:nvPr/>
      </p:nvGrpSpPr>
      <p:grpSpPr>
        <a:xfrm>
          <a:off x="0" y="0"/>
          <a:ext cx="0" cy="0"/>
          <a:chOff x="0" y="0"/>
          <a:chExt cx="0" cy="0"/>
        </a:xfrm>
      </p:grpSpPr>
      <p:sp>
        <p:nvSpPr>
          <p:cNvPr id="5" name="Прямоугольник 4"/>
          <p:cNvSpPr/>
          <p:nvPr userDrawn="1"/>
        </p:nvSpPr>
        <p:spPr>
          <a:xfrm>
            <a:off x="0" y="-18038"/>
            <a:ext cx="7041000" cy="6876037"/>
          </a:xfrm>
          <a:prstGeom prst="rect">
            <a:avLst/>
          </a:prstGeom>
          <a:gradFill>
            <a:gsLst>
              <a:gs pos="0">
                <a:schemeClr val="accent1"/>
              </a:gs>
              <a:gs pos="100000">
                <a:schemeClr val="accent2"/>
              </a:gs>
            </a:gsLst>
            <a:lin ang="27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solidFill>
                <a:schemeClr val="bg1"/>
              </a:solidFill>
            </a:endParaRPr>
          </a:p>
        </p:txBody>
      </p:sp>
      <p:sp>
        <p:nvSpPr>
          <p:cNvPr id="17" name="Прямоугольник с одним скругленным углом 16"/>
          <p:cNvSpPr/>
          <p:nvPr userDrawn="1"/>
        </p:nvSpPr>
        <p:spPr>
          <a:xfrm rot="16200000" flipH="1">
            <a:off x="5705983" y="371981"/>
            <a:ext cx="6876037" cy="6096001"/>
          </a:xfrm>
          <a:prstGeom prst="round1Rect">
            <a:avLst>
              <a:gd name="adj" fmla="val 15422"/>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с двумя скругленными противолежащими углами 10"/>
          <p:cNvSpPr/>
          <p:nvPr userDrawn="1"/>
        </p:nvSpPr>
        <p:spPr>
          <a:xfrm>
            <a:off x="507602" y="549275"/>
            <a:ext cx="11168460" cy="5759450"/>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9" name="Заголовок 8"/>
          <p:cNvSpPr>
            <a:spLocks noGrp="1"/>
          </p:cNvSpPr>
          <p:nvPr>
            <p:ph type="title" hasCustomPrompt="1"/>
          </p:nvPr>
        </p:nvSpPr>
        <p:spPr>
          <a:xfrm>
            <a:off x="876300" y="909639"/>
            <a:ext cx="4859700" cy="1085466"/>
          </a:xfrm>
          <a:prstGeom prst="rect">
            <a:avLst/>
          </a:prstGeom>
        </p:spPr>
        <p:txBody>
          <a:bodyPr/>
          <a:lstStyle>
            <a:lvl1pPr algn="l">
              <a:defRPr sz="2800" baseline="0">
                <a:solidFill>
                  <a:schemeClr val="tx1"/>
                </a:solidFill>
              </a:defRPr>
            </a:lvl1pPr>
          </a:lstStyle>
          <a:p>
            <a:r>
              <a:rPr lang="ru-RU" dirty="0"/>
              <a:t>ОБРАЗЕЦ ЗАГОЛОВКА</a:t>
            </a:r>
          </a:p>
        </p:txBody>
      </p:sp>
      <p:sp>
        <p:nvSpPr>
          <p:cNvPr id="16" name="Text Placeholder 2"/>
          <p:cNvSpPr>
            <a:spLocks noGrp="1"/>
          </p:cNvSpPr>
          <p:nvPr>
            <p:ph type="body" idx="17" hasCustomPrompt="1"/>
          </p:nvPr>
        </p:nvSpPr>
        <p:spPr>
          <a:xfrm>
            <a:off x="876300" y="1995106"/>
            <a:ext cx="4859700" cy="713894"/>
          </a:xfrm>
          <a:prstGeom prst="rect">
            <a:avLst/>
          </a:prstGeom>
        </p:spPr>
        <p:txBody>
          <a:bodyPr anchor="ctr">
            <a:noAutofit/>
          </a:bodyPr>
          <a:lstStyle>
            <a:lvl1pPr marL="0" indent="0" algn="l">
              <a:lnSpc>
                <a:spcPct val="84000"/>
              </a:lnSpc>
              <a:spcBef>
                <a:spcPts val="0"/>
              </a:spcBef>
              <a:spcAft>
                <a:spcPts val="0"/>
              </a:spcAft>
              <a:buNone/>
              <a:defRPr sz="2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pic>
        <p:nvPicPr>
          <p:cNvPr id="26" name="Рисунок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9554" y="144000"/>
            <a:ext cx="579988" cy="630000"/>
          </a:xfrm>
          <a:prstGeom prst="rect">
            <a:avLst/>
          </a:prstGeom>
        </p:spPr>
      </p:pic>
      <p:sp>
        <p:nvSpPr>
          <p:cNvPr id="12"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bg1"/>
                </a:solidFill>
              </a:defRPr>
            </a:lvl1pPr>
          </a:lstStyle>
          <a:p>
            <a:r>
              <a:rPr lang="ru-RU" dirty="0"/>
              <a:t>©2021 Неофлекс. Все права защищены</a:t>
            </a:r>
          </a:p>
        </p:txBody>
      </p:sp>
      <p:sp>
        <p:nvSpPr>
          <p:cNvPr id="13"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tx1"/>
                </a:solidFill>
              </a:defRPr>
            </a:lvl1pPr>
          </a:lstStyle>
          <a:p>
            <a:fld id="{3836835B-2651-4DA9-BBA3-14F7095E4B97}" type="slidenum">
              <a:rPr lang="ru-RU" smtClean="0"/>
              <a:pPr/>
              <a:t>‹#›</a:t>
            </a:fld>
            <a:endParaRPr lang="ru-RU" dirty="0"/>
          </a:p>
        </p:txBody>
      </p:sp>
      <p:sp>
        <p:nvSpPr>
          <p:cNvPr id="2" name="Прямоугольник 1"/>
          <p:cNvSpPr/>
          <p:nvPr userDrawn="1"/>
        </p:nvSpPr>
        <p:spPr>
          <a:xfrm>
            <a:off x="876300" y="2763425"/>
            <a:ext cx="4856221" cy="3170099"/>
          </a:xfrm>
          <a:prstGeom prst="rect">
            <a:avLst/>
          </a:prstGeom>
        </p:spPr>
        <p:txBody>
          <a:bodyPr wrap="square">
            <a:spAutoFit/>
          </a:bodyPr>
          <a:lstStyle/>
          <a:p>
            <a:pPr lvl="0">
              <a:lnSpc>
                <a:spcPct val="100000"/>
              </a:lnSpc>
              <a:spcBef>
                <a:spcPts val="0"/>
              </a:spcBef>
              <a:spcAft>
                <a:spcPts val="1200"/>
              </a:spcAft>
              <a:buClr>
                <a:schemeClr val="accent2"/>
              </a:buClr>
            </a:pPr>
            <a:r>
              <a:rPr lang="ru-RU" b="1" dirty="0">
                <a:solidFill>
                  <a:schemeClr val="accent2"/>
                </a:solidFill>
              </a:rPr>
              <a:t>Образец текста перечисление</a:t>
            </a:r>
          </a:p>
          <a:p>
            <a:pPr marL="285750" marR="0" lvl="0" indent="-285750" algn="l" defTabSz="914400" rtl="0" eaLnBrk="1" fontAlgn="auto" latinLnBrk="0" hangingPunct="1">
              <a:lnSpc>
                <a:spcPct val="100000"/>
              </a:lnSpc>
              <a:spcBef>
                <a:spcPts val="0"/>
              </a:spcBef>
              <a:spcAft>
                <a:spcPts val="1200"/>
              </a:spcAft>
              <a:buClr>
                <a:schemeClr val="accent2"/>
              </a:buClr>
              <a:buSzTx/>
              <a:buFont typeface="Arial" panose="020B0604020202020204" pitchFamily="34" charset="0"/>
              <a:buChar char="•"/>
              <a:tabLst/>
              <a:defRPr/>
            </a:pPr>
            <a:r>
              <a:rPr lang="ru-RU" sz="1600" dirty="0"/>
              <a:t>Образец текста перечисление</a:t>
            </a:r>
          </a:p>
          <a:p>
            <a:pPr marL="285750" marR="0" lvl="0" indent="-285750" algn="l" defTabSz="914400" rtl="0" eaLnBrk="1" fontAlgn="auto" latinLnBrk="0" hangingPunct="1">
              <a:lnSpc>
                <a:spcPct val="100000"/>
              </a:lnSpc>
              <a:spcBef>
                <a:spcPts val="0"/>
              </a:spcBef>
              <a:spcAft>
                <a:spcPts val="1200"/>
              </a:spcAft>
              <a:buClr>
                <a:schemeClr val="accent2"/>
              </a:buClr>
              <a:buSzTx/>
              <a:buFont typeface="Arial" panose="020B0604020202020204" pitchFamily="34" charset="0"/>
              <a:buChar char="•"/>
              <a:tabLst/>
              <a:defRPr/>
            </a:pPr>
            <a:r>
              <a:rPr lang="ru-RU" sz="1600" dirty="0"/>
              <a:t>Образец текста перечисление</a:t>
            </a:r>
          </a:p>
          <a:p>
            <a:pPr marL="285750" marR="0" lvl="0" indent="-285750" algn="l" defTabSz="914400" rtl="0" eaLnBrk="1" fontAlgn="auto" latinLnBrk="0" hangingPunct="1">
              <a:lnSpc>
                <a:spcPct val="100000"/>
              </a:lnSpc>
              <a:spcBef>
                <a:spcPts val="0"/>
              </a:spcBef>
              <a:spcAft>
                <a:spcPts val="1200"/>
              </a:spcAft>
              <a:buClr>
                <a:schemeClr val="accent2"/>
              </a:buClr>
              <a:buSzTx/>
              <a:buFont typeface="Arial" panose="020B0604020202020204" pitchFamily="34" charset="0"/>
              <a:buChar char="•"/>
              <a:tabLst/>
              <a:defRPr/>
            </a:pPr>
            <a:r>
              <a:rPr lang="ru-RU" sz="1600" dirty="0"/>
              <a:t>Образец текста перечисление</a:t>
            </a:r>
          </a:p>
          <a:p>
            <a:pPr marL="285750" marR="0" lvl="0" indent="-285750" algn="l" defTabSz="914400" rtl="0" eaLnBrk="1" fontAlgn="auto" latinLnBrk="0" hangingPunct="1">
              <a:lnSpc>
                <a:spcPct val="100000"/>
              </a:lnSpc>
              <a:spcBef>
                <a:spcPts val="0"/>
              </a:spcBef>
              <a:spcAft>
                <a:spcPts val="1200"/>
              </a:spcAft>
              <a:buClr>
                <a:schemeClr val="accent2"/>
              </a:buClr>
              <a:buSzTx/>
              <a:buFont typeface="Arial" panose="020B0604020202020204" pitchFamily="34" charset="0"/>
              <a:buChar char="•"/>
              <a:tabLst/>
              <a:defRPr/>
            </a:pPr>
            <a:r>
              <a:rPr lang="ru-RU" sz="1600" dirty="0"/>
              <a:t>Образец текста перечисление</a:t>
            </a:r>
          </a:p>
          <a:p>
            <a:pPr marL="285750" marR="0" lvl="0" indent="-285750" algn="l" defTabSz="914400" rtl="0" eaLnBrk="1" fontAlgn="auto" latinLnBrk="0" hangingPunct="1">
              <a:lnSpc>
                <a:spcPct val="100000"/>
              </a:lnSpc>
              <a:spcBef>
                <a:spcPts val="0"/>
              </a:spcBef>
              <a:spcAft>
                <a:spcPts val="1200"/>
              </a:spcAft>
              <a:buClr>
                <a:schemeClr val="accent2"/>
              </a:buClr>
              <a:buSzTx/>
              <a:buFont typeface="Arial" panose="020B0604020202020204" pitchFamily="34" charset="0"/>
              <a:buChar char="•"/>
              <a:tabLst/>
              <a:defRPr/>
            </a:pPr>
            <a:r>
              <a:rPr lang="ru-RU" sz="1600" dirty="0"/>
              <a:t>Образец текста перечисление</a:t>
            </a:r>
          </a:p>
          <a:p>
            <a:pPr marL="285750" marR="0" lvl="0" indent="-285750" algn="l" defTabSz="914400" rtl="0" eaLnBrk="1" fontAlgn="auto" latinLnBrk="0" hangingPunct="1">
              <a:lnSpc>
                <a:spcPct val="100000"/>
              </a:lnSpc>
              <a:spcBef>
                <a:spcPts val="0"/>
              </a:spcBef>
              <a:spcAft>
                <a:spcPts val="1200"/>
              </a:spcAft>
              <a:buClr>
                <a:schemeClr val="accent2"/>
              </a:buClr>
              <a:buSzTx/>
              <a:buFont typeface="Arial" panose="020B0604020202020204" pitchFamily="34" charset="0"/>
              <a:buChar char="•"/>
              <a:tabLst/>
              <a:defRPr/>
            </a:pPr>
            <a:r>
              <a:rPr lang="ru-RU" sz="1600" dirty="0"/>
              <a:t>Образец текста перечисление</a:t>
            </a:r>
          </a:p>
          <a:p>
            <a:pPr marL="285750" marR="0" lvl="0" indent="-285750" algn="l" defTabSz="914400" rtl="0" eaLnBrk="1" fontAlgn="auto" latinLnBrk="0" hangingPunct="1">
              <a:lnSpc>
                <a:spcPct val="100000"/>
              </a:lnSpc>
              <a:spcBef>
                <a:spcPts val="0"/>
              </a:spcBef>
              <a:spcAft>
                <a:spcPts val="1200"/>
              </a:spcAft>
              <a:buClr>
                <a:schemeClr val="accent2"/>
              </a:buClr>
              <a:buSzTx/>
              <a:buFont typeface="Arial" panose="020B0604020202020204" pitchFamily="34" charset="0"/>
              <a:buChar char="•"/>
              <a:tabLst/>
              <a:defRPr/>
            </a:pPr>
            <a:r>
              <a:rPr lang="ru-RU" sz="1600" dirty="0"/>
              <a:t>Образец текста перечисление</a:t>
            </a:r>
            <a:endParaRPr lang="ru-RU" dirty="0"/>
          </a:p>
        </p:txBody>
      </p:sp>
    </p:spTree>
    <p:extLst>
      <p:ext uri="{BB962C8B-B14F-4D97-AF65-F5344CB8AC3E}">
        <p14:creationId xmlns:p14="http://schemas.microsoft.com/office/powerpoint/2010/main" val="1009663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8_Два объекта">
    <p:bg>
      <p:bgPr>
        <a:solidFill>
          <a:schemeClr val="bg1"/>
        </a:solidFill>
        <a:effectLst/>
      </p:bgPr>
    </p:bg>
    <p:spTree>
      <p:nvGrpSpPr>
        <p:cNvPr id="1" name=""/>
        <p:cNvGrpSpPr/>
        <p:nvPr/>
      </p:nvGrpSpPr>
      <p:grpSpPr>
        <a:xfrm>
          <a:off x="0" y="0"/>
          <a:ext cx="0" cy="0"/>
          <a:chOff x="0" y="0"/>
          <a:chExt cx="0" cy="0"/>
        </a:xfrm>
      </p:grpSpPr>
      <p:sp>
        <p:nvSpPr>
          <p:cNvPr id="5" name="Прямоугольник 4"/>
          <p:cNvSpPr/>
          <p:nvPr userDrawn="1"/>
        </p:nvSpPr>
        <p:spPr>
          <a:xfrm>
            <a:off x="5376000" y="3744000"/>
            <a:ext cx="6816000" cy="3113999"/>
          </a:xfrm>
          <a:prstGeom prst="rect">
            <a:avLst/>
          </a:prstGeom>
          <a:gradFill>
            <a:gsLst>
              <a:gs pos="0">
                <a:schemeClr val="accent3"/>
              </a:gs>
              <a:gs pos="100000">
                <a:schemeClr val="tx2"/>
              </a:gs>
            </a:gsLst>
            <a:lin ang="2700000" scaled="0"/>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solidFill>
                <a:schemeClr val="bg1"/>
              </a:solidFill>
            </a:endParaRPr>
          </a:p>
        </p:txBody>
      </p:sp>
      <p:sp>
        <p:nvSpPr>
          <p:cNvPr id="12" name="Прямоугольник с одним скругленным углом 11"/>
          <p:cNvSpPr/>
          <p:nvPr userDrawn="1"/>
        </p:nvSpPr>
        <p:spPr>
          <a:xfrm rot="5400000">
            <a:off x="2930915" y="-2952359"/>
            <a:ext cx="6330167" cy="12192001"/>
          </a:xfrm>
          <a:prstGeom prst="round1Rect">
            <a:avLst>
              <a:gd name="adj" fmla="val 11664"/>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с одним скругленным углом 16"/>
          <p:cNvSpPr/>
          <p:nvPr userDrawn="1"/>
        </p:nvSpPr>
        <p:spPr>
          <a:xfrm rot="5400000">
            <a:off x="613636" y="-64363"/>
            <a:ext cx="6308728" cy="7536004"/>
          </a:xfrm>
          <a:prstGeom prst="round1Rect">
            <a:avLst>
              <a:gd name="adj" fmla="val 8964"/>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Заголовок 8"/>
          <p:cNvSpPr>
            <a:spLocks noGrp="1"/>
          </p:cNvSpPr>
          <p:nvPr>
            <p:ph type="title" hasCustomPrompt="1"/>
          </p:nvPr>
        </p:nvSpPr>
        <p:spPr>
          <a:xfrm>
            <a:off x="5376001" y="363170"/>
            <a:ext cx="5939700" cy="546468"/>
          </a:xfrm>
          <a:prstGeom prst="rect">
            <a:avLst/>
          </a:prstGeom>
        </p:spPr>
        <p:txBody>
          <a:bodyPr/>
          <a:lstStyle>
            <a:lvl1pPr algn="l">
              <a:defRPr sz="2800" baseline="0">
                <a:solidFill>
                  <a:schemeClr val="tx1"/>
                </a:solidFill>
              </a:defRPr>
            </a:lvl1pPr>
          </a:lstStyle>
          <a:p>
            <a:r>
              <a:rPr lang="ru-RU" dirty="0"/>
              <a:t>ОБРАЗЕЦ ЗАГОЛОВКА</a:t>
            </a:r>
          </a:p>
        </p:txBody>
      </p:sp>
      <p:pic>
        <p:nvPicPr>
          <p:cNvPr id="26" name="Рисунок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9554" y="144000"/>
            <a:ext cx="579988" cy="630000"/>
          </a:xfrm>
          <a:prstGeom prst="rect">
            <a:avLst/>
          </a:prstGeom>
        </p:spPr>
      </p:pic>
      <p:sp>
        <p:nvSpPr>
          <p:cNvPr id="23" name="Прямоугольник с одним скругленным углом 22"/>
          <p:cNvSpPr/>
          <p:nvPr userDrawn="1"/>
        </p:nvSpPr>
        <p:spPr>
          <a:xfrm rot="5400000">
            <a:off x="2042641" y="-2064084"/>
            <a:ext cx="570717" cy="4656002"/>
          </a:xfrm>
          <a:prstGeom prst="round1Rect">
            <a:avLst>
              <a:gd name="adj" fmla="val 50000"/>
            </a:avLst>
          </a:prstGeom>
          <a:gradFill>
            <a:gsLst>
              <a:gs pos="0">
                <a:srgbClr val="46006E"/>
              </a:gs>
              <a:gs pos="100000">
                <a:schemeClr val="accent3"/>
              </a:gs>
            </a:gsLst>
            <a:lin ang="27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tx1"/>
                </a:solidFill>
              </a:defRPr>
            </a:lvl1pPr>
          </a:lstStyle>
          <a:p>
            <a:r>
              <a:rPr lang="ru-RU" dirty="0"/>
              <a:t>©2021 Неофлекс. Все права защищены</a:t>
            </a:r>
          </a:p>
        </p:txBody>
      </p:sp>
      <p:sp>
        <p:nvSpPr>
          <p:cNvPr id="18"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bg1"/>
                </a:solidFill>
              </a:defRPr>
            </a:lvl1pPr>
          </a:lstStyle>
          <a:p>
            <a:fld id="{3836835B-2651-4DA9-BBA3-14F7095E4B97}" type="slidenum">
              <a:rPr lang="ru-RU" smtClean="0"/>
              <a:pPr/>
              <a:t>‹#›</a:t>
            </a:fld>
            <a:endParaRPr lang="ru-RU" dirty="0"/>
          </a:p>
        </p:txBody>
      </p:sp>
    </p:spTree>
    <p:extLst>
      <p:ext uri="{BB962C8B-B14F-4D97-AF65-F5344CB8AC3E}">
        <p14:creationId xmlns:p14="http://schemas.microsoft.com/office/powerpoint/2010/main" val="3136430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Два объекта">
    <p:bg>
      <p:bgPr>
        <a:solidFill>
          <a:schemeClr val="bg1"/>
        </a:solidFill>
        <a:effectLst/>
      </p:bgPr>
    </p:bg>
    <p:spTree>
      <p:nvGrpSpPr>
        <p:cNvPr id="1" name=""/>
        <p:cNvGrpSpPr/>
        <p:nvPr/>
      </p:nvGrpSpPr>
      <p:grpSpPr>
        <a:xfrm>
          <a:off x="0" y="0"/>
          <a:ext cx="0" cy="0"/>
          <a:chOff x="0" y="0"/>
          <a:chExt cx="0" cy="0"/>
        </a:xfrm>
      </p:grpSpPr>
      <p:sp>
        <p:nvSpPr>
          <p:cNvPr id="25" name="Прямоугольник с одним скругленным углом 24"/>
          <p:cNvSpPr/>
          <p:nvPr userDrawn="1"/>
        </p:nvSpPr>
        <p:spPr>
          <a:xfrm rot="16200000">
            <a:off x="5715002" y="381000"/>
            <a:ext cx="6858003" cy="6096001"/>
          </a:xfrm>
          <a:prstGeom prst="round1Rect">
            <a:avLst>
              <a:gd name="adj" fmla="val 9328"/>
            </a:avLst>
          </a:prstGeom>
          <a:gradFill>
            <a:gsLst>
              <a:gs pos="100000">
                <a:schemeClr val="accent1"/>
              </a:gs>
              <a:gs pos="0">
                <a:schemeClr val="accent2"/>
              </a:gs>
            </a:gsLst>
            <a:lin ang="192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solidFill>
                <a:schemeClr val="bg1"/>
              </a:solidFill>
            </a:endParaRPr>
          </a:p>
        </p:txBody>
      </p:sp>
      <p:sp>
        <p:nvSpPr>
          <p:cNvPr id="9" name="Заголовок 8"/>
          <p:cNvSpPr>
            <a:spLocks noGrp="1"/>
          </p:cNvSpPr>
          <p:nvPr>
            <p:ph type="title" hasCustomPrompt="1"/>
          </p:nvPr>
        </p:nvSpPr>
        <p:spPr>
          <a:xfrm>
            <a:off x="515938" y="549273"/>
            <a:ext cx="4140063" cy="1149549"/>
          </a:xfrm>
          <a:prstGeom prst="rect">
            <a:avLst/>
          </a:prstGeom>
        </p:spPr>
        <p:txBody>
          <a:bodyPr anchor="t"/>
          <a:lstStyle>
            <a:lvl1pPr algn="l">
              <a:defRPr sz="2800" baseline="0">
                <a:solidFill>
                  <a:schemeClr val="tx1"/>
                </a:solidFill>
              </a:defRPr>
            </a:lvl1pPr>
          </a:lstStyle>
          <a:p>
            <a:r>
              <a:rPr lang="ru-RU" dirty="0"/>
              <a:t>ОБРАЗЕЦ ЗАГОЛОВКА</a:t>
            </a:r>
          </a:p>
        </p:txBody>
      </p:sp>
      <p:sp>
        <p:nvSpPr>
          <p:cNvPr id="24" name="Прямоугольник с одним скругленным углом 23"/>
          <p:cNvSpPr/>
          <p:nvPr userDrawn="1"/>
        </p:nvSpPr>
        <p:spPr>
          <a:xfrm rot="16200000" flipH="1">
            <a:off x="5334264" y="-549009"/>
            <a:ext cx="5759453" cy="7956020"/>
          </a:xfrm>
          <a:prstGeom prst="round1Rect">
            <a:avLst>
              <a:gd name="adj" fmla="val 10459"/>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0"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tx1"/>
                </a:solidFill>
              </a:defRPr>
            </a:lvl1pPr>
          </a:lstStyle>
          <a:p>
            <a:r>
              <a:rPr lang="ru-RU" dirty="0"/>
              <a:t>©2021 Неофлекс. Все права защищены</a:t>
            </a:r>
          </a:p>
        </p:txBody>
      </p:sp>
      <p:sp>
        <p:nvSpPr>
          <p:cNvPr id="32"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bg1"/>
                </a:solidFill>
              </a:defRPr>
            </a:lvl1pPr>
          </a:lstStyle>
          <a:p>
            <a:fld id="{3836835B-2651-4DA9-BBA3-14F7095E4B97}" type="slidenum">
              <a:rPr lang="ru-RU" smtClean="0"/>
              <a:pPr/>
              <a:t>‹#›</a:t>
            </a:fld>
            <a:endParaRPr lang="ru-RU" dirty="0"/>
          </a:p>
        </p:txBody>
      </p:sp>
      <p:sp>
        <p:nvSpPr>
          <p:cNvPr id="18" name="Text Placeholder 2"/>
          <p:cNvSpPr>
            <a:spLocks noGrp="1"/>
          </p:cNvSpPr>
          <p:nvPr>
            <p:ph type="body" idx="17" hasCustomPrompt="1"/>
          </p:nvPr>
        </p:nvSpPr>
        <p:spPr>
          <a:xfrm>
            <a:off x="515938" y="1819328"/>
            <a:ext cx="3330001" cy="360000"/>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19" name="Text Placeholder 2"/>
          <p:cNvSpPr>
            <a:spLocks noGrp="1"/>
          </p:cNvSpPr>
          <p:nvPr>
            <p:ph type="body" idx="18" hasCustomPrompt="1"/>
          </p:nvPr>
        </p:nvSpPr>
        <p:spPr>
          <a:xfrm>
            <a:off x="515938" y="2181123"/>
            <a:ext cx="3330001" cy="857270"/>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21" name="Text Placeholder 2"/>
          <p:cNvSpPr>
            <a:spLocks noGrp="1"/>
          </p:cNvSpPr>
          <p:nvPr>
            <p:ph type="body" idx="22" hasCustomPrompt="1"/>
          </p:nvPr>
        </p:nvSpPr>
        <p:spPr>
          <a:xfrm>
            <a:off x="515938" y="3249000"/>
            <a:ext cx="3330001" cy="360000"/>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22" name="Text Placeholder 2"/>
          <p:cNvSpPr>
            <a:spLocks noGrp="1"/>
          </p:cNvSpPr>
          <p:nvPr>
            <p:ph type="body" idx="23" hasCustomPrompt="1"/>
          </p:nvPr>
        </p:nvSpPr>
        <p:spPr>
          <a:xfrm>
            <a:off x="515938" y="3625007"/>
            <a:ext cx="3330001" cy="857270"/>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23" name="Text Placeholder 2"/>
          <p:cNvSpPr>
            <a:spLocks noGrp="1"/>
          </p:cNvSpPr>
          <p:nvPr>
            <p:ph type="body" idx="24" hasCustomPrompt="1"/>
          </p:nvPr>
        </p:nvSpPr>
        <p:spPr>
          <a:xfrm>
            <a:off x="515938" y="4696618"/>
            <a:ext cx="3330001" cy="360000"/>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33" name="Text Placeholder 2"/>
          <p:cNvSpPr>
            <a:spLocks noGrp="1"/>
          </p:cNvSpPr>
          <p:nvPr>
            <p:ph type="body" idx="25" hasCustomPrompt="1"/>
          </p:nvPr>
        </p:nvSpPr>
        <p:spPr>
          <a:xfrm>
            <a:off x="515938" y="5091093"/>
            <a:ext cx="3330001" cy="857270"/>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Tree>
    <p:extLst>
      <p:ext uri="{BB962C8B-B14F-4D97-AF65-F5344CB8AC3E}">
        <p14:creationId xmlns:p14="http://schemas.microsoft.com/office/powerpoint/2010/main" val="9307068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Два объекта">
    <p:bg>
      <p:bgPr>
        <a:solidFill>
          <a:schemeClr val="bg1"/>
        </a:solidFill>
        <a:effectLst/>
      </p:bgPr>
    </p:bg>
    <p:spTree>
      <p:nvGrpSpPr>
        <p:cNvPr id="1" name=""/>
        <p:cNvGrpSpPr/>
        <p:nvPr/>
      </p:nvGrpSpPr>
      <p:grpSpPr>
        <a:xfrm>
          <a:off x="0" y="0"/>
          <a:ext cx="0" cy="0"/>
          <a:chOff x="0" y="0"/>
          <a:chExt cx="0" cy="0"/>
        </a:xfrm>
      </p:grpSpPr>
      <p:sp>
        <p:nvSpPr>
          <p:cNvPr id="25" name="Прямоугольник с одним скругленным углом 24"/>
          <p:cNvSpPr/>
          <p:nvPr userDrawn="1"/>
        </p:nvSpPr>
        <p:spPr>
          <a:xfrm rot="16200000" flipH="1" flipV="1">
            <a:off x="-1618500" y="1618500"/>
            <a:ext cx="6858000" cy="3621000"/>
          </a:xfrm>
          <a:prstGeom prst="round1Rect">
            <a:avLst>
              <a:gd name="adj" fmla="val 15064"/>
            </a:avLst>
          </a:prstGeom>
          <a:gradFill>
            <a:gsLst>
              <a:gs pos="100000">
                <a:schemeClr val="accent1"/>
              </a:gs>
              <a:gs pos="0">
                <a:schemeClr val="accent2"/>
              </a:gs>
            </a:gsLst>
            <a:lin ang="78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solidFill>
                <a:schemeClr val="bg1"/>
              </a:solidFill>
            </a:endParaRPr>
          </a:p>
        </p:txBody>
      </p:sp>
      <p:sp>
        <p:nvSpPr>
          <p:cNvPr id="9" name="Заголовок 8"/>
          <p:cNvSpPr>
            <a:spLocks noGrp="1"/>
          </p:cNvSpPr>
          <p:nvPr>
            <p:ph type="title" hasCustomPrompt="1"/>
          </p:nvPr>
        </p:nvSpPr>
        <p:spPr>
          <a:xfrm>
            <a:off x="4770300" y="549273"/>
            <a:ext cx="6905763" cy="1149549"/>
          </a:xfrm>
          <a:prstGeom prst="rect">
            <a:avLst/>
          </a:prstGeom>
        </p:spPr>
        <p:txBody>
          <a:bodyPr anchor="t"/>
          <a:lstStyle>
            <a:lvl1pPr algn="l">
              <a:defRPr sz="2800" baseline="0">
                <a:solidFill>
                  <a:schemeClr val="tx1"/>
                </a:solidFill>
              </a:defRPr>
            </a:lvl1pPr>
          </a:lstStyle>
          <a:p>
            <a:r>
              <a:rPr lang="ru-RU" dirty="0"/>
              <a:t>ОБРАЗЕЦ ЗАГОЛОВКА</a:t>
            </a:r>
          </a:p>
        </p:txBody>
      </p:sp>
      <p:sp>
        <p:nvSpPr>
          <p:cNvPr id="21" name="Content Placeholder 3"/>
          <p:cNvSpPr>
            <a:spLocks noGrp="1"/>
          </p:cNvSpPr>
          <p:nvPr>
            <p:ph sz="half" idx="19"/>
          </p:nvPr>
        </p:nvSpPr>
        <p:spPr>
          <a:xfrm>
            <a:off x="4770300" y="1854000"/>
            <a:ext cx="720000" cy="722623"/>
          </a:xfrm>
          <a:prstGeom prst="ellipse">
            <a:avLst/>
          </a:prstGeom>
          <a:ln w="12700">
            <a:noFill/>
          </a:ln>
        </p:spPr>
        <p:txBody>
          <a:bodyPr/>
          <a:lstStyle>
            <a:lvl1pPr>
              <a:defRPr sz="12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endParaRPr lang="en-US" dirty="0"/>
          </a:p>
        </p:txBody>
      </p:sp>
      <p:sp>
        <p:nvSpPr>
          <p:cNvPr id="22" name="Content Placeholder 3"/>
          <p:cNvSpPr>
            <a:spLocks noGrp="1"/>
          </p:cNvSpPr>
          <p:nvPr>
            <p:ph sz="half" idx="20"/>
          </p:nvPr>
        </p:nvSpPr>
        <p:spPr>
          <a:xfrm>
            <a:off x="4770300" y="3281604"/>
            <a:ext cx="720000" cy="722623"/>
          </a:xfrm>
          <a:prstGeom prst="ellipse">
            <a:avLst/>
          </a:prstGeom>
          <a:ln w="12700">
            <a:noFill/>
          </a:ln>
        </p:spPr>
        <p:txBody>
          <a:bodyPr/>
          <a:lstStyle>
            <a:lvl1pPr>
              <a:defRPr sz="12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endParaRPr lang="en-US" dirty="0"/>
          </a:p>
        </p:txBody>
      </p:sp>
      <p:sp>
        <p:nvSpPr>
          <p:cNvPr id="23" name="Content Placeholder 3"/>
          <p:cNvSpPr>
            <a:spLocks noGrp="1"/>
          </p:cNvSpPr>
          <p:nvPr>
            <p:ph sz="half" idx="21"/>
          </p:nvPr>
        </p:nvSpPr>
        <p:spPr>
          <a:xfrm>
            <a:off x="4770300" y="4744245"/>
            <a:ext cx="720000" cy="722623"/>
          </a:xfrm>
          <a:prstGeom prst="ellipse">
            <a:avLst/>
          </a:prstGeom>
          <a:ln w="12700">
            <a:noFill/>
          </a:ln>
        </p:spPr>
        <p:txBody>
          <a:bodyPr/>
          <a:lstStyle>
            <a:lvl1pPr>
              <a:defRPr sz="12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endParaRPr lang="en-US" dirty="0"/>
          </a:p>
        </p:txBody>
      </p:sp>
      <p:sp>
        <p:nvSpPr>
          <p:cNvPr id="26" name="Text Placeholder 2"/>
          <p:cNvSpPr>
            <a:spLocks noGrp="1"/>
          </p:cNvSpPr>
          <p:nvPr>
            <p:ph type="body" idx="22" hasCustomPrompt="1"/>
          </p:nvPr>
        </p:nvSpPr>
        <p:spPr>
          <a:xfrm>
            <a:off x="5691000" y="2002377"/>
            <a:ext cx="5985063" cy="360000"/>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27" name="Text Placeholder 2"/>
          <p:cNvSpPr>
            <a:spLocks noGrp="1"/>
          </p:cNvSpPr>
          <p:nvPr>
            <p:ph type="body" idx="23" hasCustomPrompt="1"/>
          </p:nvPr>
        </p:nvSpPr>
        <p:spPr>
          <a:xfrm>
            <a:off x="5691000" y="2362376"/>
            <a:ext cx="5985063" cy="1066623"/>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28" name="Text Placeholder 2"/>
          <p:cNvSpPr>
            <a:spLocks noGrp="1"/>
          </p:cNvSpPr>
          <p:nvPr>
            <p:ph type="body" idx="24" hasCustomPrompt="1"/>
          </p:nvPr>
        </p:nvSpPr>
        <p:spPr>
          <a:xfrm>
            <a:off x="5691000" y="3436122"/>
            <a:ext cx="5985063" cy="360000"/>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29" name="Text Placeholder 2"/>
          <p:cNvSpPr>
            <a:spLocks noGrp="1"/>
          </p:cNvSpPr>
          <p:nvPr>
            <p:ph type="body" idx="25" hasCustomPrompt="1"/>
          </p:nvPr>
        </p:nvSpPr>
        <p:spPr>
          <a:xfrm>
            <a:off x="5691000" y="3796121"/>
            <a:ext cx="5985063" cy="1070339"/>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30" name="Text Placeholder 2"/>
          <p:cNvSpPr>
            <a:spLocks noGrp="1"/>
          </p:cNvSpPr>
          <p:nvPr>
            <p:ph type="body" idx="26" hasCustomPrompt="1"/>
          </p:nvPr>
        </p:nvSpPr>
        <p:spPr>
          <a:xfrm>
            <a:off x="5691000" y="4878387"/>
            <a:ext cx="5985063" cy="360000"/>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31" name="Text Placeholder 2"/>
          <p:cNvSpPr>
            <a:spLocks noGrp="1"/>
          </p:cNvSpPr>
          <p:nvPr>
            <p:ph type="body" idx="27" hasCustomPrompt="1"/>
          </p:nvPr>
        </p:nvSpPr>
        <p:spPr>
          <a:xfrm>
            <a:off x="5691000" y="5238387"/>
            <a:ext cx="5985063" cy="1070338"/>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24" name="Прямоугольник с одним скругленным углом 23"/>
          <p:cNvSpPr/>
          <p:nvPr userDrawn="1"/>
        </p:nvSpPr>
        <p:spPr>
          <a:xfrm rot="16200000" flipV="1">
            <a:off x="-761738" y="1311009"/>
            <a:ext cx="5759450" cy="4235982"/>
          </a:xfrm>
          <a:prstGeom prst="round1Rect">
            <a:avLst>
              <a:gd name="adj" fmla="val 12609"/>
            </a:avLst>
          </a:prstGeom>
          <a:solidFill>
            <a:schemeClr val="bg1"/>
          </a:solidFill>
          <a:ln w="19050">
            <a:gradFill>
              <a:gsLst>
                <a:gs pos="100000">
                  <a:schemeClr val="accent1"/>
                </a:gs>
                <a:gs pos="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dirty="0"/>
          </a:p>
        </p:txBody>
      </p:sp>
      <p:pic>
        <p:nvPicPr>
          <p:cNvPr id="32" name="Рисунок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9554" y="144000"/>
            <a:ext cx="579988" cy="630000"/>
          </a:xfrm>
          <a:prstGeom prst="rect">
            <a:avLst/>
          </a:prstGeom>
        </p:spPr>
      </p:pic>
      <p:sp>
        <p:nvSpPr>
          <p:cNvPr id="17"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bg1"/>
                </a:solidFill>
              </a:defRPr>
            </a:lvl1pPr>
          </a:lstStyle>
          <a:p>
            <a:r>
              <a:rPr lang="ru-RU" dirty="0"/>
              <a:t>©2021 Неофлекс. Все права защищены</a:t>
            </a:r>
          </a:p>
        </p:txBody>
      </p:sp>
      <p:sp>
        <p:nvSpPr>
          <p:cNvPr id="18"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tx1"/>
                </a:solidFill>
              </a:defRPr>
            </a:lvl1pPr>
          </a:lstStyle>
          <a:p>
            <a:fld id="{3836835B-2651-4DA9-BBA3-14F7095E4B97}" type="slidenum">
              <a:rPr lang="ru-RU" smtClean="0"/>
              <a:pPr/>
              <a:t>‹#›</a:t>
            </a:fld>
            <a:endParaRPr lang="ru-RU" dirty="0"/>
          </a:p>
        </p:txBody>
      </p:sp>
    </p:spTree>
    <p:extLst>
      <p:ext uri="{BB962C8B-B14F-4D97-AF65-F5344CB8AC3E}">
        <p14:creationId xmlns:p14="http://schemas.microsoft.com/office/powerpoint/2010/main" val="34475570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9_Два объекта">
    <p:bg>
      <p:bgPr>
        <a:solidFill>
          <a:schemeClr val="bg1"/>
        </a:solidFill>
        <a:effectLst/>
      </p:bgPr>
    </p:bg>
    <p:spTree>
      <p:nvGrpSpPr>
        <p:cNvPr id="1" name=""/>
        <p:cNvGrpSpPr/>
        <p:nvPr/>
      </p:nvGrpSpPr>
      <p:grpSpPr>
        <a:xfrm>
          <a:off x="0" y="0"/>
          <a:ext cx="0" cy="0"/>
          <a:chOff x="0" y="0"/>
          <a:chExt cx="0" cy="0"/>
        </a:xfrm>
      </p:grpSpPr>
      <p:sp>
        <p:nvSpPr>
          <p:cNvPr id="25" name="Прямоугольник с одним скругленным углом 24"/>
          <p:cNvSpPr/>
          <p:nvPr userDrawn="1"/>
        </p:nvSpPr>
        <p:spPr>
          <a:xfrm rot="16200000">
            <a:off x="6952504" y="1618499"/>
            <a:ext cx="6858000" cy="3621002"/>
          </a:xfrm>
          <a:prstGeom prst="round1Rect">
            <a:avLst>
              <a:gd name="adj" fmla="val 15422"/>
            </a:avLst>
          </a:prstGeom>
          <a:gradFill>
            <a:gsLst>
              <a:gs pos="100000">
                <a:schemeClr val="accent1"/>
              </a:gs>
              <a:gs pos="0">
                <a:schemeClr val="accent2"/>
              </a:gs>
            </a:gsLst>
            <a:lin ang="192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solidFill>
                <a:schemeClr val="bg1"/>
              </a:solidFill>
            </a:endParaRPr>
          </a:p>
        </p:txBody>
      </p:sp>
      <p:sp>
        <p:nvSpPr>
          <p:cNvPr id="9" name="Заголовок 8"/>
          <p:cNvSpPr>
            <a:spLocks noGrp="1"/>
          </p:cNvSpPr>
          <p:nvPr>
            <p:ph type="title" hasCustomPrompt="1"/>
          </p:nvPr>
        </p:nvSpPr>
        <p:spPr>
          <a:xfrm>
            <a:off x="515938" y="549273"/>
            <a:ext cx="6930062" cy="909699"/>
          </a:xfrm>
          <a:prstGeom prst="rect">
            <a:avLst/>
          </a:prstGeom>
        </p:spPr>
        <p:txBody>
          <a:bodyPr anchor="t"/>
          <a:lstStyle>
            <a:lvl1pPr algn="l">
              <a:defRPr sz="2800" baseline="0">
                <a:solidFill>
                  <a:schemeClr val="tx1"/>
                </a:solidFill>
              </a:defRPr>
            </a:lvl1pPr>
          </a:lstStyle>
          <a:p>
            <a:r>
              <a:rPr lang="ru-RU" dirty="0"/>
              <a:t>ОБРАЗЕЦ ЗАГОЛОВКА</a:t>
            </a:r>
            <a:br>
              <a:rPr lang="en-US" dirty="0"/>
            </a:br>
            <a:endParaRPr lang="ru-RU" dirty="0"/>
          </a:p>
        </p:txBody>
      </p:sp>
      <p:sp>
        <p:nvSpPr>
          <p:cNvPr id="16" name="Text Placeholder 2"/>
          <p:cNvSpPr>
            <a:spLocks noGrp="1"/>
          </p:cNvSpPr>
          <p:nvPr>
            <p:ph type="body" idx="17" hasCustomPrompt="1"/>
          </p:nvPr>
        </p:nvSpPr>
        <p:spPr>
          <a:xfrm>
            <a:off x="1461000" y="1674000"/>
            <a:ext cx="5985000" cy="344161"/>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17" name="Text Placeholder 2"/>
          <p:cNvSpPr>
            <a:spLocks noGrp="1"/>
          </p:cNvSpPr>
          <p:nvPr>
            <p:ph type="body" idx="18" hasCustomPrompt="1"/>
          </p:nvPr>
        </p:nvSpPr>
        <p:spPr>
          <a:xfrm>
            <a:off x="1461000" y="2033398"/>
            <a:ext cx="5985000" cy="991660"/>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18" name="Content Placeholder 3"/>
          <p:cNvSpPr>
            <a:spLocks noGrp="1"/>
          </p:cNvSpPr>
          <p:nvPr>
            <p:ph sz="half" idx="2"/>
          </p:nvPr>
        </p:nvSpPr>
        <p:spPr>
          <a:xfrm>
            <a:off x="516300" y="1484768"/>
            <a:ext cx="720000" cy="722623"/>
          </a:xfrm>
          <a:prstGeom prst="ellipse">
            <a:avLst/>
          </a:prstGeom>
          <a:ln w="12700">
            <a:noFill/>
          </a:ln>
        </p:spPr>
        <p:txBody>
          <a:bodyPr/>
          <a:lstStyle>
            <a:lvl1pPr>
              <a:defRPr sz="12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endParaRPr lang="en-US" dirty="0"/>
          </a:p>
        </p:txBody>
      </p:sp>
      <p:sp>
        <p:nvSpPr>
          <p:cNvPr id="21" name="Content Placeholder 3"/>
          <p:cNvSpPr>
            <a:spLocks noGrp="1"/>
          </p:cNvSpPr>
          <p:nvPr>
            <p:ph sz="half" idx="19"/>
          </p:nvPr>
        </p:nvSpPr>
        <p:spPr>
          <a:xfrm>
            <a:off x="516300" y="2944666"/>
            <a:ext cx="720000" cy="722623"/>
          </a:xfrm>
          <a:prstGeom prst="ellipse">
            <a:avLst/>
          </a:prstGeom>
          <a:ln w="12700">
            <a:noFill/>
          </a:ln>
        </p:spPr>
        <p:txBody>
          <a:bodyPr/>
          <a:lstStyle>
            <a:lvl1pPr>
              <a:defRPr sz="12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endParaRPr lang="en-US" dirty="0"/>
          </a:p>
        </p:txBody>
      </p:sp>
      <p:sp>
        <p:nvSpPr>
          <p:cNvPr id="22" name="Content Placeholder 3"/>
          <p:cNvSpPr>
            <a:spLocks noGrp="1"/>
          </p:cNvSpPr>
          <p:nvPr>
            <p:ph sz="half" idx="20"/>
          </p:nvPr>
        </p:nvSpPr>
        <p:spPr>
          <a:xfrm>
            <a:off x="516300" y="4400920"/>
            <a:ext cx="720000" cy="722623"/>
          </a:xfrm>
          <a:prstGeom prst="ellipse">
            <a:avLst/>
          </a:prstGeom>
          <a:ln w="12700">
            <a:noFill/>
          </a:ln>
        </p:spPr>
        <p:txBody>
          <a:bodyPr/>
          <a:lstStyle>
            <a:lvl1pPr>
              <a:defRPr sz="12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endParaRPr lang="en-US" dirty="0"/>
          </a:p>
        </p:txBody>
      </p:sp>
      <p:sp>
        <p:nvSpPr>
          <p:cNvPr id="26" name="Text Placeholder 2"/>
          <p:cNvSpPr>
            <a:spLocks noGrp="1"/>
          </p:cNvSpPr>
          <p:nvPr>
            <p:ph type="body" idx="22" hasCustomPrompt="1"/>
          </p:nvPr>
        </p:nvSpPr>
        <p:spPr>
          <a:xfrm>
            <a:off x="1461000" y="3157942"/>
            <a:ext cx="5985000" cy="344161"/>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27" name="Text Placeholder 2"/>
          <p:cNvSpPr>
            <a:spLocks noGrp="1"/>
          </p:cNvSpPr>
          <p:nvPr>
            <p:ph type="body" idx="23" hasCustomPrompt="1"/>
          </p:nvPr>
        </p:nvSpPr>
        <p:spPr>
          <a:xfrm>
            <a:off x="1461000" y="3517340"/>
            <a:ext cx="5985000" cy="991660"/>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28" name="Text Placeholder 2"/>
          <p:cNvSpPr>
            <a:spLocks noGrp="1"/>
          </p:cNvSpPr>
          <p:nvPr>
            <p:ph type="body" idx="24" hasCustomPrompt="1"/>
          </p:nvPr>
        </p:nvSpPr>
        <p:spPr>
          <a:xfrm>
            <a:off x="1461000" y="4597306"/>
            <a:ext cx="5985000" cy="344161"/>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29" name="Text Placeholder 2"/>
          <p:cNvSpPr>
            <a:spLocks noGrp="1"/>
          </p:cNvSpPr>
          <p:nvPr>
            <p:ph type="body" idx="25" hasCustomPrompt="1"/>
          </p:nvPr>
        </p:nvSpPr>
        <p:spPr>
          <a:xfrm>
            <a:off x="1461000" y="4956704"/>
            <a:ext cx="5985000" cy="991660"/>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24" name="Прямоугольник с одним скругленным углом 23"/>
          <p:cNvSpPr/>
          <p:nvPr userDrawn="1"/>
        </p:nvSpPr>
        <p:spPr>
          <a:xfrm rot="16200000" flipH="1">
            <a:off x="7200045" y="1311012"/>
            <a:ext cx="5759452" cy="4235978"/>
          </a:xfrm>
          <a:prstGeom prst="round1Rect">
            <a:avLst>
              <a:gd name="adj" fmla="val 12609"/>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0"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tx1"/>
                </a:solidFill>
              </a:defRPr>
            </a:lvl1pPr>
          </a:lstStyle>
          <a:p>
            <a:r>
              <a:rPr lang="ru-RU" dirty="0"/>
              <a:t>©2021 Неофлекс. Все права защищены</a:t>
            </a:r>
          </a:p>
        </p:txBody>
      </p:sp>
      <p:sp>
        <p:nvSpPr>
          <p:cNvPr id="32"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bg1"/>
                </a:solidFill>
              </a:defRPr>
            </a:lvl1pPr>
          </a:lstStyle>
          <a:p>
            <a:fld id="{3836835B-2651-4DA9-BBA3-14F7095E4B97}" type="slidenum">
              <a:rPr lang="ru-RU" smtClean="0"/>
              <a:pPr/>
              <a:t>‹#›</a:t>
            </a:fld>
            <a:endParaRPr lang="ru-RU" dirty="0"/>
          </a:p>
        </p:txBody>
      </p:sp>
    </p:spTree>
    <p:extLst>
      <p:ext uri="{BB962C8B-B14F-4D97-AF65-F5344CB8AC3E}">
        <p14:creationId xmlns:p14="http://schemas.microsoft.com/office/powerpoint/2010/main" val="17017960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0_Два объекта">
    <p:bg>
      <p:bgPr>
        <a:solidFill>
          <a:schemeClr val="bg1"/>
        </a:solidFill>
        <a:effectLst/>
      </p:bgPr>
    </p:bg>
    <p:spTree>
      <p:nvGrpSpPr>
        <p:cNvPr id="1" name=""/>
        <p:cNvGrpSpPr/>
        <p:nvPr/>
      </p:nvGrpSpPr>
      <p:grpSpPr>
        <a:xfrm>
          <a:off x="0" y="0"/>
          <a:ext cx="0" cy="0"/>
          <a:chOff x="0" y="0"/>
          <a:chExt cx="0" cy="0"/>
        </a:xfrm>
      </p:grpSpPr>
      <p:sp>
        <p:nvSpPr>
          <p:cNvPr id="14" name="Прямоугольник с одним скругленным углом 13"/>
          <p:cNvSpPr/>
          <p:nvPr userDrawn="1"/>
        </p:nvSpPr>
        <p:spPr>
          <a:xfrm rot="16200000" flipH="1" flipV="1">
            <a:off x="-831000" y="831000"/>
            <a:ext cx="6858000" cy="5196000"/>
          </a:xfrm>
          <a:prstGeom prst="round1Rect">
            <a:avLst>
              <a:gd name="adj" fmla="val 11764"/>
            </a:avLst>
          </a:prstGeom>
          <a:gradFill>
            <a:gsLst>
              <a:gs pos="100000">
                <a:schemeClr val="accent1"/>
              </a:gs>
              <a:gs pos="0">
                <a:schemeClr val="accent2"/>
              </a:gs>
            </a:gsLst>
            <a:lin ang="78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solidFill>
                <a:schemeClr val="bg1"/>
              </a:solidFill>
            </a:endParaRPr>
          </a:p>
        </p:txBody>
      </p:sp>
      <p:sp>
        <p:nvSpPr>
          <p:cNvPr id="9" name="Заголовок 8"/>
          <p:cNvSpPr>
            <a:spLocks noGrp="1"/>
          </p:cNvSpPr>
          <p:nvPr>
            <p:ph type="title" hasCustomPrompt="1"/>
          </p:nvPr>
        </p:nvSpPr>
        <p:spPr>
          <a:xfrm>
            <a:off x="6366000" y="549273"/>
            <a:ext cx="5310063" cy="1149549"/>
          </a:xfrm>
          <a:prstGeom prst="rect">
            <a:avLst/>
          </a:prstGeom>
        </p:spPr>
        <p:txBody>
          <a:bodyPr anchor="t"/>
          <a:lstStyle>
            <a:lvl1pPr algn="l">
              <a:defRPr sz="2800" baseline="0">
                <a:solidFill>
                  <a:schemeClr val="tx1"/>
                </a:solidFill>
              </a:defRPr>
            </a:lvl1pPr>
          </a:lstStyle>
          <a:p>
            <a:r>
              <a:rPr lang="ru-RU" dirty="0"/>
              <a:t>ОБРАЗЕЦ ЗАГОЛОВКА</a:t>
            </a:r>
          </a:p>
        </p:txBody>
      </p:sp>
      <p:sp>
        <p:nvSpPr>
          <p:cNvPr id="26" name="Text Placeholder 2"/>
          <p:cNvSpPr>
            <a:spLocks noGrp="1"/>
          </p:cNvSpPr>
          <p:nvPr>
            <p:ph type="body" idx="22" hasCustomPrompt="1"/>
          </p:nvPr>
        </p:nvSpPr>
        <p:spPr>
          <a:xfrm>
            <a:off x="6366000" y="2002377"/>
            <a:ext cx="5310063" cy="360000"/>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27" name="Text Placeholder 2"/>
          <p:cNvSpPr>
            <a:spLocks noGrp="1"/>
          </p:cNvSpPr>
          <p:nvPr>
            <p:ph type="body" idx="23" hasCustomPrompt="1"/>
          </p:nvPr>
        </p:nvSpPr>
        <p:spPr>
          <a:xfrm>
            <a:off x="6366000" y="2362376"/>
            <a:ext cx="5310063" cy="1066623"/>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28" name="Text Placeholder 2"/>
          <p:cNvSpPr>
            <a:spLocks noGrp="1"/>
          </p:cNvSpPr>
          <p:nvPr>
            <p:ph type="body" idx="24" hasCustomPrompt="1"/>
          </p:nvPr>
        </p:nvSpPr>
        <p:spPr>
          <a:xfrm>
            <a:off x="6366000" y="3436122"/>
            <a:ext cx="5310063" cy="360000"/>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29" name="Text Placeholder 2"/>
          <p:cNvSpPr>
            <a:spLocks noGrp="1"/>
          </p:cNvSpPr>
          <p:nvPr>
            <p:ph type="body" idx="25" hasCustomPrompt="1"/>
          </p:nvPr>
        </p:nvSpPr>
        <p:spPr>
          <a:xfrm>
            <a:off x="6366000" y="3796121"/>
            <a:ext cx="5310063" cy="1070339"/>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30" name="Text Placeholder 2"/>
          <p:cNvSpPr>
            <a:spLocks noGrp="1"/>
          </p:cNvSpPr>
          <p:nvPr>
            <p:ph type="body" idx="26" hasCustomPrompt="1"/>
          </p:nvPr>
        </p:nvSpPr>
        <p:spPr>
          <a:xfrm>
            <a:off x="6366000" y="4878387"/>
            <a:ext cx="5310063" cy="360000"/>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31" name="Text Placeholder 2"/>
          <p:cNvSpPr>
            <a:spLocks noGrp="1"/>
          </p:cNvSpPr>
          <p:nvPr>
            <p:ph type="body" idx="27" hasCustomPrompt="1"/>
          </p:nvPr>
        </p:nvSpPr>
        <p:spPr>
          <a:xfrm>
            <a:off x="6366000" y="5238387"/>
            <a:ext cx="5310063" cy="1070338"/>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24" name="Прямоугольник с одним скругленным углом 23"/>
          <p:cNvSpPr/>
          <p:nvPr userDrawn="1"/>
        </p:nvSpPr>
        <p:spPr>
          <a:xfrm rot="16200000" flipV="1">
            <a:off x="33273" y="515998"/>
            <a:ext cx="5759450" cy="5826004"/>
          </a:xfrm>
          <a:prstGeom prst="round1Rect">
            <a:avLst>
              <a:gd name="adj" fmla="val 10293"/>
            </a:avLst>
          </a:prstGeom>
          <a:solidFill>
            <a:schemeClr val="bg1"/>
          </a:solidFill>
          <a:ln w="19050">
            <a:gradFill>
              <a:gsLst>
                <a:gs pos="100000">
                  <a:schemeClr val="accent1"/>
                </a:gs>
                <a:gs pos="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dirty="0"/>
          </a:p>
        </p:txBody>
      </p:sp>
      <p:pic>
        <p:nvPicPr>
          <p:cNvPr id="32" name="Рисунок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9554" y="144000"/>
            <a:ext cx="579988" cy="630000"/>
          </a:xfrm>
          <a:prstGeom prst="rect">
            <a:avLst/>
          </a:prstGeom>
        </p:spPr>
      </p:pic>
      <p:sp>
        <p:nvSpPr>
          <p:cNvPr id="17"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bg1"/>
                </a:solidFill>
              </a:defRPr>
            </a:lvl1pPr>
          </a:lstStyle>
          <a:p>
            <a:r>
              <a:rPr lang="ru-RU" dirty="0"/>
              <a:t>©2021 Неофлекс. Все права защищены</a:t>
            </a:r>
          </a:p>
        </p:txBody>
      </p:sp>
      <p:sp>
        <p:nvSpPr>
          <p:cNvPr id="18"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tx1"/>
                </a:solidFill>
              </a:defRPr>
            </a:lvl1pPr>
          </a:lstStyle>
          <a:p>
            <a:fld id="{3836835B-2651-4DA9-BBA3-14F7095E4B97}" type="slidenum">
              <a:rPr lang="ru-RU" smtClean="0"/>
              <a:pPr/>
              <a:t>‹#›</a:t>
            </a:fld>
            <a:endParaRPr lang="ru-RU" dirty="0"/>
          </a:p>
        </p:txBody>
      </p:sp>
    </p:spTree>
    <p:extLst>
      <p:ext uri="{BB962C8B-B14F-4D97-AF65-F5344CB8AC3E}">
        <p14:creationId xmlns:p14="http://schemas.microsoft.com/office/powerpoint/2010/main" val="38999438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1_Два объекта">
    <p:bg>
      <p:bgPr>
        <a:solidFill>
          <a:schemeClr val="bg1"/>
        </a:solidFill>
        <a:effectLst/>
      </p:bgPr>
    </p:bg>
    <p:spTree>
      <p:nvGrpSpPr>
        <p:cNvPr id="1" name=""/>
        <p:cNvGrpSpPr/>
        <p:nvPr/>
      </p:nvGrpSpPr>
      <p:grpSpPr>
        <a:xfrm>
          <a:off x="0" y="0"/>
          <a:ext cx="0" cy="0"/>
          <a:chOff x="0" y="0"/>
          <a:chExt cx="0" cy="0"/>
        </a:xfrm>
      </p:grpSpPr>
      <p:sp>
        <p:nvSpPr>
          <p:cNvPr id="14" name="Прямоугольник с двумя скругленными противолежащими углами 13"/>
          <p:cNvSpPr/>
          <p:nvPr userDrawn="1"/>
        </p:nvSpPr>
        <p:spPr>
          <a:xfrm rot="16200000" flipH="1">
            <a:off x="3396457" y="-1970880"/>
            <a:ext cx="5399090" cy="11160127"/>
          </a:xfrm>
          <a:prstGeom prst="round2DiagRect">
            <a:avLst>
              <a:gd name="adj1" fmla="val 0"/>
              <a:gd name="adj2" fmla="val 11446"/>
            </a:avLst>
          </a:prstGeom>
          <a:no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40" name="Прямоугольник с двумя скругленными противолежащими углами 39"/>
          <p:cNvSpPr/>
          <p:nvPr userDrawn="1"/>
        </p:nvSpPr>
        <p:spPr>
          <a:xfrm rot="16200000">
            <a:off x="6186493" y="819147"/>
            <a:ext cx="5399085" cy="5580061"/>
          </a:xfrm>
          <a:prstGeom prst="round2DiagRect">
            <a:avLst>
              <a:gd name="adj1" fmla="val 11075"/>
              <a:gd name="adj2" fmla="val 0"/>
            </a:avLst>
          </a:prstGeom>
          <a:gradFill>
            <a:gsLst>
              <a:gs pos="0">
                <a:schemeClr val="accent1"/>
              </a:gs>
              <a:gs pos="100000">
                <a:schemeClr val="accent2"/>
              </a:gs>
            </a:gsLst>
            <a:lin ang="27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solidFill>
                <a:schemeClr val="bg1"/>
              </a:solidFill>
            </a:endParaRPr>
          </a:p>
        </p:txBody>
      </p:sp>
      <p:sp>
        <p:nvSpPr>
          <p:cNvPr id="9" name="Заголовок 8"/>
          <p:cNvSpPr>
            <a:spLocks noGrp="1"/>
          </p:cNvSpPr>
          <p:nvPr>
            <p:ph type="title" hasCustomPrompt="1"/>
          </p:nvPr>
        </p:nvSpPr>
        <p:spPr>
          <a:xfrm>
            <a:off x="515937" y="324001"/>
            <a:ext cx="11160126" cy="585637"/>
          </a:xfrm>
          <a:prstGeom prst="rect">
            <a:avLst/>
          </a:prstGeom>
        </p:spPr>
        <p:txBody>
          <a:bodyPr anchor="t"/>
          <a:lstStyle>
            <a:lvl1pPr algn="ctr">
              <a:defRPr sz="2800" baseline="0">
                <a:solidFill>
                  <a:schemeClr val="tx1"/>
                </a:solidFill>
              </a:defRPr>
            </a:lvl1pPr>
          </a:lstStyle>
          <a:p>
            <a:r>
              <a:rPr lang="ru-RU" dirty="0"/>
              <a:t>ОБРАЗЕЦ ЗАГОЛОВКА</a:t>
            </a:r>
            <a:br>
              <a:rPr lang="ru-RU" dirty="0"/>
            </a:br>
            <a:br>
              <a:rPr lang="en-US" dirty="0"/>
            </a:br>
            <a:endParaRPr lang="ru-RU" dirty="0"/>
          </a:p>
        </p:txBody>
      </p:sp>
      <p:sp>
        <p:nvSpPr>
          <p:cNvPr id="17"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tx1"/>
                </a:solidFill>
              </a:defRPr>
            </a:lvl1pPr>
          </a:lstStyle>
          <a:p>
            <a:r>
              <a:rPr lang="ru-RU" dirty="0"/>
              <a:t>©2021 Неофлекс. Все права защищены</a:t>
            </a:r>
          </a:p>
        </p:txBody>
      </p:sp>
      <p:sp>
        <p:nvSpPr>
          <p:cNvPr id="18"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tx1"/>
                </a:solidFill>
              </a:defRPr>
            </a:lvl1pPr>
          </a:lstStyle>
          <a:p>
            <a:fld id="{3836835B-2651-4DA9-BBA3-14F7095E4B97}" type="slidenum">
              <a:rPr lang="ru-RU" smtClean="0"/>
              <a:pPr/>
              <a:t>‹#›</a:t>
            </a:fld>
            <a:endParaRPr lang="ru-RU" dirty="0"/>
          </a:p>
        </p:txBody>
      </p:sp>
      <p:sp>
        <p:nvSpPr>
          <p:cNvPr id="34" name="Text Placeholder 2"/>
          <p:cNvSpPr>
            <a:spLocks noGrp="1"/>
          </p:cNvSpPr>
          <p:nvPr>
            <p:ph type="body" idx="17" hasCustomPrompt="1"/>
          </p:nvPr>
        </p:nvSpPr>
        <p:spPr>
          <a:xfrm>
            <a:off x="876300" y="1299311"/>
            <a:ext cx="4859700" cy="713894"/>
          </a:xfrm>
          <a:prstGeom prst="rect">
            <a:avLst/>
          </a:prstGeom>
        </p:spPr>
        <p:txBody>
          <a:bodyPr anchor="t">
            <a:noAutofit/>
          </a:bodyPr>
          <a:lstStyle>
            <a:lvl1pPr marL="0" indent="0" algn="l">
              <a:lnSpc>
                <a:spcPct val="84000"/>
              </a:lnSpc>
              <a:spcBef>
                <a:spcPts val="0"/>
              </a:spcBef>
              <a:spcAft>
                <a:spcPts val="0"/>
              </a:spcAft>
              <a:buNone/>
              <a:defRPr sz="2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endParaRPr lang="en-US" dirty="0"/>
          </a:p>
          <a:p>
            <a:pPr lvl="0"/>
            <a:endParaRPr lang="ru-RU" dirty="0"/>
          </a:p>
        </p:txBody>
      </p:sp>
      <p:sp>
        <p:nvSpPr>
          <p:cNvPr id="36" name="Text Placeholder 2"/>
          <p:cNvSpPr>
            <a:spLocks noGrp="1"/>
          </p:cNvSpPr>
          <p:nvPr>
            <p:ph type="body" idx="18" hasCustomPrompt="1"/>
          </p:nvPr>
        </p:nvSpPr>
        <p:spPr>
          <a:xfrm>
            <a:off x="6500979" y="1299311"/>
            <a:ext cx="4818152" cy="713894"/>
          </a:xfrm>
          <a:prstGeom prst="rect">
            <a:avLst/>
          </a:prstGeom>
        </p:spPr>
        <p:txBody>
          <a:bodyPr anchor="t">
            <a:noAutofit/>
          </a:bodyPr>
          <a:lstStyle>
            <a:lvl1pPr marL="0" indent="0" algn="l">
              <a:lnSpc>
                <a:spcPct val="84000"/>
              </a:lnSpc>
              <a:spcBef>
                <a:spcPts val="0"/>
              </a:spcBef>
              <a:spcAft>
                <a:spcPts val="0"/>
              </a:spcAft>
              <a:buClr>
                <a:schemeClr val="bg1"/>
              </a:buClr>
              <a:buNone/>
              <a:defRPr sz="2400" b="1"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endParaRPr lang="en-US" dirty="0"/>
          </a:p>
          <a:p>
            <a:pPr lvl="0"/>
            <a:endParaRPr lang="ru-RU" dirty="0"/>
          </a:p>
        </p:txBody>
      </p:sp>
      <p:pic>
        <p:nvPicPr>
          <p:cNvPr id="38" name="Рисунок 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9554" y="144000"/>
            <a:ext cx="579988" cy="630000"/>
          </a:xfrm>
          <a:prstGeom prst="rect">
            <a:avLst/>
          </a:prstGeom>
        </p:spPr>
      </p:pic>
      <p:sp>
        <p:nvSpPr>
          <p:cNvPr id="19" name="Text Placeholder 2">
            <a:extLst>
              <a:ext uri="{FF2B5EF4-FFF2-40B4-BE49-F238E27FC236}">
                <a16:creationId xmlns:a16="http://schemas.microsoft.com/office/drawing/2014/main" id="{821430C0-FE22-401E-B8AD-02743AC70F4E}"/>
              </a:ext>
            </a:extLst>
          </p:cNvPr>
          <p:cNvSpPr>
            <a:spLocks noGrp="1"/>
          </p:cNvSpPr>
          <p:nvPr>
            <p:ph type="body" idx="23" hasCustomPrompt="1"/>
          </p:nvPr>
        </p:nvSpPr>
        <p:spPr>
          <a:xfrm>
            <a:off x="6500979" y="2013206"/>
            <a:ext cx="4814721" cy="3935156"/>
          </a:xfrm>
          <a:prstGeom prst="rect">
            <a:avLst/>
          </a:prstGeom>
        </p:spPr>
        <p:txBody>
          <a:bodyPr anchor="t">
            <a:noAutofit/>
          </a:bodyPr>
          <a:lstStyle>
            <a:lvl1pPr marL="0" indent="0" algn="l">
              <a:lnSpc>
                <a:spcPct val="84000"/>
              </a:lnSpc>
              <a:spcBef>
                <a:spcPts val="0"/>
              </a:spcBef>
              <a:spcAft>
                <a:spcPts val="0"/>
              </a:spcAft>
              <a:buNone/>
              <a:defRPr sz="1600" b="0"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20" name="Text Placeholder 2">
            <a:extLst>
              <a:ext uri="{FF2B5EF4-FFF2-40B4-BE49-F238E27FC236}">
                <a16:creationId xmlns:a16="http://schemas.microsoft.com/office/drawing/2014/main" id="{469955BF-322F-4EF4-B66A-D30F68EE7E79}"/>
              </a:ext>
            </a:extLst>
          </p:cNvPr>
          <p:cNvSpPr>
            <a:spLocks noGrp="1"/>
          </p:cNvSpPr>
          <p:nvPr>
            <p:ph type="body" idx="24" hasCustomPrompt="1"/>
          </p:nvPr>
        </p:nvSpPr>
        <p:spPr>
          <a:xfrm>
            <a:off x="876299" y="2013206"/>
            <a:ext cx="4859339" cy="3935156"/>
          </a:xfrm>
          <a:prstGeom prst="rect">
            <a:avLst/>
          </a:prstGeom>
        </p:spPr>
        <p:txBody>
          <a:bodyPr anchor="t">
            <a:noAutofit/>
          </a:bodyPr>
          <a:lstStyle>
            <a:lvl1pPr marL="0" indent="0" algn="l">
              <a:lnSpc>
                <a:spcPct val="84000"/>
              </a:lnSpc>
              <a:spcBef>
                <a:spcPts val="0"/>
              </a:spcBef>
              <a:spcAft>
                <a:spcPts val="0"/>
              </a:spcAft>
              <a:buNone/>
              <a:defRPr sz="16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Tree>
    <p:extLst>
      <p:ext uri="{BB962C8B-B14F-4D97-AF65-F5344CB8AC3E}">
        <p14:creationId xmlns:p14="http://schemas.microsoft.com/office/powerpoint/2010/main" val="22899704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Два объекта">
    <p:bg>
      <p:bgPr>
        <a:solidFill>
          <a:schemeClr val="bg1"/>
        </a:solidFill>
        <a:effectLst/>
      </p:bgPr>
    </p:bg>
    <p:spTree>
      <p:nvGrpSpPr>
        <p:cNvPr id="1" name=""/>
        <p:cNvGrpSpPr/>
        <p:nvPr/>
      </p:nvGrpSpPr>
      <p:grpSpPr>
        <a:xfrm>
          <a:off x="0" y="0"/>
          <a:ext cx="0" cy="0"/>
          <a:chOff x="0" y="0"/>
          <a:chExt cx="0" cy="0"/>
        </a:xfrm>
      </p:grpSpPr>
      <p:sp>
        <p:nvSpPr>
          <p:cNvPr id="21" name="Прямоугольник с одним скругленным углом 20"/>
          <p:cNvSpPr/>
          <p:nvPr userDrawn="1"/>
        </p:nvSpPr>
        <p:spPr>
          <a:xfrm rot="10800000" flipH="1">
            <a:off x="0" y="0"/>
            <a:ext cx="12192000" cy="2664000"/>
          </a:xfrm>
          <a:prstGeom prst="round1Rect">
            <a:avLst>
              <a:gd name="adj" fmla="val 19845"/>
            </a:avLst>
          </a:prstGeom>
          <a:gradFill>
            <a:gsLst>
              <a:gs pos="0">
                <a:schemeClr val="accent1"/>
              </a:gs>
              <a:gs pos="100000">
                <a:schemeClr val="accent2"/>
              </a:gs>
            </a:gsLst>
            <a:lin ang="27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solidFill>
                <a:schemeClr val="bg1"/>
              </a:solidFill>
            </a:endParaRPr>
          </a:p>
        </p:txBody>
      </p:sp>
      <p:pic>
        <p:nvPicPr>
          <p:cNvPr id="22" name="Рисунок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9554" y="144000"/>
            <a:ext cx="579988" cy="630000"/>
          </a:xfrm>
          <a:prstGeom prst="rect">
            <a:avLst/>
          </a:prstGeom>
        </p:spPr>
      </p:pic>
      <p:sp>
        <p:nvSpPr>
          <p:cNvPr id="30" name="Заголовок 8"/>
          <p:cNvSpPr>
            <a:spLocks noGrp="1"/>
          </p:cNvSpPr>
          <p:nvPr>
            <p:ph type="title" hasCustomPrompt="1"/>
          </p:nvPr>
        </p:nvSpPr>
        <p:spPr>
          <a:xfrm>
            <a:off x="515938" y="279001"/>
            <a:ext cx="11160124" cy="630637"/>
          </a:xfrm>
          <a:prstGeom prst="rect">
            <a:avLst/>
          </a:prstGeom>
        </p:spPr>
        <p:txBody>
          <a:bodyPr anchor="ctr"/>
          <a:lstStyle>
            <a:lvl1pPr algn="ctr">
              <a:defRPr sz="2800" baseline="0">
                <a:solidFill>
                  <a:schemeClr val="bg1"/>
                </a:solidFill>
              </a:defRPr>
            </a:lvl1pPr>
          </a:lstStyle>
          <a:p>
            <a:r>
              <a:rPr lang="ru-RU" dirty="0"/>
              <a:t>ОБРАЗЕЦ ЗАГОЛОВКА</a:t>
            </a:r>
          </a:p>
        </p:txBody>
      </p:sp>
      <p:sp>
        <p:nvSpPr>
          <p:cNvPr id="19"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tx1"/>
                </a:solidFill>
              </a:defRPr>
            </a:lvl1pPr>
          </a:lstStyle>
          <a:p>
            <a:r>
              <a:rPr lang="ru-RU" dirty="0"/>
              <a:t>©2021 Неофлекс. Все права защищены</a:t>
            </a:r>
          </a:p>
        </p:txBody>
      </p:sp>
      <p:sp>
        <p:nvSpPr>
          <p:cNvPr id="20"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tx1"/>
                </a:solidFill>
              </a:defRPr>
            </a:lvl1pPr>
          </a:lstStyle>
          <a:p>
            <a:fld id="{3836835B-2651-4DA9-BBA3-14F7095E4B97}" type="slidenum">
              <a:rPr lang="ru-RU" smtClean="0"/>
              <a:pPr/>
              <a:t>‹#›</a:t>
            </a:fld>
            <a:endParaRPr lang="ru-RU" dirty="0"/>
          </a:p>
        </p:txBody>
      </p:sp>
      <p:sp>
        <p:nvSpPr>
          <p:cNvPr id="23" name="Прямоугольник с двумя скругленными противолежащими углами 22"/>
          <p:cNvSpPr/>
          <p:nvPr userDrawn="1"/>
        </p:nvSpPr>
        <p:spPr>
          <a:xfrm>
            <a:off x="507601" y="954000"/>
            <a:ext cx="11168461" cy="3420000"/>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5" name="Text Placeholder 2"/>
          <p:cNvSpPr>
            <a:spLocks noGrp="1"/>
          </p:cNvSpPr>
          <p:nvPr>
            <p:ph type="body" idx="16" hasCustomPrompt="1"/>
          </p:nvPr>
        </p:nvSpPr>
        <p:spPr>
          <a:xfrm>
            <a:off x="876300" y="4985536"/>
            <a:ext cx="10439400" cy="1131684"/>
          </a:xfrm>
          <a:prstGeom prst="rect">
            <a:avLst/>
          </a:prstGeom>
        </p:spPr>
        <p:txBody>
          <a:bodyPr anchor="t">
            <a:noAutofit/>
          </a:bodyPr>
          <a:lstStyle>
            <a:lvl1pPr marL="0" indent="0" algn="ctr">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Описание</a:t>
            </a:r>
          </a:p>
        </p:txBody>
      </p:sp>
      <p:sp>
        <p:nvSpPr>
          <p:cNvPr id="31" name="Text Placeholder 2"/>
          <p:cNvSpPr>
            <a:spLocks noGrp="1"/>
          </p:cNvSpPr>
          <p:nvPr>
            <p:ph type="body" idx="17" hasCustomPrompt="1"/>
          </p:nvPr>
        </p:nvSpPr>
        <p:spPr>
          <a:xfrm>
            <a:off x="876300" y="4572733"/>
            <a:ext cx="10439400" cy="400755"/>
          </a:xfrm>
          <a:prstGeom prst="rect">
            <a:avLst/>
          </a:prstGeom>
        </p:spPr>
        <p:txBody>
          <a:bodyPr anchor="ctr">
            <a:noAutofit/>
          </a:bodyPr>
          <a:lstStyle>
            <a:lvl1pPr marL="0" indent="0" algn="ctr">
              <a:lnSpc>
                <a:spcPct val="84000"/>
              </a:lnSpc>
              <a:spcBef>
                <a:spcPts val="0"/>
              </a:spcBef>
              <a:spcAft>
                <a:spcPts val="0"/>
              </a:spcAft>
              <a:buNone/>
              <a:defRPr sz="20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Название</a:t>
            </a:r>
          </a:p>
        </p:txBody>
      </p:sp>
    </p:spTree>
    <p:extLst>
      <p:ext uri="{BB962C8B-B14F-4D97-AF65-F5344CB8AC3E}">
        <p14:creationId xmlns:p14="http://schemas.microsoft.com/office/powerpoint/2010/main" val="16167583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Два объекта">
    <p:bg>
      <p:bgPr>
        <a:solidFill>
          <a:schemeClr val="bg1"/>
        </a:solidFill>
        <a:effectLst/>
      </p:bgPr>
    </p:bg>
    <p:spTree>
      <p:nvGrpSpPr>
        <p:cNvPr id="1" name=""/>
        <p:cNvGrpSpPr/>
        <p:nvPr/>
      </p:nvGrpSpPr>
      <p:grpSpPr>
        <a:xfrm>
          <a:off x="0" y="0"/>
          <a:ext cx="0" cy="0"/>
          <a:chOff x="0" y="0"/>
          <a:chExt cx="0" cy="0"/>
        </a:xfrm>
      </p:grpSpPr>
      <p:sp>
        <p:nvSpPr>
          <p:cNvPr id="14" name="Прямоугольник с одним скругленным углом 13"/>
          <p:cNvSpPr/>
          <p:nvPr userDrawn="1"/>
        </p:nvSpPr>
        <p:spPr>
          <a:xfrm rot="10800000" flipH="1">
            <a:off x="0" y="0"/>
            <a:ext cx="12192000" cy="2664000"/>
          </a:xfrm>
          <a:prstGeom prst="round1Rect">
            <a:avLst>
              <a:gd name="adj" fmla="val 19845"/>
            </a:avLst>
          </a:prstGeom>
          <a:gradFill>
            <a:gsLst>
              <a:gs pos="0">
                <a:schemeClr val="accent1"/>
              </a:gs>
              <a:gs pos="100000">
                <a:schemeClr val="accent2"/>
              </a:gs>
            </a:gsLst>
            <a:lin ang="27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solidFill>
                <a:schemeClr val="bg1"/>
              </a:solidFill>
            </a:endParaRPr>
          </a:p>
        </p:txBody>
      </p:sp>
      <p:pic>
        <p:nvPicPr>
          <p:cNvPr id="22" name="Рисунок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9554" y="144000"/>
            <a:ext cx="579988" cy="630000"/>
          </a:xfrm>
          <a:prstGeom prst="rect">
            <a:avLst/>
          </a:prstGeom>
        </p:spPr>
      </p:pic>
      <p:sp>
        <p:nvSpPr>
          <p:cNvPr id="12" name="Text Placeholder 2"/>
          <p:cNvSpPr>
            <a:spLocks noGrp="1"/>
          </p:cNvSpPr>
          <p:nvPr>
            <p:ph type="body" idx="16" hasCustomPrompt="1"/>
          </p:nvPr>
        </p:nvSpPr>
        <p:spPr>
          <a:xfrm>
            <a:off x="507602" y="4985536"/>
            <a:ext cx="5363398" cy="1131684"/>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Описание</a:t>
            </a:r>
          </a:p>
        </p:txBody>
      </p:sp>
      <p:sp>
        <p:nvSpPr>
          <p:cNvPr id="16" name="Text Placeholder 2"/>
          <p:cNvSpPr>
            <a:spLocks noGrp="1"/>
          </p:cNvSpPr>
          <p:nvPr>
            <p:ph type="body" idx="17" hasCustomPrompt="1"/>
          </p:nvPr>
        </p:nvSpPr>
        <p:spPr>
          <a:xfrm>
            <a:off x="507602" y="4572733"/>
            <a:ext cx="5363398" cy="400755"/>
          </a:xfrm>
          <a:prstGeom prst="rect">
            <a:avLst/>
          </a:prstGeom>
        </p:spPr>
        <p:txBody>
          <a:bodyPr anchor="ctr">
            <a:noAutofit/>
          </a:bodyPr>
          <a:lstStyle>
            <a:lvl1pPr marL="0" indent="0" algn="l">
              <a:lnSpc>
                <a:spcPct val="84000"/>
              </a:lnSpc>
              <a:spcBef>
                <a:spcPts val="0"/>
              </a:spcBef>
              <a:spcAft>
                <a:spcPts val="0"/>
              </a:spcAft>
              <a:buNone/>
              <a:defRPr sz="20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Название</a:t>
            </a:r>
          </a:p>
        </p:txBody>
      </p:sp>
      <p:sp>
        <p:nvSpPr>
          <p:cNvPr id="19" name="Text Placeholder 2"/>
          <p:cNvSpPr>
            <a:spLocks noGrp="1"/>
          </p:cNvSpPr>
          <p:nvPr>
            <p:ph type="body" idx="20" hasCustomPrompt="1"/>
          </p:nvPr>
        </p:nvSpPr>
        <p:spPr>
          <a:xfrm>
            <a:off x="6370098" y="4985536"/>
            <a:ext cx="5314299" cy="1131684"/>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Описание</a:t>
            </a:r>
          </a:p>
        </p:txBody>
      </p:sp>
      <p:sp>
        <p:nvSpPr>
          <p:cNvPr id="20" name="Text Placeholder 2"/>
          <p:cNvSpPr>
            <a:spLocks noGrp="1"/>
          </p:cNvSpPr>
          <p:nvPr>
            <p:ph type="body" idx="21" hasCustomPrompt="1"/>
          </p:nvPr>
        </p:nvSpPr>
        <p:spPr>
          <a:xfrm>
            <a:off x="6370098" y="4572733"/>
            <a:ext cx="5314299" cy="400755"/>
          </a:xfrm>
          <a:prstGeom prst="rect">
            <a:avLst/>
          </a:prstGeom>
        </p:spPr>
        <p:txBody>
          <a:bodyPr anchor="ctr">
            <a:noAutofit/>
          </a:bodyPr>
          <a:lstStyle>
            <a:lvl1pPr marL="0" indent="0" algn="l">
              <a:lnSpc>
                <a:spcPct val="84000"/>
              </a:lnSpc>
              <a:spcBef>
                <a:spcPts val="0"/>
              </a:spcBef>
              <a:spcAft>
                <a:spcPts val="0"/>
              </a:spcAft>
              <a:buNone/>
              <a:defRPr sz="20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Название</a:t>
            </a:r>
          </a:p>
        </p:txBody>
      </p:sp>
      <p:sp>
        <p:nvSpPr>
          <p:cNvPr id="27" name="Заголовок 8"/>
          <p:cNvSpPr>
            <a:spLocks noGrp="1"/>
          </p:cNvSpPr>
          <p:nvPr>
            <p:ph type="title" hasCustomPrompt="1"/>
          </p:nvPr>
        </p:nvSpPr>
        <p:spPr>
          <a:xfrm>
            <a:off x="515938" y="279001"/>
            <a:ext cx="11160124" cy="630637"/>
          </a:xfrm>
          <a:prstGeom prst="rect">
            <a:avLst/>
          </a:prstGeom>
        </p:spPr>
        <p:txBody>
          <a:bodyPr anchor="ctr"/>
          <a:lstStyle>
            <a:lvl1pPr algn="ctr">
              <a:defRPr sz="2800" baseline="0">
                <a:solidFill>
                  <a:schemeClr val="bg1"/>
                </a:solidFill>
              </a:defRPr>
            </a:lvl1pPr>
          </a:lstStyle>
          <a:p>
            <a:r>
              <a:rPr lang="ru-RU" dirty="0"/>
              <a:t>ОБРАЗЕЦ ЗАГОЛОВКА</a:t>
            </a:r>
          </a:p>
        </p:txBody>
      </p:sp>
      <p:sp>
        <p:nvSpPr>
          <p:cNvPr id="28" name="Прямоугольник с двумя скругленными противолежащими углами 27"/>
          <p:cNvSpPr/>
          <p:nvPr userDrawn="1"/>
        </p:nvSpPr>
        <p:spPr>
          <a:xfrm>
            <a:off x="6378500" y="954000"/>
            <a:ext cx="5314198" cy="3420000"/>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3" name="Прямоугольник с двумя скругленными противолежащими углами 22"/>
          <p:cNvSpPr/>
          <p:nvPr userDrawn="1"/>
        </p:nvSpPr>
        <p:spPr>
          <a:xfrm>
            <a:off x="507602" y="954000"/>
            <a:ext cx="5363296" cy="3420000"/>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1"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tx1"/>
                </a:solidFill>
              </a:defRPr>
            </a:lvl1pPr>
          </a:lstStyle>
          <a:p>
            <a:r>
              <a:rPr lang="ru-RU" dirty="0"/>
              <a:t>©2021 Неофлекс. Все права защищены</a:t>
            </a:r>
          </a:p>
        </p:txBody>
      </p:sp>
      <p:sp>
        <p:nvSpPr>
          <p:cNvPr id="25"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tx1"/>
                </a:solidFill>
              </a:defRPr>
            </a:lvl1pPr>
          </a:lstStyle>
          <a:p>
            <a:fld id="{3836835B-2651-4DA9-BBA3-14F7095E4B97}" type="slidenum">
              <a:rPr lang="ru-RU" smtClean="0"/>
              <a:pPr/>
              <a:t>‹#›</a:t>
            </a:fld>
            <a:endParaRPr lang="ru-RU" dirty="0"/>
          </a:p>
        </p:txBody>
      </p:sp>
    </p:spTree>
    <p:extLst>
      <p:ext uri="{BB962C8B-B14F-4D97-AF65-F5344CB8AC3E}">
        <p14:creationId xmlns:p14="http://schemas.microsoft.com/office/powerpoint/2010/main" val="6570905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Два объекта">
    <p:bg>
      <p:bgPr>
        <a:solidFill>
          <a:schemeClr val="bg1"/>
        </a:solidFill>
        <a:effectLst/>
      </p:bgPr>
    </p:bg>
    <p:spTree>
      <p:nvGrpSpPr>
        <p:cNvPr id="1" name=""/>
        <p:cNvGrpSpPr/>
        <p:nvPr/>
      </p:nvGrpSpPr>
      <p:grpSpPr>
        <a:xfrm>
          <a:off x="0" y="0"/>
          <a:ext cx="0" cy="0"/>
          <a:chOff x="0" y="0"/>
          <a:chExt cx="0" cy="0"/>
        </a:xfrm>
      </p:grpSpPr>
      <p:sp>
        <p:nvSpPr>
          <p:cNvPr id="30" name="Прямоугольник с одним скругленным углом 29"/>
          <p:cNvSpPr/>
          <p:nvPr userDrawn="1"/>
        </p:nvSpPr>
        <p:spPr>
          <a:xfrm rot="10800000" flipH="1">
            <a:off x="0" y="0"/>
            <a:ext cx="12192000" cy="2664000"/>
          </a:xfrm>
          <a:prstGeom prst="round1Rect">
            <a:avLst>
              <a:gd name="adj" fmla="val 19845"/>
            </a:avLst>
          </a:prstGeom>
          <a:gradFill>
            <a:gsLst>
              <a:gs pos="0">
                <a:schemeClr val="accent1"/>
              </a:gs>
              <a:gs pos="100000">
                <a:schemeClr val="accent2"/>
              </a:gs>
            </a:gsLst>
            <a:lin ang="27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solidFill>
                <a:schemeClr val="bg1"/>
              </a:solidFill>
            </a:endParaRPr>
          </a:p>
        </p:txBody>
      </p:sp>
      <p:pic>
        <p:nvPicPr>
          <p:cNvPr id="22" name="Рисунок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9554" y="144000"/>
            <a:ext cx="579988" cy="630000"/>
          </a:xfrm>
          <a:prstGeom prst="rect">
            <a:avLst/>
          </a:prstGeom>
        </p:spPr>
      </p:pic>
      <p:sp>
        <p:nvSpPr>
          <p:cNvPr id="12" name="Text Placeholder 2"/>
          <p:cNvSpPr>
            <a:spLocks noGrp="1"/>
          </p:cNvSpPr>
          <p:nvPr>
            <p:ph type="body" idx="16" hasCustomPrompt="1"/>
          </p:nvPr>
        </p:nvSpPr>
        <p:spPr>
          <a:xfrm>
            <a:off x="507602" y="4985536"/>
            <a:ext cx="3420065" cy="1131684"/>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Описание</a:t>
            </a:r>
          </a:p>
        </p:txBody>
      </p:sp>
      <p:sp>
        <p:nvSpPr>
          <p:cNvPr id="16" name="Text Placeholder 2"/>
          <p:cNvSpPr>
            <a:spLocks noGrp="1"/>
          </p:cNvSpPr>
          <p:nvPr>
            <p:ph type="body" idx="17" hasCustomPrompt="1"/>
          </p:nvPr>
        </p:nvSpPr>
        <p:spPr>
          <a:xfrm>
            <a:off x="507602" y="4572733"/>
            <a:ext cx="3420065" cy="400755"/>
          </a:xfrm>
          <a:prstGeom prst="rect">
            <a:avLst/>
          </a:prstGeom>
        </p:spPr>
        <p:txBody>
          <a:bodyPr anchor="ctr">
            <a:noAutofit/>
          </a:bodyPr>
          <a:lstStyle>
            <a:lvl1pPr marL="0" indent="0" algn="l">
              <a:lnSpc>
                <a:spcPct val="84000"/>
              </a:lnSpc>
              <a:spcBef>
                <a:spcPts val="0"/>
              </a:spcBef>
              <a:spcAft>
                <a:spcPts val="0"/>
              </a:spcAft>
              <a:buNone/>
              <a:defRPr sz="20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Название</a:t>
            </a:r>
          </a:p>
        </p:txBody>
      </p:sp>
      <p:sp>
        <p:nvSpPr>
          <p:cNvPr id="17" name="Text Placeholder 2"/>
          <p:cNvSpPr>
            <a:spLocks noGrp="1"/>
          </p:cNvSpPr>
          <p:nvPr>
            <p:ph type="body" idx="18" hasCustomPrompt="1"/>
          </p:nvPr>
        </p:nvSpPr>
        <p:spPr>
          <a:xfrm>
            <a:off x="4385967" y="4985536"/>
            <a:ext cx="3420065" cy="1131684"/>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Описание</a:t>
            </a:r>
          </a:p>
        </p:txBody>
      </p:sp>
      <p:sp>
        <p:nvSpPr>
          <p:cNvPr id="18" name="Text Placeholder 2"/>
          <p:cNvSpPr>
            <a:spLocks noGrp="1"/>
          </p:cNvSpPr>
          <p:nvPr>
            <p:ph type="body" idx="19" hasCustomPrompt="1"/>
          </p:nvPr>
        </p:nvSpPr>
        <p:spPr>
          <a:xfrm>
            <a:off x="4385967" y="4572733"/>
            <a:ext cx="3420065" cy="400755"/>
          </a:xfrm>
          <a:prstGeom prst="rect">
            <a:avLst/>
          </a:prstGeom>
        </p:spPr>
        <p:txBody>
          <a:bodyPr anchor="ctr">
            <a:noAutofit/>
          </a:bodyPr>
          <a:lstStyle>
            <a:lvl1pPr marL="0" indent="0" algn="l">
              <a:lnSpc>
                <a:spcPct val="84000"/>
              </a:lnSpc>
              <a:spcBef>
                <a:spcPts val="0"/>
              </a:spcBef>
              <a:spcAft>
                <a:spcPts val="0"/>
              </a:spcAft>
              <a:buNone/>
              <a:defRPr sz="20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Название</a:t>
            </a:r>
          </a:p>
        </p:txBody>
      </p:sp>
      <p:sp>
        <p:nvSpPr>
          <p:cNvPr id="19" name="Text Placeholder 2"/>
          <p:cNvSpPr>
            <a:spLocks noGrp="1"/>
          </p:cNvSpPr>
          <p:nvPr>
            <p:ph type="body" idx="20" hasCustomPrompt="1"/>
          </p:nvPr>
        </p:nvSpPr>
        <p:spPr>
          <a:xfrm>
            <a:off x="8264332" y="4985536"/>
            <a:ext cx="3420065" cy="1131684"/>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Описание</a:t>
            </a:r>
          </a:p>
        </p:txBody>
      </p:sp>
      <p:sp>
        <p:nvSpPr>
          <p:cNvPr id="20" name="Text Placeholder 2"/>
          <p:cNvSpPr>
            <a:spLocks noGrp="1"/>
          </p:cNvSpPr>
          <p:nvPr>
            <p:ph type="body" idx="21" hasCustomPrompt="1"/>
          </p:nvPr>
        </p:nvSpPr>
        <p:spPr>
          <a:xfrm>
            <a:off x="8264332" y="4572733"/>
            <a:ext cx="3420065" cy="400755"/>
          </a:xfrm>
          <a:prstGeom prst="rect">
            <a:avLst/>
          </a:prstGeom>
        </p:spPr>
        <p:txBody>
          <a:bodyPr anchor="ctr">
            <a:noAutofit/>
          </a:bodyPr>
          <a:lstStyle>
            <a:lvl1pPr marL="0" indent="0" algn="l">
              <a:lnSpc>
                <a:spcPct val="84000"/>
              </a:lnSpc>
              <a:spcBef>
                <a:spcPts val="0"/>
              </a:spcBef>
              <a:spcAft>
                <a:spcPts val="0"/>
              </a:spcAft>
              <a:buNone/>
              <a:defRPr sz="20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Название</a:t>
            </a:r>
          </a:p>
        </p:txBody>
      </p:sp>
      <p:sp>
        <p:nvSpPr>
          <p:cNvPr id="27" name="Заголовок 8"/>
          <p:cNvSpPr>
            <a:spLocks noGrp="1"/>
          </p:cNvSpPr>
          <p:nvPr>
            <p:ph type="title" hasCustomPrompt="1"/>
          </p:nvPr>
        </p:nvSpPr>
        <p:spPr>
          <a:xfrm>
            <a:off x="515938" y="279001"/>
            <a:ext cx="11160124" cy="630637"/>
          </a:xfrm>
          <a:prstGeom prst="rect">
            <a:avLst/>
          </a:prstGeom>
        </p:spPr>
        <p:txBody>
          <a:bodyPr anchor="ctr"/>
          <a:lstStyle>
            <a:lvl1pPr algn="ctr">
              <a:defRPr sz="2800" baseline="0">
                <a:solidFill>
                  <a:schemeClr val="bg1"/>
                </a:solidFill>
              </a:defRPr>
            </a:lvl1pPr>
          </a:lstStyle>
          <a:p>
            <a:r>
              <a:rPr lang="ru-RU" dirty="0"/>
              <a:t>ОБРАЗЕЦ ЗАГОЛОВКА</a:t>
            </a:r>
          </a:p>
        </p:txBody>
      </p:sp>
      <p:sp>
        <p:nvSpPr>
          <p:cNvPr id="24" name="Прямоугольник с двумя скругленными противолежащими углами 23"/>
          <p:cNvSpPr/>
          <p:nvPr userDrawn="1"/>
        </p:nvSpPr>
        <p:spPr>
          <a:xfrm>
            <a:off x="4377634" y="954000"/>
            <a:ext cx="3420000" cy="3420000"/>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8" name="Прямоугольник с двумя скругленными противолежащими углами 27"/>
          <p:cNvSpPr/>
          <p:nvPr userDrawn="1"/>
        </p:nvSpPr>
        <p:spPr>
          <a:xfrm>
            <a:off x="8272698" y="954000"/>
            <a:ext cx="3420000" cy="3420000"/>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3" name="Прямоугольник с двумя скругленными противолежащими углами 22"/>
          <p:cNvSpPr/>
          <p:nvPr userDrawn="1"/>
        </p:nvSpPr>
        <p:spPr>
          <a:xfrm>
            <a:off x="507602" y="954000"/>
            <a:ext cx="3420000" cy="3420000"/>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1"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tx1"/>
                </a:solidFill>
              </a:defRPr>
            </a:lvl1pPr>
          </a:lstStyle>
          <a:p>
            <a:r>
              <a:rPr lang="ru-RU" dirty="0"/>
              <a:t>©2021 Неофлекс. Все права защищены</a:t>
            </a:r>
          </a:p>
        </p:txBody>
      </p:sp>
      <p:sp>
        <p:nvSpPr>
          <p:cNvPr id="25"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tx1"/>
                </a:solidFill>
              </a:defRPr>
            </a:lvl1pPr>
          </a:lstStyle>
          <a:p>
            <a:fld id="{3836835B-2651-4DA9-BBA3-14F7095E4B97}" type="slidenum">
              <a:rPr lang="ru-RU" smtClean="0"/>
              <a:pPr/>
              <a:t>‹#›</a:t>
            </a:fld>
            <a:endParaRPr lang="ru-RU" dirty="0"/>
          </a:p>
        </p:txBody>
      </p:sp>
    </p:spTree>
    <p:extLst>
      <p:ext uri="{BB962C8B-B14F-4D97-AF65-F5344CB8AC3E}">
        <p14:creationId xmlns:p14="http://schemas.microsoft.com/office/powerpoint/2010/main" val="16764046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2_Два объекта">
    <p:bg>
      <p:bgPr>
        <a:solidFill>
          <a:schemeClr val="bg1"/>
        </a:solidFill>
        <a:effectLst/>
      </p:bgPr>
    </p:bg>
    <p:spTree>
      <p:nvGrpSpPr>
        <p:cNvPr id="1" name=""/>
        <p:cNvGrpSpPr/>
        <p:nvPr/>
      </p:nvGrpSpPr>
      <p:grpSpPr>
        <a:xfrm>
          <a:off x="0" y="0"/>
          <a:ext cx="0" cy="0"/>
          <a:chOff x="0" y="0"/>
          <a:chExt cx="0" cy="0"/>
        </a:xfrm>
      </p:grpSpPr>
      <p:sp>
        <p:nvSpPr>
          <p:cNvPr id="20" name="Прямоугольник с одним скругленным углом 19"/>
          <p:cNvSpPr/>
          <p:nvPr userDrawn="1"/>
        </p:nvSpPr>
        <p:spPr>
          <a:xfrm>
            <a:off x="0" y="4969825"/>
            <a:ext cx="12192000" cy="180000"/>
          </a:xfrm>
          <a:prstGeom prst="round1Rect">
            <a:avLst>
              <a:gd name="adj" fmla="val 0"/>
            </a:avLst>
          </a:prstGeom>
          <a:gradFill>
            <a:gsLst>
              <a:gs pos="0">
                <a:schemeClr val="accent1"/>
              </a:gs>
              <a:gs pos="100000">
                <a:schemeClr val="accent2"/>
              </a:gs>
            </a:gsLst>
            <a:lin ang="27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solidFill>
                <a:schemeClr val="bg1"/>
              </a:solidFill>
            </a:endParaRPr>
          </a:p>
        </p:txBody>
      </p:sp>
      <p:sp>
        <p:nvSpPr>
          <p:cNvPr id="19" name="Прямоугольник с одним скругленным углом 18"/>
          <p:cNvSpPr/>
          <p:nvPr userDrawn="1"/>
        </p:nvSpPr>
        <p:spPr>
          <a:xfrm>
            <a:off x="0" y="2092725"/>
            <a:ext cx="12192000" cy="180000"/>
          </a:xfrm>
          <a:prstGeom prst="round1Rect">
            <a:avLst>
              <a:gd name="adj" fmla="val 0"/>
            </a:avLst>
          </a:prstGeom>
          <a:gradFill>
            <a:gsLst>
              <a:gs pos="0">
                <a:schemeClr val="accent1"/>
              </a:gs>
              <a:gs pos="100000">
                <a:schemeClr val="accent2"/>
              </a:gs>
            </a:gsLst>
            <a:lin ang="27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solidFill>
                <a:schemeClr val="bg1"/>
              </a:solidFill>
            </a:endParaRPr>
          </a:p>
        </p:txBody>
      </p:sp>
      <p:sp>
        <p:nvSpPr>
          <p:cNvPr id="14" name="Прямоугольник с двумя скругленными противолежащими углами 13"/>
          <p:cNvSpPr/>
          <p:nvPr userDrawn="1"/>
        </p:nvSpPr>
        <p:spPr>
          <a:xfrm>
            <a:off x="507601" y="3799826"/>
            <a:ext cx="5400000" cy="2519999"/>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5" name="Прямоугольник с двумя скругленными противолежащими углами 14"/>
          <p:cNvSpPr/>
          <p:nvPr userDrawn="1"/>
        </p:nvSpPr>
        <p:spPr>
          <a:xfrm>
            <a:off x="6272762" y="3799826"/>
            <a:ext cx="5400000" cy="2519999"/>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1" name="Прямоугольник с двумя скругленными противолежащими углами 20"/>
          <p:cNvSpPr/>
          <p:nvPr userDrawn="1"/>
        </p:nvSpPr>
        <p:spPr>
          <a:xfrm>
            <a:off x="507601" y="922726"/>
            <a:ext cx="5400000" cy="2519999"/>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2" name="Прямоугольник с двумя скругленными противолежащими углами 21"/>
          <p:cNvSpPr/>
          <p:nvPr userDrawn="1"/>
        </p:nvSpPr>
        <p:spPr>
          <a:xfrm>
            <a:off x="6272762" y="922726"/>
            <a:ext cx="5400000" cy="2519999"/>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2" name="Text Placeholder 2"/>
          <p:cNvSpPr>
            <a:spLocks noGrp="1"/>
          </p:cNvSpPr>
          <p:nvPr>
            <p:ph type="body" idx="16" hasCustomPrompt="1"/>
          </p:nvPr>
        </p:nvSpPr>
        <p:spPr>
          <a:xfrm>
            <a:off x="741300" y="4648388"/>
            <a:ext cx="4904700" cy="1390612"/>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Описание</a:t>
            </a:r>
          </a:p>
        </p:txBody>
      </p:sp>
      <p:sp>
        <p:nvSpPr>
          <p:cNvPr id="16" name="Text Placeholder 2"/>
          <p:cNvSpPr>
            <a:spLocks noGrp="1"/>
          </p:cNvSpPr>
          <p:nvPr>
            <p:ph type="body" idx="17" hasCustomPrompt="1"/>
          </p:nvPr>
        </p:nvSpPr>
        <p:spPr>
          <a:xfrm>
            <a:off x="741300" y="4048538"/>
            <a:ext cx="4904700" cy="599850"/>
          </a:xfrm>
          <a:prstGeom prst="rect">
            <a:avLst/>
          </a:prstGeom>
        </p:spPr>
        <p:txBody>
          <a:bodyPr anchor="t">
            <a:noAutofit/>
          </a:bodyPr>
          <a:lstStyle>
            <a:lvl1pPr marL="0" indent="0" algn="l">
              <a:lnSpc>
                <a:spcPct val="84000"/>
              </a:lnSpc>
              <a:spcBef>
                <a:spcPts val="0"/>
              </a:spcBef>
              <a:spcAft>
                <a:spcPts val="0"/>
              </a:spcAft>
              <a:buNone/>
              <a:defRPr sz="20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Название</a:t>
            </a:r>
          </a:p>
        </p:txBody>
      </p:sp>
      <p:pic>
        <p:nvPicPr>
          <p:cNvPr id="24" name="Рисунок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9554" y="144000"/>
            <a:ext cx="579988" cy="630000"/>
          </a:xfrm>
          <a:prstGeom prst="rect">
            <a:avLst/>
          </a:prstGeom>
        </p:spPr>
      </p:pic>
      <p:sp>
        <p:nvSpPr>
          <p:cNvPr id="30" name="Заголовок 8"/>
          <p:cNvSpPr>
            <a:spLocks noGrp="1"/>
          </p:cNvSpPr>
          <p:nvPr>
            <p:ph type="title" hasCustomPrompt="1"/>
          </p:nvPr>
        </p:nvSpPr>
        <p:spPr>
          <a:xfrm>
            <a:off x="515938" y="279001"/>
            <a:ext cx="11160124" cy="630637"/>
          </a:xfrm>
          <a:prstGeom prst="rect">
            <a:avLst/>
          </a:prstGeom>
        </p:spPr>
        <p:txBody>
          <a:bodyPr anchor="ctr"/>
          <a:lstStyle>
            <a:lvl1pPr algn="ctr">
              <a:defRPr sz="2800" baseline="0">
                <a:solidFill>
                  <a:schemeClr val="tx1"/>
                </a:solidFill>
              </a:defRPr>
            </a:lvl1pPr>
          </a:lstStyle>
          <a:p>
            <a:r>
              <a:rPr lang="ru-RU" dirty="0"/>
              <a:t>ОБРАЗЕЦ ЗАГОЛОВКА</a:t>
            </a:r>
          </a:p>
        </p:txBody>
      </p:sp>
      <p:sp>
        <p:nvSpPr>
          <p:cNvPr id="13"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tx1"/>
                </a:solidFill>
              </a:defRPr>
            </a:lvl1pPr>
          </a:lstStyle>
          <a:p>
            <a:r>
              <a:rPr lang="ru-RU" dirty="0"/>
              <a:t>©2021 Неофлекс. Все права защищены</a:t>
            </a:r>
          </a:p>
        </p:txBody>
      </p:sp>
      <p:sp>
        <p:nvSpPr>
          <p:cNvPr id="18"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tx1"/>
                </a:solidFill>
              </a:defRPr>
            </a:lvl1pPr>
          </a:lstStyle>
          <a:p>
            <a:fld id="{3836835B-2651-4DA9-BBA3-14F7095E4B97}" type="slidenum">
              <a:rPr lang="ru-RU" smtClean="0"/>
              <a:pPr/>
              <a:t>‹#›</a:t>
            </a:fld>
            <a:endParaRPr lang="ru-RU" dirty="0"/>
          </a:p>
        </p:txBody>
      </p:sp>
      <p:sp>
        <p:nvSpPr>
          <p:cNvPr id="26" name="Text Placeholder 2"/>
          <p:cNvSpPr>
            <a:spLocks noGrp="1"/>
          </p:cNvSpPr>
          <p:nvPr>
            <p:ph type="body" idx="18" hasCustomPrompt="1"/>
          </p:nvPr>
        </p:nvSpPr>
        <p:spPr>
          <a:xfrm>
            <a:off x="6501000" y="4617825"/>
            <a:ext cx="4913554" cy="1390612"/>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Описание</a:t>
            </a:r>
          </a:p>
        </p:txBody>
      </p:sp>
      <p:sp>
        <p:nvSpPr>
          <p:cNvPr id="27" name="Text Placeholder 2"/>
          <p:cNvSpPr>
            <a:spLocks noGrp="1"/>
          </p:cNvSpPr>
          <p:nvPr>
            <p:ph type="body" idx="19" hasCustomPrompt="1"/>
          </p:nvPr>
        </p:nvSpPr>
        <p:spPr>
          <a:xfrm>
            <a:off x="6501000" y="4017975"/>
            <a:ext cx="4913554" cy="599850"/>
          </a:xfrm>
          <a:prstGeom prst="rect">
            <a:avLst/>
          </a:prstGeom>
        </p:spPr>
        <p:txBody>
          <a:bodyPr anchor="t">
            <a:noAutofit/>
          </a:bodyPr>
          <a:lstStyle>
            <a:lvl1pPr marL="0" indent="0" algn="l">
              <a:lnSpc>
                <a:spcPct val="84000"/>
              </a:lnSpc>
              <a:spcBef>
                <a:spcPts val="0"/>
              </a:spcBef>
              <a:spcAft>
                <a:spcPts val="0"/>
              </a:spcAft>
              <a:buNone/>
              <a:defRPr sz="20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Название</a:t>
            </a:r>
          </a:p>
        </p:txBody>
      </p:sp>
      <p:sp>
        <p:nvSpPr>
          <p:cNvPr id="28" name="Text Placeholder 2"/>
          <p:cNvSpPr>
            <a:spLocks noGrp="1"/>
          </p:cNvSpPr>
          <p:nvPr>
            <p:ph type="body" idx="20" hasCustomPrompt="1"/>
          </p:nvPr>
        </p:nvSpPr>
        <p:spPr>
          <a:xfrm>
            <a:off x="741300" y="1764413"/>
            <a:ext cx="4904700" cy="1390612"/>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Описание</a:t>
            </a:r>
          </a:p>
        </p:txBody>
      </p:sp>
      <p:sp>
        <p:nvSpPr>
          <p:cNvPr id="29" name="Text Placeholder 2"/>
          <p:cNvSpPr>
            <a:spLocks noGrp="1"/>
          </p:cNvSpPr>
          <p:nvPr>
            <p:ph type="body" idx="21" hasCustomPrompt="1"/>
          </p:nvPr>
        </p:nvSpPr>
        <p:spPr>
          <a:xfrm>
            <a:off x="741300" y="1164563"/>
            <a:ext cx="4904700" cy="599850"/>
          </a:xfrm>
          <a:prstGeom prst="rect">
            <a:avLst/>
          </a:prstGeom>
        </p:spPr>
        <p:txBody>
          <a:bodyPr anchor="t">
            <a:noAutofit/>
          </a:bodyPr>
          <a:lstStyle>
            <a:lvl1pPr marL="0" indent="0" algn="l">
              <a:lnSpc>
                <a:spcPct val="84000"/>
              </a:lnSpc>
              <a:spcBef>
                <a:spcPts val="0"/>
              </a:spcBef>
              <a:spcAft>
                <a:spcPts val="0"/>
              </a:spcAft>
              <a:buNone/>
              <a:defRPr sz="20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Название</a:t>
            </a:r>
          </a:p>
        </p:txBody>
      </p:sp>
      <p:sp>
        <p:nvSpPr>
          <p:cNvPr id="31" name="Text Placeholder 2"/>
          <p:cNvSpPr>
            <a:spLocks noGrp="1"/>
          </p:cNvSpPr>
          <p:nvPr>
            <p:ph type="body" idx="22" hasCustomPrompt="1"/>
          </p:nvPr>
        </p:nvSpPr>
        <p:spPr>
          <a:xfrm>
            <a:off x="6501000" y="1733850"/>
            <a:ext cx="4913554" cy="1390612"/>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Описание</a:t>
            </a:r>
          </a:p>
        </p:txBody>
      </p:sp>
      <p:sp>
        <p:nvSpPr>
          <p:cNvPr id="32" name="Text Placeholder 2"/>
          <p:cNvSpPr>
            <a:spLocks noGrp="1"/>
          </p:cNvSpPr>
          <p:nvPr>
            <p:ph type="body" idx="23" hasCustomPrompt="1"/>
          </p:nvPr>
        </p:nvSpPr>
        <p:spPr>
          <a:xfrm>
            <a:off x="6501000" y="1134000"/>
            <a:ext cx="4913554" cy="599850"/>
          </a:xfrm>
          <a:prstGeom prst="rect">
            <a:avLst/>
          </a:prstGeom>
        </p:spPr>
        <p:txBody>
          <a:bodyPr anchor="t">
            <a:noAutofit/>
          </a:bodyPr>
          <a:lstStyle>
            <a:lvl1pPr marL="0" indent="0" algn="l">
              <a:lnSpc>
                <a:spcPct val="84000"/>
              </a:lnSpc>
              <a:spcBef>
                <a:spcPts val="0"/>
              </a:spcBef>
              <a:spcAft>
                <a:spcPts val="0"/>
              </a:spcAft>
              <a:buNone/>
              <a:defRPr sz="20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Название</a:t>
            </a:r>
          </a:p>
        </p:txBody>
      </p:sp>
    </p:spTree>
    <p:extLst>
      <p:ext uri="{BB962C8B-B14F-4D97-AF65-F5344CB8AC3E}">
        <p14:creationId xmlns:p14="http://schemas.microsoft.com/office/powerpoint/2010/main" val="17431763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3_Два объекта">
    <p:bg>
      <p:bgPr>
        <a:solidFill>
          <a:schemeClr val="bg1"/>
        </a:solidFill>
        <a:effectLst/>
      </p:bgPr>
    </p:bg>
    <p:spTree>
      <p:nvGrpSpPr>
        <p:cNvPr id="1" name=""/>
        <p:cNvGrpSpPr/>
        <p:nvPr/>
      </p:nvGrpSpPr>
      <p:grpSpPr>
        <a:xfrm>
          <a:off x="0" y="0"/>
          <a:ext cx="0" cy="0"/>
          <a:chOff x="0" y="0"/>
          <a:chExt cx="0" cy="0"/>
        </a:xfrm>
      </p:grpSpPr>
      <p:sp>
        <p:nvSpPr>
          <p:cNvPr id="25" name="Прямоугольник с одним скругленным углом 24"/>
          <p:cNvSpPr/>
          <p:nvPr userDrawn="1"/>
        </p:nvSpPr>
        <p:spPr>
          <a:xfrm>
            <a:off x="0" y="4779000"/>
            <a:ext cx="12192000" cy="180000"/>
          </a:xfrm>
          <a:prstGeom prst="round1Rect">
            <a:avLst>
              <a:gd name="adj" fmla="val 0"/>
            </a:avLst>
          </a:prstGeom>
          <a:gradFill>
            <a:gsLst>
              <a:gs pos="0">
                <a:schemeClr val="accent1"/>
              </a:gs>
              <a:gs pos="100000">
                <a:schemeClr val="accent2"/>
              </a:gs>
            </a:gsLst>
            <a:lin ang="27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solidFill>
                <a:schemeClr val="bg1"/>
              </a:solidFill>
            </a:endParaRPr>
          </a:p>
        </p:txBody>
      </p:sp>
      <p:sp>
        <p:nvSpPr>
          <p:cNvPr id="23" name="Прямоугольник с одним скругленным углом 22"/>
          <p:cNvSpPr/>
          <p:nvPr userDrawn="1"/>
        </p:nvSpPr>
        <p:spPr>
          <a:xfrm>
            <a:off x="0" y="2285179"/>
            <a:ext cx="12192000" cy="180000"/>
          </a:xfrm>
          <a:prstGeom prst="round1Rect">
            <a:avLst>
              <a:gd name="adj" fmla="val 0"/>
            </a:avLst>
          </a:prstGeom>
          <a:gradFill>
            <a:gsLst>
              <a:gs pos="0">
                <a:schemeClr val="accent1"/>
              </a:gs>
              <a:gs pos="100000">
                <a:schemeClr val="accent2"/>
              </a:gs>
            </a:gsLst>
            <a:lin ang="27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solidFill>
                <a:schemeClr val="bg1"/>
              </a:solidFill>
            </a:endParaRPr>
          </a:p>
        </p:txBody>
      </p:sp>
      <p:sp>
        <p:nvSpPr>
          <p:cNvPr id="24" name="Прямоугольник с двумя скругленными противолежащими углами 23"/>
          <p:cNvSpPr/>
          <p:nvPr userDrawn="1"/>
        </p:nvSpPr>
        <p:spPr>
          <a:xfrm>
            <a:off x="4383916" y="3789000"/>
            <a:ext cx="3420000" cy="2160000"/>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30" name="Прямоугольник с двумя скругленными противолежащими углами 29"/>
          <p:cNvSpPr/>
          <p:nvPr userDrawn="1"/>
        </p:nvSpPr>
        <p:spPr>
          <a:xfrm>
            <a:off x="8251863" y="3789000"/>
            <a:ext cx="3420000" cy="2160000"/>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31" name="Прямоугольник с двумя скругленными противолежащими углами 30"/>
          <p:cNvSpPr/>
          <p:nvPr userDrawn="1"/>
        </p:nvSpPr>
        <p:spPr>
          <a:xfrm>
            <a:off x="511801" y="1295179"/>
            <a:ext cx="3420000" cy="2160000"/>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32" name="Прямоугольник с двумя скругленными противолежащими углами 31"/>
          <p:cNvSpPr/>
          <p:nvPr userDrawn="1"/>
        </p:nvSpPr>
        <p:spPr>
          <a:xfrm>
            <a:off x="4383916" y="1295179"/>
            <a:ext cx="3420000" cy="2160000"/>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33" name="Прямоугольник с двумя скругленными противолежащими углами 32"/>
          <p:cNvSpPr/>
          <p:nvPr userDrawn="1"/>
        </p:nvSpPr>
        <p:spPr>
          <a:xfrm>
            <a:off x="8251863" y="1295179"/>
            <a:ext cx="3420000" cy="2160000"/>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9" name="Прямоугольник с двумя скругленными противолежащими углами 18"/>
          <p:cNvSpPr/>
          <p:nvPr userDrawn="1"/>
        </p:nvSpPr>
        <p:spPr>
          <a:xfrm>
            <a:off x="511801" y="3789000"/>
            <a:ext cx="3420000" cy="2160000"/>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7" name="Заголовок 8"/>
          <p:cNvSpPr>
            <a:spLocks noGrp="1"/>
          </p:cNvSpPr>
          <p:nvPr>
            <p:ph type="title" hasCustomPrompt="1"/>
          </p:nvPr>
        </p:nvSpPr>
        <p:spPr>
          <a:xfrm>
            <a:off x="515938" y="279001"/>
            <a:ext cx="11160124" cy="628251"/>
          </a:xfrm>
          <a:prstGeom prst="rect">
            <a:avLst/>
          </a:prstGeom>
        </p:spPr>
        <p:txBody>
          <a:bodyPr anchor="ctr"/>
          <a:lstStyle>
            <a:lvl1pPr algn="ctr">
              <a:defRPr sz="2800" baseline="0">
                <a:solidFill>
                  <a:schemeClr val="tx1"/>
                </a:solidFill>
              </a:defRPr>
            </a:lvl1pPr>
          </a:lstStyle>
          <a:p>
            <a:r>
              <a:rPr lang="ru-RU" dirty="0"/>
              <a:t>ОБРАЗЕЦ ЗАГОЛОВКА</a:t>
            </a:r>
          </a:p>
        </p:txBody>
      </p:sp>
      <p:sp>
        <p:nvSpPr>
          <p:cNvPr id="35" name="Text Placeholder 2"/>
          <p:cNvSpPr>
            <a:spLocks noGrp="1"/>
          </p:cNvSpPr>
          <p:nvPr>
            <p:ph type="body" idx="32" hasCustomPrompt="1"/>
          </p:nvPr>
        </p:nvSpPr>
        <p:spPr>
          <a:xfrm>
            <a:off x="4383884" y="2915179"/>
            <a:ext cx="3420065" cy="540000"/>
          </a:xfrm>
          <a:prstGeom prst="round2DiagRect">
            <a:avLst>
              <a:gd name="adj1" fmla="val 0"/>
              <a:gd name="adj2" fmla="val 50000"/>
            </a:avLst>
          </a:prstGeom>
          <a:gradFill>
            <a:gsLst>
              <a:gs pos="0">
                <a:schemeClr val="accent1"/>
              </a:gs>
              <a:gs pos="100000">
                <a:schemeClr val="accent2"/>
              </a:gs>
            </a:gsLst>
            <a:lin ang="2700000" scaled="0"/>
          </a:gra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ru-RU" sz="1600" b="1" dirty="0" smtClean="0">
                <a:solidFill>
                  <a:schemeClr val="bg1"/>
                </a:solidFill>
              </a:defRPr>
            </a:lvl1pPr>
          </a:lstStyle>
          <a:p>
            <a:pPr lvl="0" algn="ctr"/>
            <a:r>
              <a:rPr lang="ru-RU" dirty="0"/>
              <a:t>Описание</a:t>
            </a:r>
          </a:p>
        </p:txBody>
      </p:sp>
      <p:sp>
        <p:nvSpPr>
          <p:cNvPr id="36" name="Text Placeholder 2"/>
          <p:cNvSpPr>
            <a:spLocks noGrp="1"/>
          </p:cNvSpPr>
          <p:nvPr>
            <p:ph type="body" idx="33" hasCustomPrompt="1"/>
          </p:nvPr>
        </p:nvSpPr>
        <p:spPr>
          <a:xfrm>
            <a:off x="511769" y="2915179"/>
            <a:ext cx="3420065" cy="540000"/>
          </a:xfrm>
          <a:prstGeom prst="round2DiagRect">
            <a:avLst>
              <a:gd name="adj1" fmla="val 0"/>
              <a:gd name="adj2" fmla="val 50000"/>
            </a:avLst>
          </a:prstGeom>
          <a:gradFill>
            <a:gsLst>
              <a:gs pos="0">
                <a:schemeClr val="accent1"/>
              </a:gs>
              <a:gs pos="100000">
                <a:schemeClr val="accent2"/>
              </a:gs>
            </a:gsLst>
            <a:lin ang="2700000" scaled="0"/>
          </a:gra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ru-RU" sz="1600" b="1" dirty="0" smtClean="0">
                <a:solidFill>
                  <a:schemeClr val="bg1"/>
                </a:solidFill>
              </a:defRPr>
            </a:lvl1pPr>
          </a:lstStyle>
          <a:p>
            <a:pPr lvl="0" algn="ctr"/>
            <a:r>
              <a:rPr lang="ru-RU" dirty="0"/>
              <a:t>Описание</a:t>
            </a:r>
          </a:p>
        </p:txBody>
      </p:sp>
      <p:sp>
        <p:nvSpPr>
          <p:cNvPr id="37" name="Text Placeholder 2"/>
          <p:cNvSpPr>
            <a:spLocks noGrp="1"/>
          </p:cNvSpPr>
          <p:nvPr>
            <p:ph type="body" idx="34" hasCustomPrompt="1"/>
          </p:nvPr>
        </p:nvSpPr>
        <p:spPr>
          <a:xfrm>
            <a:off x="8251831" y="2915179"/>
            <a:ext cx="3420065" cy="540000"/>
          </a:xfrm>
          <a:prstGeom prst="round2DiagRect">
            <a:avLst>
              <a:gd name="adj1" fmla="val 0"/>
              <a:gd name="adj2" fmla="val 50000"/>
            </a:avLst>
          </a:prstGeom>
          <a:gradFill>
            <a:gsLst>
              <a:gs pos="0">
                <a:schemeClr val="accent1"/>
              </a:gs>
              <a:gs pos="100000">
                <a:schemeClr val="accent2"/>
              </a:gs>
            </a:gsLst>
            <a:lin ang="2700000" scaled="0"/>
          </a:gra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ru-RU" sz="1600" b="1" dirty="0" smtClean="0">
                <a:solidFill>
                  <a:schemeClr val="bg1"/>
                </a:solidFill>
              </a:defRPr>
            </a:lvl1pPr>
          </a:lstStyle>
          <a:p>
            <a:pPr lvl="0" algn="ctr"/>
            <a:r>
              <a:rPr lang="ru-RU" dirty="0"/>
              <a:t>Описание</a:t>
            </a:r>
          </a:p>
        </p:txBody>
      </p:sp>
      <p:sp>
        <p:nvSpPr>
          <p:cNvPr id="38" name="Text Placeholder 2"/>
          <p:cNvSpPr>
            <a:spLocks noGrp="1"/>
          </p:cNvSpPr>
          <p:nvPr>
            <p:ph type="body" idx="35" hasCustomPrompt="1"/>
          </p:nvPr>
        </p:nvSpPr>
        <p:spPr>
          <a:xfrm>
            <a:off x="4383884" y="5409000"/>
            <a:ext cx="3420065" cy="540000"/>
          </a:xfrm>
          <a:prstGeom prst="round2DiagRect">
            <a:avLst>
              <a:gd name="adj1" fmla="val 0"/>
              <a:gd name="adj2" fmla="val 50000"/>
            </a:avLst>
          </a:prstGeom>
          <a:gradFill>
            <a:gsLst>
              <a:gs pos="0">
                <a:schemeClr val="accent1"/>
              </a:gs>
              <a:gs pos="100000">
                <a:schemeClr val="accent2"/>
              </a:gs>
            </a:gsLst>
            <a:lin ang="2700000" scaled="0"/>
          </a:gra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ru-RU" sz="1600" b="1" dirty="0" smtClean="0">
                <a:solidFill>
                  <a:schemeClr val="bg1"/>
                </a:solidFill>
              </a:defRPr>
            </a:lvl1pPr>
          </a:lstStyle>
          <a:p>
            <a:pPr lvl="0" algn="ctr"/>
            <a:r>
              <a:rPr lang="ru-RU" dirty="0"/>
              <a:t>Описание</a:t>
            </a:r>
          </a:p>
        </p:txBody>
      </p:sp>
      <p:sp>
        <p:nvSpPr>
          <p:cNvPr id="39" name="Text Placeholder 2"/>
          <p:cNvSpPr>
            <a:spLocks noGrp="1"/>
          </p:cNvSpPr>
          <p:nvPr>
            <p:ph type="body" idx="36" hasCustomPrompt="1"/>
          </p:nvPr>
        </p:nvSpPr>
        <p:spPr>
          <a:xfrm>
            <a:off x="511769" y="5409000"/>
            <a:ext cx="3420065" cy="540000"/>
          </a:xfrm>
          <a:prstGeom prst="round2DiagRect">
            <a:avLst>
              <a:gd name="adj1" fmla="val 0"/>
              <a:gd name="adj2" fmla="val 50000"/>
            </a:avLst>
          </a:prstGeom>
          <a:gradFill>
            <a:gsLst>
              <a:gs pos="0">
                <a:schemeClr val="accent1"/>
              </a:gs>
              <a:gs pos="100000">
                <a:schemeClr val="accent2"/>
              </a:gs>
            </a:gsLst>
            <a:lin ang="2700000" scaled="0"/>
          </a:gra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ru-RU" sz="1600" b="1" dirty="0" smtClean="0">
                <a:solidFill>
                  <a:schemeClr val="bg1"/>
                </a:solidFill>
              </a:defRPr>
            </a:lvl1pPr>
          </a:lstStyle>
          <a:p>
            <a:pPr lvl="0" algn="ctr"/>
            <a:r>
              <a:rPr lang="ru-RU" dirty="0"/>
              <a:t>Описание</a:t>
            </a:r>
          </a:p>
        </p:txBody>
      </p:sp>
      <p:sp>
        <p:nvSpPr>
          <p:cNvPr id="40" name="Text Placeholder 2"/>
          <p:cNvSpPr>
            <a:spLocks noGrp="1"/>
          </p:cNvSpPr>
          <p:nvPr>
            <p:ph type="body" idx="37" hasCustomPrompt="1"/>
          </p:nvPr>
        </p:nvSpPr>
        <p:spPr>
          <a:xfrm>
            <a:off x="8251831" y="5409000"/>
            <a:ext cx="3420065" cy="540000"/>
          </a:xfrm>
          <a:prstGeom prst="round2DiagRect">
            <a:avLst>
              <a:gd name="adj1" fmla="val 0"/>
              <a:gd name="adj2" fmla="val 50000"/>
            </a:avLst>
          </a:prstGeom>
          <a:gradFill>
            <a:gsLst>
              <a:gs pos="0">
                <a:schemeClr val="accent1"/>
              </a:gs>
              <a:gs pos="100000">
                <a:schemeClr val="accent2"/>
              </a:gs>
            </a:gsLst>
            <a:lin ang="2700000" scaled="0"/>
          </a:gra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ru-RU" sz="1600" b="1" dirty="0" smtClean="0">
                <a:solidFill>
                  <a:schemeClr val="bg1"/>
                </a:solidFill>
              </a:defRPr>
            </a:lvl1pPr>
          </a:lstStyle>
          <a:p>
            <a:pPr lvl="0" algn="ctr"/>
            <a:r>
              <a:rPr lang="ru-RU" dirty="0"/>
              <a:t>Описание</a:t>
            </a:r>
          </a:p>
        </p:txBody>
      </p:sp>
      <p:sp>
        <p:nvSpPr>
          <p:cNvPr id="20"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tx1"/>
                </a:solidFill>
              </a:defRPr>
            </a:lvl1pPr>
          </a:lstStyle>
          <a:p>
            <a:r>
              <a:rPr lang="ru-RU" dirty="0"/>
              <a:t>©2021 Неофлекс. Все права защищены</a:t>
            </a:r>
          </a:p>
        </p:txBody>
      </p:sp>
      <p:sp>
        <p:nvSpPr>
          <p:cNvPr id="21"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tx1"/>
                </a:solidFill>
              </a:defRPr>
            </a:lvl1pPr>
          </a:lstStyle>
          <a:p>
            <a:fld id="{3836835B-2651-4DA9-BBA3-14F7095E4B97}" type="slidenum">
              <a:rPr lang="ru-RU" smtClean="0"/>
              <a:pPr/>
              <a:t>‹#›</a:t>
            </a:fld>
            <a:endParaRPr lang="ru-RU" dirty="0"/>
          </a:p>
        </p:txBody>
      </p:sp>
      <p:pic>
        <p:nvPicPr>
          <p:cNvPr id="22" name="Рисунок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9554" y="144000"/>
            <a:ext cx="579988" cy="630000"/>
          </a:xfrm>
          <a:prstGeom prst="rect">
            <a:avLst/>
          </a:prstGeom>
        </p:spPr>
      </p:pic>
    </p:spTree>
    <p:extLst>
      <p:ext uri="{BB962C8B-B14F-4D97-AF65-F5344CB8AC3E}">
        <p14:creationId xmlns:p14="http://schemas.microsoft.com/office/powerpoint/2010/main" val="2413782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_Два объекта">
    <p:bg>
      <p:bgPr>
        <a:solidFill>
          <a:schemeClr val="bg1"/>
        </a:solidFill>
        <a:effectLst/>
      </p:bgPr>
    </p:bg>
    <p:spTree>
      <p:nvGrpSpPr>
        <p:cNvPr id="1" name=""/>
        <p:cNvGrpSpPr/>
        <p:nvPr/>
      </p:nvGrpSpPr>
      <p:grpSpPr>
        <a:xfrm>
          <a:off x="0" y="0"/>
          <a:ext cx="0" cy="0"/>
          <a:chOff x="0" y="0"/>
          <a:chExt cx="0" cy="0"/>
        </a:xfrm>
      </p:grpSpPr>
      <p:sp>
        <p:nvSpPr>
          <p:cNvPr id="10" name="Прямоугольник с одним скругленным углом 9"/>
          <p:cNvSpPr/>
          <p:nvPr userDrawn="1"/>
        </p:nvSpPr>
        <p:spPr>
          <a:xfrm>
            <a:off x="0" y="3429000"/>
            <a:ext cx="12192000" cy="3461832"/>
          </a:xfrm>
          <a:prstGeom prst="round1Rect">
            <a:avLst>
              <a:gd name="adj" fmla="val 16985"/>
            </a:avLst>
          </a:prstGeom>
          <a:gradFill>
            <a:gsLst>
              <a:gs pos="0">
                <a:schemeClr val="accent3"/>
              </a:gs>
              <a:gs pos="100000">
                <a:schemeClr val="tx2"/>
              </a:gs>
            </a:gsLst>
            <a:lin ang="27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9" name="Заголовок 8"/>
          <p:cNvSpPr>
            <a:spLocks noGrp="1"/>
          </p:cNvSpPr>
          <p:nvPr>
            <p:ph type="title" hasCustomPrompt="1"/>
          </p:nvPr>
        </p:nvSpPr>
        <p:spPr>
          <a:xfrm>
            <a:off x="876300" y="279001"/>
            <a:ext cx="10439400" cy="630637"/>
          </a:xfrm>
          <a:prstGeom prst="rect">
            <a:avLst/>
          </a:prstGeom>
        </p:spPr>
        <p:txBody>
          <a:bodyPr anchor="ctr"/>
          <a:lstStyle>
            <a:lvl1pPr algn="ctr">
              <a:defRPr sz="2800" baseline="0">
                <a:solidFill>
                  <a:schemeClr val="tx1"/>
                </a:solidFill>
              </a:defRPr>
            </a:lvl1pPr>
          </a:lstStyle>
          <a:p>
            <a:r>
              <a:rPr lang="ru-RU" dirty="0"/>
              <a:t>ОБРАЗЕЦ ЗАГОЛОВКА</a:t>
            </a:r>
          </a:p>
        </p:txBody>
      </p:sp>
      <p:pic>
        <p:nvPicPr>
          <p:cNvPr id="24" name="Рисунок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9554" y="144000"/>
            <a:ext cx="579988" cy="630000"/>
          </a:xfrm>
          <a:prstGeom prst="rect">
            <a:avLst/>
          </a:prstGeom>
        </p:spPr>
      </p:pic>
      <p:sp>
        <p:nvSpPr>
          <p:cNvPr id="12" name="Прямоугольник с двумя скругленными противолежащими углами 11"/>
          <p:cNvSpPr/>
          <p:nvPr userDrawn="1"/>
        </p:nvSpPr>
        <p:spPr>
          <a:xfrm>
            <a:off x="507602" y="909637"/>
            <a:ext cx="11168460" cy="5399087"/>
          </a:xfrm>
          <a:prstGeom prst="round2DiagRect">
            <a:avLst>
              <a:gd name="adj1" fmla="val 0"/>
              <a:gd name="adj2" fmla="val 16910"/>
            </a:avLst>
          </a:prstGeom>
          <a:solidFill>
            <a:schemeClr val="bg1"/>
          </a:solidFill>
          <a:ln w="19050">
            <a:gradFill>
              <a:gsLst>
                <a:gs pos="0">
                  <a:schemeClr val="accent3"/>
                </a:gs>
                <a:gs pos="100000">
                  <a:schemeClr val="tx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bg1"/>
                </a:solidFill>
              </a:defRPr>
            </a:lvl1pPr>
          </a:lstStyle>
          <a:p>
            <a:r>
              <a:rPr lang="ru-RU" dirty="0"/>
              <a:t>©2021 Неофлекс. Все права защищены</a:t>
            </a:r>
          </a:p>
        </p:txBody>
      </p:sp>
      <p:sp>
        <p:nvSpPr>
          <p:cNvPr id="16"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bg1"/>
                </a:solidFill>
              </a:defRPr>
            </a:lvl1pPr>
          </a:lstStyle>
          <a:p>
            <a:fld id="{3836835B-2651-4DA9-BBA3-14F7095E4B97}" type="slidenum">
              <a:rPr lang="ru-RU" smtClean="0"/>
              <a:pPr/>
              <a:t>‹#›</a:t>
            </a:fld>
            <a:endParaRPr lang="ru-RU" dirty="0"/>
          </a:p>
        </p:txBody>
      </p:sp>
    </p:spTree>
    <p:extLst>
      <p:ext uri="{BB962C8B-B14F-4D97-AF65-F5344CB8AC3E}">
        <p14:creationId xmlns:p14="http://schemas.microsoft.com/office/powerpoint/2010/main" val="9741373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4" name="Заголовок 8"/>
          <p:cNvSpPr>
            <a:spLocks noGrp="1"/>
          </p:cNvSpPr>
          <p:nvPr>
            <p:ph type="title" hasCustomPrompt="1"/>
          </p:nvPr>
        </p:nvSpPr>
        <p:spPr>
          <a:xfrm>
            <a:off x="515938" y="279001"/>
            <a:ext cx="11160124" cy="628251"/>
          </a:xfrm>
          <a:prstGeom prst="rect">
            <a:avLst/>
          </a:prstGeom>
        </p:spPr>
        <p:txBody>
          <a:bodyPr anchor="ctr"/>
          <a:lstStyle>
            <a:lvl1pPr algn="ctr">
              <a:defRPr sz="2800" baseline="0">
                <a:solidFill>
                  <a:schemeClr val="tx1"/>
                </a:solidFill>
              </a:defRPr>
            </a:lvl1pPr>
          </a:lstStyle>
          <a:p>
            <a:r>
              <a:rPr lang="ru-RU" dirty="0"/>
              <a:t>ОБРАЗЕЦ ЗАГОЛОВКА</a:t>
            </a:r>
          </a:p>
        </p:txBody>
      </p:sp>
      <p:sp>
        <p:nvSpPr>
          <p:cNvPr id="5"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tx1"/>
                </a:solidFill>
              </a:defRPr>
            </a:lvl1pPr>
          </a:lstStyle>
          <a:p>
            <a:r>
              <a:rPr lang="ru-RU" dirty="0"/>
              <a:t>©2021 Неофлекс. Все права защищены</a:t>
            </a:r>
          </a:p>
        </p:txBody>
      </p:sp>
      <p:sp>
        <p:nvSpPr>
          <p:cNvPr id="6"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tx1"/>
                </a:solidFill>
              </a:defRPr>
            </a:lvl1pPr>
          </a:lstStyle>
          <a:p>
            <a:fld id="{3836835B-2651-4DA9-BBA3-14F7095E4B97}" type="slidenum">
              <a:rPr lang="ru-RU" smtClean="0"/>
              <a:pPr/>
              <a:t>‹#›</a:t>
            </a:fld>
            <a:endParaRPr lang="ru-RU" dirty="0"/>
          </a:p>
        </p:txBody>
      </p:sp>
      <p:pic>
        <p:nvPicPr>
          <p:cNvPr id="7" name="Рисунок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9554" y="144000"/>
            <a:ext cx="579988" cy="630000"/>
          </a:xfrm>
          <a:prstGeom prst="rect">
            <a:avLst/>
          </a:prstGeom>
        </p:spPr>
      </p:pic>
    </p:spTree>
    <p:extLst>
      <p:ext uri="{BB962C8B-B14F-4D97-AF65-F5344CB8AC3E}">
        <p14:creationId xmlns:p14="http://schemas.microsoft.com/office/powerpoint/2010/main" val="8384544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Заголовок и объект">
    <p:spTree>
      <p:nvGrpSpPr>
        <p:cNvPr id="1" name=""/>
        <p:cNvGrpSpPr/>
        <p:nvPr/>
      </p:nvGrpSpPr>
      <p:grpSpPr>
        <a:xfrm>
          <a:off x="0" y="0"/>
          <a:ext cx="0" cy="0"/>
          <a:chOff x="0" y="0"/>
          <a:chExt cx="0" cy="0"/>
        </a:xfrm>
      </p:grpSpPr>
      <p:sp>
        <p:nvSpPr>
          <p:cNvPr id="11" name="Прямоугольник с двумя скругленными противолежащими углами 10"/>
          <p:cNvSpPr/>
          <p:nvPr userDrawn="1"/>
        </p:nvSpPr>
        <p:spPr>
          <a:xfrm>
            <a:off x="515938" y="549275"/>
            <a:ext cx="11160125" cy="5759449"/>
          </a:xfrm>
          <a:prstGeom prst="round2DiagRect">
            <a:avLst>
              <a:gd name="adj1" fmla="val 0"/>
              <a:gd name="adj2" fmla="val 13187"/>
            </a:avLst>
          </a:prstGeom>
          <a:no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8" name="Прямоугольник с одним скругленным углом 17"/>
          <p:cNvSpPr/>
          <p:nvPr userDrawn="1"/>
        </p:nvSpPr>
        <p:spPr>
          <a:xfrm flipV="1">
            <a:off x="0" y="-2"/>
            <a:ext cx="3261000" cy="1276752"/>
          </a:xfrm>
          <a:prstGeom prst="round1Rect">
            <a:avLst>
              <a:gd name="adj" fmla="val 50000"/>
            </a:avLst>
          </a:prstGeom>
          <a:gradFill>
            <a:gsLst>
              <a:gs pos="0">
                <a:schemeClr val="tx2"/>
              </a:gs>
              <a:gs pos="100000">
                <a:schemeClr val="tx1"/>
              </a:gs>
            </a:gsLst>
            <a:lin ang="2700000" scaled="0"/>
          </a:gra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16" name="Title 1"/>
          <p:cNvSpPr>
            <a:spLocks noGrp="1"/>
          </p:cNvSpPr>
          <p:nvPr>
            <p:ph type="title" hasCustomPrompt="1"/>
          </p:nvPr>
        </p:nvSpPr>
        <p:spPr>
          <a:xfrm>
            <a:off x="876300" y="1989000"/>
            <a:ext cx="8819700" cy="1440000"/>
          </a:xfrm>
          <a:prstGeom prst="rect">
            <a:avLst/>
          </a:prstGeom>
        </p:spPr>
        <p:txBody>
          <a:bodyPr anchor="ctr"/>
          <a:lstStyle>
            <a:lvl1pPr>
              <a:defRPr>
                <a:solidFill>
                  <a:schemeClr val="bg1"/>
                </a:solidFill>
              </a:defRPr>
            </a:lvl1pPr>
          </a:lstStyle>
          <a:p>
            <a:r>
              <a:rPr lang="ru-RU" dirty="0"/>
              <a:t>ОБРАЗЕЦ ЗАГОЛОВКА</a:t>
            </a:r>
            <a:endParaRPr lang="en-US" dirty="0"/>
          </a:p>
        </p:txBody>
      </p:sp>
      <p:sp>
        <p:nvSpPr>
          <p:cNvPr id="17" name="Text Placeholder 2"/>
          <p:cNvSpPr>
            <a:spLocks noGrp="1"/>
          </p:cNvSpPr>
          <p:nvPr>
            <p:ph type="body" idx="1" hasCustomPrompt="1"/>
          </p:nvPr>
        </p:nvSpPr>
        <p:spPr>
          <a:xfrm>
            <a:off x="876300" y="3429000"/>
            <a:ext cx="8819700" cy="1440000"/>
          </a:xfrm>
          <a:prstGeom prst="rect">
            <a:avLst/>
          </a:prstGeom>
        </p:spPr>
        <p:txBody>
          <a:bodyPr anchor="t">
            <a:noAutofit/>
          </a:bodyPr>
          <a:lstStyle>
            <a:lvl1pPr marL="0" indent="0">
              <a:lnSpc>
                <a:spcPct val="84000"/>
              </a:lnSpc>
              <a:spcBef>
                <a:spcPts val="0"/>
              </a:spcBef>
              <a:spcAft>
                <a:spcPts val="0"/>
              </a:spcAft>
              <a:buNone/>
              <a:defRPr sz="2400" b="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ОБРАЗЕЦ ПОДЗАГОЛОВКА</a:t>
            </a:r>
          </a:p>
        </p:txBody>
      </p:sp>
      <p:pic>
        <p:nvPicPr>
          <p:cNvPr id="4" name="Рисунок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4063" y="234000"/>
            <a:ext cx="2295000" cy="765000"/>
          </a:xfrm>
          <a:prstGeom prst="rect">
            <a:avLst/>
          </a:prstGeom>
        </p:spPr>
      </p:pic>
      <p:sp>
        <p:nvSpPr>
          <p:cNvPr id="20"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bg1"/>
                </a:solidFill>
              </a:defRPr>
            </a:lvl1pPr>
          </a:lstStyle>
          <a:p>
            <a:r>
              <a:rPr lang="ru-RU" dirty="0"/>
              <a:t>©2021 Неофлекс. Все права защищены</a:t>
            </a:r>
          </a:p>
        </p:txBody>
      </p:sp>
      <p:sp>
        <p:nvSpPr>
          <p:cNvPr id="21"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bg1"/>
                </a:solidFill>
              </a:defRPr>
            </a:lvl1pPr>
          </a:lstStyle>
          <a:p>
            <a:fld id="{3836835B-2651-4DA9-BBA3-14F7095E4B97}" type="slidenum">
              <a:rPr lang="ru-RU" smtClean="0"/>
              <a:pPr/>
              <a:t>‹#›</a:t>
            </a:fld>
            <a:endParaRPr lang="ru-RU" dirty="0"/>
          </a:p>
        </p:txBody>
      </p:sp>
      <p:sp>
        <p:nvSpPr>
          <p:cNvPr id="22" name="Прямоугольник с одним скругленным углом 21"/>
          <p:cNvSpPr/>
          <p:nvPr userDrawn="1"/>
        </p:nvSpPr>
        <p:spPr>
          <a:xfrm rot="5400000" flipH="1" flipV="1">
            <a:off x="8424001" y="2540724"/>
            <a:ext cx="1440000" cy="6095999"/>
          </a:xfrm>
          <a:prstGeom prst="round1Rect">
            <a:avLst>
              <a:gd name="adj" fmla="val 33776"/>
            </a:avLst>
          </a:prstGeom>
          <a:gradFill>
            <a:gsLst>
              <a:gs pos="0">
                <a:schemeClr val="accent1"/>
              </a:gs>
              <a:gs pos="10000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5" name="Text Placeholder 2"/>
          <p:cNvSpPr>
            <a:spLocks noGrp="1"/>
          </p:cNvSpPr>
          <p:nvPr>
            <p:ph type="body" idx="15" hasCustomPrompt="1"/>
          </p:nvPr>
        </p:nvSpPr>
        <p:spPr>
          <a:xfrm>
            <a:off x="7174338" y="5596476"/>
            <a:ext cx="4499700" cy="712249"/>
          </a:xfrm>
          <a:prstGeom prst="rect">
            <a:avLst/>
          </a:prstGeom>
        </p:spPr>
        <p:txBody>
          <a:bodyPr anchor="t">
            <a:noAutofit/>
          </a:bodyPr>
          <a:lstStyle>
            <a:lvl1pPr marL="0" indent="0" algn="r">
              <a:lnSpc>
                <a:spcPct val="84000"/>
              </a:lnSpc>
              <a:spcBef>
                <a:spcPts val="0"/>
              </a:spcBef>
              <a:spcAft>
                <a:spcPts val="0"/>
              </a:spcAft>
              <a:buNone/>
              <a:defRPr sz="1400" b="0"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Должность</a:t>
            </a:r>
          </a:p>
        </p:txBody>
      </p:sp>
      <p:sp>
        <p:nvSpPr>
          <p:cNvPr id="27" name="Text Placeholder 2"/>
          <p:cNvSpPr>
            <a:spLocks noGrp="1"/>
          </p:cNvSpPr>
          <p:nvPr>
            <p:ph type="body" idx="16" hasCustomPrompt="1"/>
          </p:nvPr>
        </p:nvSpPr>
        <p:spPr>
          <a:xfrm>
            <a:off x="7174338" y="4884227"/>
            <a:ext cx="4499700" cy="712249"/>
          </a:xfrm>
          <a:prstGeom prst="rect">
            <a:avLst/>
          </a:prstGeom>
        </p:spPr>
        <p:txBody>
          <a:bodyPr anchor="ctr">
            <a:noAutofit/>
          </a:bodyPr>
          <a:lstStyle>
            <a:lvl1pPr marL="0" indent="0" algn="r">
              <a:lnSpc>
                <a:spcPct val="84000"/>
              </a:lnSpc>
              <a:spcBef>
                <a:spcPts val="0"/>
              </a:spcBef>
              <a:spcAft>
                <a:spcPts val="0"/>
              </a:spcAft>
              <a:buNone/>
              <a:defRPr sz="1800" b="1"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ИМЯ СПИКЕРА</a:t>
            </a:r>
          </a:p>
        </p:txBody>
      </p:sp>
    </p:spTree>
    <p:extLst>
      <p:ext uri="{BB962C8B-B14F-4D97-AF65-F5344CB8AC3E}">
        <p14:creationId xmlns:p14="http://schemas.microsoft.com/office/powerpoint/2010/main" val="36120872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8_Два объекта">
    <p:bg>
      <p:bgPr>
        <a:solidFill>
          <a:schemeClr val="bg1"/>
        </a:solidFill>
        <a:effectLst/>
      </p:bgPr>
    </p:bg>
    <p:spTree>
      <p:nvGrpSpPr>
        <p:cNvPr id="1" name=""/>
        <p:cNvGrpSpPr/>
        <p:nvPr/>
      </p:nvGrpSpPr>
      <p:grpSpPr>
        <a:xfrm>
          <a:off x="0" y="0"/>
          <a:ext cx="0" cy="0"/>
          <a:chOff x="0" y="0"/>
          <a:chExt cx="0" cy="0"/>
        </a:xfrm>
      </p:grpSpPr>
      <p:sp>
        <p:nvSpPr>
          <p:cNvPr id="5" name="Прямоугольник 4"/>
          <p:cNvSpPr/>
          <p:nvPr userDrawn="1"/>
        </p:nvSpPr>
        <p:spPr>
          <a:xfrm>
            <a:off x="5376000" y="3744000"/>
            <a:ext cx="6816000" cy="3113999"/>
          </a:xfrm>
          <a:prstGeom prst="rect">
            <a:avLst/>
          </a:prstGeom>
          <a:gradFill>
            <a:gsLst>
              <a:gs pos="0">
                <a:schemeClr val="tx2"/>
              </a:gs>
              <a:gs pos="100000">
                <a:schemeClr val="tx1"/>
              </a:gs>
            </a:gsLst>
            <a:lin ang="27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solidFill>
                <a:schemeClr val="bg1"/>
              </a:solidFill>
            </a:endParaRPr>
          </a:p>
        </p:txBody>
      </p:sp>
      <p:sp>
        <p:nvSpPr>
          <p:cNvPr id="12" name="Прямоугольник с одним скругленным углом 11"/>
          <p:cNvSpPr/>
          <p:nvPr userDrawn="1"/>
        </p:nvSpPr>
        <p:spPr>
          <a:xfrm rot="5400000">
            <a:off x="2930915" y="-2952359"/>
            <a:ext cx="6330167" cy="12192001"/>
          </a:xfrm>
          <a:prstGeom prst="round1Rect">
            <a:avLst>
              <a:gd name="adj" fmla="val 11664"/>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с одним скругленным углом 16"/>
          <p:cNvSpPr/>
          <p:nvPr userDrawn="1"/>
        </p:nvSpPr>
        <p:spPr>
          <a:xfrm rot="5400000">
            <a:off x="613636" y="-64363"/>
            <a:ext cx="6308728" cy="7536004"/>
          </a:xfrm>
          <a:prstGeom prst="round1Rect">
            <a:avLst>
              <a:gd name="adj" fmla="val 8964"/>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Заголовок 8"/>
          <p:cNvSpPr>
            <a:spLocks noGrp="1"/>
          </p:cNvSpPr>
          <p:nvPr>
            <p:ph type="title" hasCustomPrompt="1"/>
          </p:nvPr>
        </p:nvSpPr>
        <p:spPr>
          <a:xfrm>
            <a:off x="5376001" y="363170"/>
            <a:ext cx="5939700" cy="546468"/>
          </a:xfrm>
          <a:prstGeom prst="rect">
            <a:avLst/>
          </a:prstGeom>
        </p:spPr>
        <p:txBody>
          <a:bodyPr/>
          <a:lstStyle>
            <a:lvl1pPr algn="l">
              <a:defRPr sz="2800" baseline="0">
                <a:solidFill>
                  <a:schemeClr val="tx1"/>
                </a:solidFill>
              </a:defRPr>
            </a:lvl1pPr>
          </a:lstStyle>
          <a:p>
            <a:r>
              <a:rPr lang="ru-RU" dirty="0"/>
              <a:t>ОБРАЗЕЦ ЗАГОЛОВКА</a:t>
            </a:r>
          </a:p>
        </p:txBody>
      </p:sp>
      <p:pic>
        <p:nvPicPr>
          <p:cNvPr id="26" name="Рисунок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9554" y="144000"/>
            <a:ext cx="579988" cy="630000"/>
          </a:xfrm>
          <a:prstGeom prst="rect">
            <a:avLst/>
          </a:prstGeom>
        </p:spPr>
      </p:pic>
      <p:sp>
        <p:nvSpPr>
          <p:cNvPr id="23" name="Прямоугольник с одним скругленным углом 22"/>
          <p:cNvSpPr/>
          <p:nvPr userDrawn="1"/>
        </p:nvSpPr>
        <p:spPr>
          <a:xfrm rot="5400000">
            <a:off x="2042641" y="-2064084"/>
            <a:ext cx="570717" cy="4656002"/>
          </a:xfrm>
          <a:prstGeom prst="round1Rect">
            <a:avLst>
              <a:gd name="adj" fmla="val 50000"/>
            </a:avLst>
          </a:prstGeom>
          <a:gradFill>
            <a:gsLst>
              <a:gs pos="0">
                <a:schemeClr val="tx1"/>
              </a:gs>
              <a:gs pos="100000">
                <a:schemeClr val="tx2"/>
              </a:gs>
            </a:gsLst>
            <a:lin ang="27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solidFill>
                <a:schemeClr val="bg1"/>
              </a:solidFill>
            </a:endParaRPr>
          </a:p>
        </p:txBody>
      </p:sp>
      <p:sp>
        <p:nvSpPr>
          <p:cNvPr id="13"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tx1"/>
                </a:solidFill>
              </a:defRPr>
            </a:lvl1pPr>
          </a:lstStyle>
          <a:p>
            <a:r>
              <a:rPr lang="ru-RU" dirty="0"/>
              <a:t>©2021 Неофлекс. Все права защищены</a:t>
            </a:r>
          </a:p>
        </p:txBody>
      </p:sp>
      <p:sp>
        <p:nvSpPr>
          <p:cNvPr id="18"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bg1"/>
                </a:solidFill>
              </a:defRPr>
            </a:lvl1pPr>
          </a:lstStyle>
          <a:p>
            <a:fld id="{3836835B-2651-4DA9-BBA3-14F7095E4B97}" type="slidenum">
              <a:rPr lang="ru-RU" smtClean="0"/>
              <a:pPr/>
              <a:t>‹#›</a:t>
            </a:fld>
            <a:endParaRPr lang="ru-RU" dirty="0"/>
          </a:p>
        </p:txBody>
      </p:sp>
    </p:spTree>
    <p:extLst>
      <p:ext uri="{BB962C8B-B14F-4D97-AF65-F5344CB8AC3E}">
        <p14:creationId xmlns:p14="http://schemas.microsoft.com/office/powerpoint/2010/main" val="32084918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4_Два объекта">
    <p:bg>
      <p:bgPr>
        <a:solidFill>
          <a:schemeClr val="bg1"/>
        </a:solidFill>
        <a:effectLst/>
      </p:bgPr>
    </p:bg>
    <p:spTree>
      <p:nvGrpSpPr>
        <p:cNvPr id="1" name=""/>
        <p:cNvGrpSpPr/>
        <p:nvPr/>
      </p:nvGrpSpPr>
      <p:grpSpPr>
        <a:xfrm>
          <a:off x="0" y="0"/>
          <a:ext cx="0" cy="0"/>
          <a:chOff x="0" y="0"/>
          <a:chExt cx="0" cy="0"/>
        </a:xfrm>
      </p:grpSpPr>
      <p:sp>
        <p:nvSpPr>
          <p:cNvPr id="10" name="Прямоугольник с одним скругленным углом 9"/>
          <p:cNvSpPr/>
          <p:nvPr userDrawn="1"/>
        </p:nvSpPr>
        <p:spPr>
          <a:xfrm>
            <a:off x="0" y="3429000"/>
            <a:ext cx="12192000" cy="3461832"/>
          </a:xfrm>
          <a:prstGeom prst="round1Rect">
            <a:avLst>
              <a:gd name="adj" fmla="val 16985"/>
            </a:avLst>
          </a:prstGeom>
          <a:gradFill>
            <a:gsLst>
              <a:gs pos="0">
                <a:schemeClr val="tx2"/>
              </a:gs>
              <a:gs pos="100000">
                <a:schemeClr val="tx1"/>
              </a:gs>
            </a:gsLst>
            <a:lin ang="27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solidFill>
                <a:schemeClr val="bg1"/>
              </a:solidFill>
            </a:endParaRPr>
          </a:p>
        </p:txBody>
      </p:sp>
      <p:sp>
        <p:nvSpPr>
          <p:cNvPr id="9" name="Заголовок 8"/>
          <p:cNvSpPr>
            <a:spLocks noGrp="1"/>
          </p:cNvSpPr>
          <p:nvPr>
            <p:ph type="title" hasCustomPrompt="1"/>
          </p:nvPr>
        </p:nvSpPr>
        <p:spPr>
          <a:xfrm>
            <a:off x="876300" y="279001"/>
            <a:ext cx="10439400" cy="630637"/>
          </a:xfrm>
          <a:prstGeom prst="rect">
            <a:avLst/>
          </a:prstGeom>
        </p:spPr>
        <p:txBody>
          <a:bodyPr anchor="ctr"/>
          <a:lstStyle>
            <a:lvl1pPr algn="ctr">
              <a:defRPr sz="2800" baseline="0">
                <a:solidFill>
                  <a:schemeClr val="tx1"/>
                </a:solidFill>
              </a:defRPr>
            </a:lvl1pPr>
          </a:lstStyle>
          <a:p>
            <a:r>
              <a:rPr lang="ru-RU" dirty="0"/>
              <a:t>ОБРАЗЕЦ ЗАГОЛОВКА</a:t>
            </a:r>
          </a:p>
        </p:txBody>
      </p:sp>
      <p:pic>
        <p:nvPicPr>
          <p:cNvPr id="24" name="Рисунок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9554" y="144000"/>
            <a:ext cx="579988" cy="630000"/>
          </a:xfrm>
          <a:prstGeom prst="rect">
            <a:avLst/>
          </a:prstGeom>
        </p:spPr>
      </p:pic>
      <p:sp>
        <p:nvSpPr>
          <p:cNvPr id="12" name="Прямоугольник с двумя скругленными противолежащими углами 11"/>
          <p:cNvSpPr/>
          <p:nvPr userDrawn="1"/>
        </p:nvSpPr>
        <p:spPr>
          <a:xfrm>
            <a:off x="507602" y="909637"/>
            <a:ext cx="11168460" cy="5399087"/>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3"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bg1"/>
                </a:solidFill>
              </a:defRPr>
            </a:lvl1pPr>
          </a:lstStyle>
          <a:p>
            <a:r>
              <a:rPr lang="ru-RU" dirty="0"/>
              <a:t>©2021 Неофлекс. Все права защищены</a:t>
            </a:r>
          </a:p>
        </p:txBody>
      </p:sp>
      <p:sp>
        <p:nvSpPr>
          <p:cNvPr id="16"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bg1"/>
                </a:solidFill>
              </a:defRPr>
            </a:lvl1pPr>
          </a:lstStyle>
          <a:p>
            <a:fld id="{3836835B-2651-4DA9-BBA3-14F7095E4B97}" type="slidenum">
              <a:rPr lang="ru-RU" smtClean="0"/>
              <a:pPr/>
              <a:t>‹#›</a:t>
            </a:fld>
            <a:endParaRPr lang="ru-RU" dirty="0"/>
          </a:p>
        </p:txBody>
      </p:sp>
    </p:spTree>
    <p:extLst>
      <p:ext uri="{BB962C8B-B14F-4D97-AF65-F5344CB8AC3E}">
        <p14:creationId xmlns:p14="http://schemas.microsoft.com/office/powerpoint/2010/main" val="26470236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Два объекта">
    <p:bg>
      <p:bgPr>
        <a:solidFill>
          <a:schemeClr val="bg1"/>
        </a:solidFill>
        <a:effectLst/>
      </p:bgPr>
    </p:bg>
    <p:spTree>
      <p:nvGrpSpPr>
        <p:cNvPr id="1" name=""/>
        <p:cNvGrpSpPr/>
        <p:nvPr/>
      </p:nvGrpSpPr>
      <p:grpSpPr>
        <a:xfrm>
          <a:off x="0" y="0"/>
          <a:ext cx="0" cy="0"/>
          <a:chOff x="0" y="0"/>
          <a:chExt cx="0" cy="0"/>
        </a:xfrm>
      </p:grpSpPr>
      <p:sp>
        <p:nvSpPr>
          <p:cNvPr id="5" name="Прямоугольник 4"/>
          <p:cNvSpPr/>
          <p:nvPr userDrawn="1"/>
        </p:nvSpPr>
        <p:spPr>
          <a:xfrm>
            <a:off x="0" y="-18038"/>
            <a:ext cx="7041000" cy="6876037"/>
          </a:xfrm>
          <a:prstGeom prst="rect">
            <a:avLst/>
          </a:prstGeom>
          <a:gradFill>
            <a:gsLst>
              <a:gs pos="0">
                <a:schemeClr val="tx2"/>
              </a:gs>
              <a:gs pos="100000">
                <a:schemeClr val="tx1"/>
              </a:gs>
            </a:gsLst>
            <a:lin ang="27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solidFill>
                <a:schemeClr val="bg1"/>
              </a:solidFill>
            </a:endParaRPr>
          </a:p>
        </p:txBody>
      </p:sp>
      <p:sp>
        <p:nvSpPr>
          <p:cNvPr id="17" name="Прямоугольник с одним скругленным углом 16"/>
          <p:cNvSpPr/>
          <p:nvPr userDrawn="1"/>
        </p:nvSpPr>
        <p:spPr>
          <a:xfrm rot="16200000" flipH="1">
            <a:off x="5705983" y="371981"/>
            <a:ext cx="6876037" cy="6096001"/>
          </a:xfrm>
          <a:prstGeom prst="round1Rect">
            <a:avLst>
              <a:gd name="adj" fmla="val 15422"/>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с двумя скругленными противолежащими углами 10"/>
          <p:cNvSpPr/>
          <p:nvPr userDrawn="1"/>
        </p:nvSpPr>
        <p:spPr>
          <a:xfrm>
            <a:off x="507602" y="549275"/>
            <a:ext cx="11168460" cy="5759450"/>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9" name="Заголовок 8"/>
          <p:cNvSpPr>
            <a:spLocks noGrp="1"/>
          </p:cNvSpPr>
          <p:nvPr>
            <p:ph type="title" hasCustomPrompt="1"/>
          </p:nvPr>
        </p:nvSpPr>
        <p:spPr>
          <a:xfrm>
            <a:off x="876300" y="909639"/>
            <a:ext cx="5219700" cy="1085466"/>
          </a:xfrm>
          <a:prstGeom prst="rect">
            <a:avLst/>
          </a:prstGeom>
        </p:spPr>
        <p:txBody>
          <a:bodyPr/>
          <a:lstStyle>
            <a:lvl1pPr algn="l">
              <a:defRPr sz="2800" baseline="0">
                <a:solidFill>
                  <a:schemeClr val="tx1"/>
                </a:solidFill>
              </a:defRPr>
            </a:lvl1pPr>
          </a:lstStyle>
          <a:p>
            <a:r>
              <a:rPr lang="ru-RU" dirty="0"/>
              <a:t>ОБРАЗЕЦ ЗАГОЛОВКА</a:t>
            </a:r>
          </a:p>
        </p:txBody>
      </p:sp>
      <p:sp>
        <p:nvSpPr>
          <p:cNvPr id="16" name="Text Placeholder 2"/>
          <p:cNvSpPr>
            <a:spLocks noGrp="1"/>
          </p:cNvSpPr>
          <p:nvPr>
            <p:ph type="body" idx="17" hasCustomPrompt="1"/>
          </p:nvPr>
        </p:nvSpPr>
        <p:spPr>
          <a:xfrm>
            <a:off x="876300" y="1995106"/>
            <a:ext cx="5219700" cy="713894"/>
          </a:xfrm>
          <a:prstGeom prst="rect">
            <a:avLst/>
          </a:prstGeom>
        </p:spPr>
        <p:txBody>
          <a:bodyPr anchor="ctr">
            <a:noAutofit/>
          </a:bodyPr>
          <a:lstStyle>
            <a:lvl1pPr marL="0" indent="0" algn="l">
              <a:lnSpc>
                <a:spcPct val="84000"/>
              </a:lnSpc>
              <a:spcBef>
                <a:spcPts val="0"/>
              </a:spcBef>
              <a:spcAft>
                <a:spcPts val="0"/>
              </a:spcAft>
              <a:buNone/>
              <a:defRPr sz="2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pic>
        <p:nvPicPr>
          <p:cNvPr id="26" name="Рисунок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9554" y="144000"/>
            <a:ext cx="579988" cy="630000"/>
          </a:xfrm>
          <a:prstGeom prst="rect">
            <a:avLst/>
          </a:prstGeom>
        </p:spPr>
      </p:pic>
      <p:sp>
        <p:nvSpPr>
          <p:cNvPr id="12"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bg1"/>
                </a:solidFill>
              </a:defRPr>
            </a:lvl1pPr>
          </a:lstStyle>
          <a:p>
            <a:r>
              <a:rPr lang="ru-RU" dirty="0"/>
              <a:t>©2021 Неофлекс. Все права защищены</a:t>
            </a:r>
          </a:p>
        </p:txBody>
      </p:sp>
      <p:sp>
        <p:nvSpPr>
          <p:cNvPr id="13"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tx1"/>
                </a:solidFill>
              </a:defRPr>
            </a:lvl1pPr>
          </a:lstStyle>
          <a:p>
            <a:fld id="{3836835B-2651-4DA9-BBA3-14F7095E4B97}" type="slidenum">
              <a:rPr lang="ru-RU" smtClean="0"/>
              <a:pPr/>
              <a:t>‹#›</a:t>
            </a:fld>
            <a:endParaRPr lang="ru-RU" dirty="0"/>
          </a:p>
        </p:txBody>
      </p:sp>
      <p:sp>
        <p:nvSpPr>
          <p:cNvPr id="2" name="Прямоугольник 1"/>
          <p:cNvSpPr/>
          <p:nvPr userDrawn="1"/>
        </p:nvSpPr>
        <p:spPr>
          <a:xfrm>
            <a:off x="876300" y="2819795"/>
            <a:ext cx="5215963" cy="3200876"/>
          </a:xfrm>
          <a:prstGeom prst="rect">
            <a:avLst/>
          </a:prstGeom>
        </p:spPr>
        <p:txBody>
          <a:bodyPr wrap="square">
            <a:spAutoFit/>
          </a:bodyPr>
          <a:lstStyle/>
          <a:p>
            <a:pPr lvl="0">
              <a:lnSpc>
                <a:spcPct val="100000"/>
              </a:lnSpc>
              <a:spcBef>
                <a:spcPts val="0"/>
              </a:spcBef>
              <a:spcAft>
                <a:spcPts val="1200"/>
              </a:spcAft>
            </a:pPr>
            <a:r>
              <a:rPr lang="ru-RU" b="1" dirty="0">
                <a:solidFill>
                  <a:schemeClr val="accent4"/>
                </a:solidFill>
              </a:rPr>
              <a:t>Образец текста перечисление</a:t>
            </a:r>
          </a:p>
          <a:p>
            <a:pPr marL="285750" marR="0" lvl="0" indent="-285750" algn="l" defTabSz="914400" rtl="0" eaLnBrk="1" fontAlgn="auto" latinLnBrk="0" hangingPunct="1">
              <a:lnSpc>
                <a:spcPct val="100000"/>
              </a:lnSpc>
              <a:spcBef>
                <a:spcPts val="0"/>
              </a:spcBef>
              <a:spcAft>
                <a:spcPts val="1200"/>
              </a:spcAft>
              <a:buClr>
                <a:schemeClr val="accent4"/>
              </a:buClr>
              <a:buSzTx/>
              <a:buFont typeface="Arial" panose="020B0604020202020204" pitchFamily="34" charset="0"/>
              <a:buChar char="•"/>
              <a:tabLst/>
              <a:defRPr/>
            </a:pPr>
            <a:r>
              <a:rPr lang="ru-RU" sz="1600" dirty="0"/>
              <a:t>Образец текста перечисление</a:t>
            </a:r>
          </a:p>
          <a:p>
            <a:pPr marL="285750" marR="0" lvl="0" indent="-285750" algn="l" defTabSz="914400" rtl="0" eaLnBrk="1" fontAlgn="auto" latinLnBrk="0" hangingPunct="1">
              <a:lnSpc>
                <a:spcPct val="100000"/>
              </a:lnSpc>
              <a:spcBef>
                <a:spcPts val="0"/>
              </a:spcBef>
              <a:spcAft>
                <a:spcPts val="1200"/>
              </a:spcAft>
              <a:buClr>
                <a:schemeClr val="accent4"/>
              </a:buClr>
              <a:buSzTx/>
              <a:buFont typeface="Arial" panose="020B0604020202020204" pitchFamily="34" charset="0"/>
              <a:buChar char="•"/>
              <a:tabLst/>
              <a:defRPr/>
            </a:pPr>
            <a:r>
              <a:rPr lang="ru-RU" sz="1600" dirty="0"/>
              <a:t>Образец текста перечисление</a:t>
            </a:r>
          </a:p>
          <a:p>
            <a:pPr marL="285750" marR="0" lvl="0" indent="-285750" algn="l" defTabSz="914400" rtl="0" eaLnBrk="1" fontAlgn="auto" latinLnBrk="0" hangingPunct="1">
              <a:lnSpc>
                <a:spcPct val="100000"/>
              </a:lnSpc>
              <a:spcBef>
                <a:spcPts val="0"/>
              </a:spcBef>
              <a:spcAft>
                <a:spcPts val="1200"/>
              </a:spcAft>
              <a:buClr>
                <a:schemeClr val="accent4"/>
              </a:buClr>
              <a:buSzTx/>
              <a:buFont typeface="Arial" panose="020B0604020202020204" pitchFamily="34" charset="0"/>
              <a:buChar char="•"/>
              <a:tabLst/>
              <a:defRPr/>
            </a:pPr>
            <a:r>
              <a:rPr lang="ru-RU" sz="1600" dirty="0"/>
              <a:t>Образец текста перечисление</a:t>
            </a:r>
          </a:p>
          <a:p>
            <a:pPr marL="285750" marR="0" lvl="0" indent="-285750" algn="l" defTabSz="914400" rtl="0" eaLnBrk="1" fontAlgn="auto" latinLnBrk="0" hangingPunct="1">
              <a:lnSpc>
                <a:spcPct val="100000"/>
              </a:lnSpc>
              <a:spcBef>
                <a:spcPts val="0"/>
              </a:spcBef>
              <a:spcAft>
                <a:spcPts val="1200"/>
              </a:spcAft>
              <a:buClr>
                <a:schemeClr val="accent4"/>
              </a:buClr>
              <a:buSzTx/>
              <a:buFont typeface="Arial" panose="020B0604020202020204" pitchFamily="34" charset="0"/>
              <a:buChar char="•"/>
              <a:tabLst/>
              <a:defRPr/>
            </a:pPr>
            <a:r>
              <a:rPr lang="ru-RU" sz="1600" dirty="0"/>
              <a:t>Образец текста перечисление</a:t>
            </a:r>
          </a:p>
          <a:p>
            <a:pPr marL="285750" marR="0" lvl="0" indent="-285750" algn="l" defTabSz="914400" rtl="0" eaLnBrk="1" fontAlgn="auto" latinLnBrk="0" hangingPunct="1">
              <a:lnSpc>
                <a:spcPct val="100000"/>
              </a:lnSpc>
              <a:spcBef>
                <a:spcPts val="0"/>
              </a:spcBef>
              <a:spcAft>
                <a:spcPts val="1200"/>
              </a:spcAft>
              <a:buClr>
                <a:schemeClr val="accent4"/>
              </a:buClr>
              <a:buSzTx/>
              <a:buFont typeface="Arial" panose="020B0604020202020204" pitchFamily="34" charset="0"/>
              <a:buChar char="•"/>
              <a:tabLst/>
              <a:defRPr/>
            </a:pPr>
            <a:r>
              <a:rPr lang="ru-RU" sz="1600" dirty="0"/>
              <a:t>Образец текста перечисление</a:t>
            </a:r>
          </a:p>
          <a:p>
            <a:pPr marL="285750" marR="0" lvl="0" indent="-285750" algn="l" defTabSz="914400" rtl="0" eaLnBrk="1" fontAlgn="auto" latinLnBrk="0" hangingPunct="1">
              <a:lnSpc>
                <a:spcPct val="100000"/>
              </a:lnSpc>
              <a:spcBef>
                <a:spcPts val="0"/>
              </a:spcBef>
              <a:spcAft>
                <a:spcPts val="1200"/>
              </a:spcAft>
              <a:buClr>
                <a:schemeClr val="accent4"/>
              </a:buClr>
              <a:buSzTx/>
              <a:buFont typeface="Arial" panose="020B0604020202020204" pitchFamily="34" charset="0"/>
              <a:buChar char="•"/>
              <a:tabLst/>
              <a:defRPr/>
            </a:pPr>
            <a:r>
              <a:rPr lang="ru-RU" sz="1600" dirty="0"/>
              <a:t>Образец текста перечисление</a:t>
            </a:r>
          </a:p>
          <a:p>
            <a:pPr lvl="0">
              <a:lnSpc>
                <a:spcPct val="100000"/>
              </a:lnSpc>
              <a:spcBef>
                <a:spcPts val="0"/>
              </a:spcBef>
              <a:spcAft>
                <a:spcPts val="1200"/>
              </a:spcAft>
            </a:pPr>
            <a:endParaRPr lang="ru-RU" dirty="0"/>
          </a:p>
        </p:txBody>
      </p:sp>
    </p:spTree>
    <p:extLst>
      <p:ext uri="{BB962C8B-B14F-4D97-AF65-F5344CB8AC3E}">
        <p14:creationId xmlns:p14="http://schemas.microsoft.com/office/powerpoint/2010/main" val="26924316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Два объекта">
    <p:bg>
      <p:bgPr>
        <a:gradFill>
          <a:gsLst>
            <a:gs pos="0">
              <a:schemeClr val="tx2"/>
            </a:gs>
            <a:gs pos="100000">
              <a:schemeClr val="tx1"/>
            </a:gs>
          </a:gsLst>
          <a:lin ang="2700000" scaled="0"/>
        </a:gradFill>
        <a:effectLst/>
      </p:bgPr>
    </p:bg>
    <p:spTree>
      <p:nvGrpSpPr>
        <p:cNvPr id="1" name=""/>
        <p:cNvGrpSpPr/>
        <p:nvPr/>
      </p:nvGrpSpPr>
      <p:grpSpPr>
        <a:xfrm>
          <a:off x="0" y="0"/>
          <a:ext cx="0" cy="0"/>
          <a:chOff x="0" y="0"/>
          <a:chExt cx="0" cy="0"/>
        </a:xfrm>
      </p:grpSpPr>
      <p:sp>
        <p:nvSpPr>
          <p:cNvPr id="9" name="Заголовок 8"/>
          <p:cNvSpPr>
            <a:spLocks noGrp="1"/>
          </p:cNvSpPr>
          <p:nvPr>
            <p:ph type="title" hasCustomPrompt="1"/>
          </p:nvPr>
        </p:nvSpPr>
        <p:spPr>
          <a:xfrm>
            <a:off x="515938" y="549273"/>
            <a:ext cx="4140063" cy="1149549"/>
          </a:xfrm>
          <a:prstGeom prst="rect">
            <a:avLst/>
          </a:prstGeom>
        </p:spPr>
        <p:txBody>
          <a:bodyPr anchor="t"/>
          <a:lstStyle>
            <a:lvl1pPr algn="l">
              <a:defRPr sz="2800" baseline="0">
                <a:solidFill>
                  <a:schemeClr val="bg1"/>
                </a:solidFill>
              </a:defRPr>
            </a:lvl1pPr>
          </a:lstStyle>
          <a:p>
            <a:r>
              <a:rPr lang="ru-RU" dirty="0"/>
              <a:t>ОБРАЗЕЦ ЗАГОЛОВКА</a:t>
            </a:r>
          </a:p>
        </p:txBody>
      </p:sp>
      <p:sp>
        <p:nvSpPr>
          <p:cNvPr id="10" name="Прямоугольник с двумя скругленными противолежащими углами 9"/>
          <p:cNvSpPr/>
          <p:nvPr userDrawn="1"/>
        </p:nvSpPr>
        <p:spPr>
          <a:xfrm rot="16200000" flipH="1">
            <a:off x="3058637" y="-2578636"/>
            <a:ext cx="6074726" cy="11700000"/>
          </a:xfrm>
          <a:prstGeom prst="round2DiagRect">
            <a:avLst>
              <a:gd name="adj1" fmla="val 0"/>
              <a:gd name="adj2" fmla="val 11446"/>
            </a:avLst>
          </a:prstGeom>
          <a:no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4" name="Прямоугольник с одним скругленным углом 23"/>
          <p:cNvSpPr/>
          <p:nvPr userDrawn="1"/>
        </p:nvSpPr>
        <p:spPr>
          <a:xfrm rot="16200000" flipH="1">
            <a:off x="5514446" y="-729192"/>
            <a:ext cx="5399089" cy="7956020"/>
          </a:xfrm>
          <a:prstGeom prst="round1Rect">
            <a:avLst>
              <a:gd name="adj" fmla="val 12609"/>
            </a:avLst>
          </a:prstGeom>
          <a:solidFill>
            <a:schemeClr val="bg2"/>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0"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bg1"/>
                </a:solidFill>
              </a:defRPr>
            </a:lvl1pPr>
          </a:lstStyle>
          <a:p>
            <a:r>
              <a:rPr lang="ru-RU" dirty="0"/>
              <a:t>©2021 Неофлекс. Все права защищены</a:t>
            </a:r>
          </a:p>
        </p:txBody>
      </p:sp>
      <p:sp>
        <p:nvSpPr>
          <p:cNvPr id="32"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bg1"/>
                </a:solidFill>
              </a:defRPr>
            </a:lvl1pPr>
          </a:lstStyle>
          <a:p>
            <a:fld id="{3836835B-2651-4DA9-BBA3-14F7095E4B97}" type="slidenum">
              <a:rPr lang="ru-RU" smtClean="0"/>
              <a:pPr/>
              <a:t>‹#›</a:t>
            </a:fld>
            <a:endParaRPr lang="ru-RU" dirty="0"/>
          </a:p>
        </p:txBody>
      </p:sp>
      <p:sp>
        <p:nvSpPr>
          <p:cNvPr id="38" name="Text Placeholder 2"/>
          <p:cNvSpPr>
            <a:spLocks noGrp="1"/>
          </p:cNvSpPr>
          <p:nvPr>
            <p:ph type="body" idx="17" hasCustomPrompt="1"/>
          </p:nvPr>
        </p:nvSpPr>
        <p:spPr>
          <a:xfrm>
            <a:off x="515938" y="1819328"/>
            <a:ext cx="3330001" cy="360000"/>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39" name="Text Placeholder 2"/>
          <p:cNvSpPr>
            <a:spLocks noGrp="1"/>
          </p:cNvSpPr>
          <p:nvPr>
            <p:ph type="body" idx="18" hasCustomPrompt="1"/>
          </p:nvPr>
        </p:nvSpPr>
        <p:spPr>
          <a:xfrm>
            <a:off x="515938" y="2181123"/>
            <a:ext cx="3330001" cy="857270"/>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40" name="Text Placeholder 2"/>
          <p:cNvSpPr>
            <a:spLocks noGrp="1"/>
          </p:cNvSpPr>
          <p:nvPr>
            <p:ph type="body" idx="22" hasCustomPrompt="1"/>
          </p:nvPr>
        </p:nvSpPr>
        <p:spPr>
          <a:xfrm>
            <a:off x="515938" y="3249000"/>
            <a:ext cx="3330001" cy="360000"/>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41" name="Text Placeholder 2"/>
          <p:cNvSpPr>
            <a:spLocks noGrp="1"/>
          </p:cNvSpPr>
          <p:nvPr>
            <p:ph type="body" idx="23" hasCustomPrompt="1"/>
          </p:nvPr>
        </p:nvSpPr>
        <p:spPr>
          <a:xfrm>
            <a:off x="515938" y="3625007"/>
            <a:ext cx="3330001" cy="857270"/>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42" name="Text Placeholder 2"/>
          <p:cNvSpPr>
            <a:spLocks noGrp="1"/>
          </p:cNvSpPr>
          <p:nvPr>
            <p:ph type="body" idx="24" hasCustomPrompt="1"/>
          </p:nvPr>
        </p:nvSpPr>
        <p:spPr>
          <a:xfrm>
            <a:off x="515938" y="4696618"/>
            <a:ext cx="3330001" cy="360000"/>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43" name="Text Placeholder 2"/>
          <p:cNvSpPr>
            <a:spLocks noGrp="1"/>
          </p:cNvSpPr>
          <p:nvPr>
            <p:ph type="body" idx="25" hasCustomPrompt="1"/>
          </p:nvPr>
        </p:nvSpPr>
        <p:spPr>
          <a:xfrm>
            <a:off x="515938" y="5091093"/>
            <a:ext cx="3330001" cy="857270"/>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Tree>
    <p:extLst>
      <p:ext uri="{BB962C8B-B14F-4D97-AF65-F5344CB8AC3E}">
        <p14:creationId xmlns:p14="http://schemas.microsoft.com/office/powerpoint/2010/main" val="35469756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Два объекта">
    <p:bg>
      <p:bgPr>
        <a:gradFill>
          <a:gsLst>
            <a:gs pos="0">
              <a:schemeClr val="tx2"/>
            </a:gs>
            <a:gs pos="100000">
              <a:schemeClr val="tx1"/>
            </a:gs>
          </a:gsLst>
          <a:lin ang="2700000" scaled="0"/>
        </a:gradFill>
        <a:effectLst/>
      </p:bgPr>
    </p:bg>
    <p:spTree>
      <p:nvGrpSpPr>
        <p:cNvPr id="1" name=""/>
        <p:cNvGrpSpPr/>
        <p:nvPr/>
      </p:nvGrpSpPr>
      <p:grpSpPr>
        <a:xfrm>
          <a:off x="0" y="0"/>
          <a:ext cx="0" cy="0"/>
          <a:chOff x="0" y="0"/>
          <a:chExt cx="0" cy="0"/>
        </a:xfrm>
      </p:grpSpPr>
      <p:sp>
        <p:nvSpPr>
          <p:cNvPr id="25" name="Прямоугольник с одним скругленным углом 24"/>
          <p:cNvSpPr/>
          <p:nvPr userDrawn="1"/>
        </p:nvSpPr>
        <p:spPr>
          <a:xfrm rot="16200000" flipV="1">
            <a:off x="-1618501" y="1618501"/>
            <a:ext cx="6858002" cy="3621000"/>
          </a:xfrm>
          <a:prstGeom prst="round1Rect">
            <a:avLst>
              <a:gd name="adj" fmla="val 13486"/>
            </a:avLst>
          </a:prstGeom>
          <a:noFill/>
          <a:ln w="19050">
            <a:gradFill>
              <a:gsLst>
                <a:gs pos="100000">
                  <a:srgbClr val="EE5E2A"/>
                </a:gs>
                <a:gs pos="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9" name="Заголовок 8"/>
          <p:cNvSpPr>
            <a:spLocks noGrp="1"/>
          </p:cNvSpPr>
          <p:nvPr>
            <p:ph type="title" hasCustomPrompt="1"/>
          </p:nvPr>
        </p:nvSpPr>
        <p:spPr>
          <a:xfrm>
            <a:off x="4770300" y="549273"/>
            <a:ext cx="6905763" cy="1149549"/>
          </a:xfrm>
          <a:prstGeom prst="rect">
            <a:avLst/>
          </a:prstGeom>
        </p:spPr>
        <p:txBody>
          <a:bodyPr anchor="t"/>
          <a:lstStyle>
            <a:lvl1pPr algn="l">
              <a:defRPr sz="2800" baseline="0">
                <a:solidFill>
                  <a:schemeClr val="bg1"/>
                </a:solidFill>
              </a:defRPr>
            </a:lvl1pPr>
          </a:lstStyle>
          <a:p>
            <a:r>
              <a:rPr lang="ru-RU" dirty="0"/>
              <a:t>ОБРАЗЕЦ ЗАГОЛОВКА</a:t>
            </a:r>
          </a:p>
        </p:txBody>
      </p:sp>
      <p:sp>
        <p:nvSpPr>
          <p:cNvPr id="21" name="Content Placeholder 3"/>
          <p:cNvSpPr>
            <a:spLocks noGrp="1"/>
          </p:cNvSpPr>
          <p:nvPr>
            <p:ph sz="half" idx="19"/>
          </p:nvPr>
        </p:nvSpPr>
        <p:spPr>
          <a:xfrm>
            <a:off x="4770300" y="1854000"/>
            <a:ext cx="720000" cy="722623"/>
          </a:xfrm>
          <a:prstGeom prst="ellipse">
            <a:avLst/>
          </a:prstGeom>
          <a:ln w="12700">
            <a:noFill/>
          </a:ln>
        </p:spPr>
        <p:txBody>
          <a:bodyPr/>
          <a:lstStyle>
            <a:lvl1pPr>
              <a:defRPr sz="12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endParaRPr lang="en-US" dirty="0"/>
          </a:p>
        </p:txBody>
      </p:sp>
      <p:sp>
        <p:nvSpPr>
          <p:cNvPr id="22" name="Content Placeholder 3"/>
          <p:cNvSpPr>
            <a:spLocks noGrp="1"/>
          </p:cNvSpPr>
          <p:nvPr>
            <p:ph sz="half" idx="20"/>
          </p:nvPr>
        </p:nvSpPr>
        <p:spPr>
          <a:xfrm>
            <a:off x="4770300" y="3281604"/>
            <a:ext cx="720000" cy="722623"/>
          </a:xfrm>
          <a:prstGeom prst="ellipse">
            <a:avLst/>
          </a:prstGeom>
          <a:ln w="12700">
            <a:noFill/>
          </a:ln>
        </p:spPr>
        <p:txBody>
          <a:bodyPr/>
          <a:lstStyle>
            <a:lvl1pPr>
              <a:defRPr sz="12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endParaRPr lang="en-US" dirty="0"/>
          </a:p>
        </p:txBody>
      </p:sp>
      <p:sp>
        <p:nvSpPr>
          <p:cNvPr id="23" name="Content Placeholder 3"/>
          <p:cNvSpPr>
            <a:spLocks noGrp="1"/>
          </p:cNvSpPr>
          <p:nvPr>
            <p:ph sz="half" idx="21"/>
          </p:nvPr>
        </p:nvSpPr>
        <p:spPr>
          <a:xfrm>
            <a:off x="4770300" y="4744245"/>
            <a:ext cx="720000" cy="722623"/>
          </a:xfrm>
          <a:prstGeom prst="ellipse">
            <a:avLst/>
          </a:prstGeom>
          <a:ln w="12700">
            <a:noFill/>
          </a:ln>
        </p:spPr>
        <p:txBody>
          <a:bodyPr/>
          <a:lstStyle>
            <a:lvl1pPr>
              <a:defRPr sz="12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endParaRPr lang="en-US" dirty="0"/>
          </a:p>
        </p:txBody>
      </p:sp>
      <p:sp>
        <p:nvSpPr>
          <p:cNvPr id="26" name="Text Placeholder 2"/>
          <p:cNvSpPr>
            <a:spLocks noGrp="1"/>
          </p:cNvSpPr>
          <p:nvPr>
            <p:ph type="body" idx="22" hasCustomPrompt="1"/>
          </p:nvPr>
        </p:nvSpPr>
        <p:spPr>
          <a:xfrm>
            <a:off x="5691000" y="2002377"/>
            <a:ext cx="5985063" cy="360000"/>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27" name="Text Placeholder 2"/>
          <p:cNvSpPr>
            <a:spLocks noGrp="1"/>
          </p:cNvSpPr>
          <p:nvPr>
            <p:ph type="body" idx="23" hasCustomPrompt="1"/>
          </p:nvPr>
        </p:nvSpPr>
        <p:spPr>
          <a:xfrm>
            <a:off x="5691000" y="2362376"/>
            <a:ext cx="5985063" cy="1066623"/>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28" name="Text Placeholder 2"/>
          <p:cNvSpPr>
            <a:spLocks noGrp="1"/>
          </p:cNvSpPr>
          <p:nvPr>
            <p:ph type="body" idx="24" hasCustomPrompt="1"/>
          </p:nvPr>
        </p:nvSpPr>
        <p:spPr>
          <a:xfrm>
            <a:off x="5691000" y="3436122"/>
            <a:ext cx="5985063" cy="360000"/>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29" name="Text Placeholder 2"/>
          <p:cNvSpPr>
            <a:spLocks noGrp="1"/>
          </p:cNvSpPr>
          <p:nvPr>
            <p:ph type="body" idx="25" hasCustomPrompt="1"/>
          </p:nvPr>
        </p:nvSpPr>
        <p:spPr>
          <a:xfrm>
            <a:off x="5691000" y="3796121"/>
            <a:ext cx="5985063" cy="1070339"/>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30" name="Text Placeholder 2"/>
          <p:cNvSpPr>
            <a:spLocks noGrp="1"/>
          </p:cNvSpPr>
          <p:nvPr>
            <p:ph type="body" idx="26" hasCustomPrompt="1"/>
          </p:nvPr>
        </p:nvSpPr>
        <p:spPr>
          <a:xfrm>
            <a:off x="5691000" y="4878387"/>
            <a:ext cx="5985063" cy="360000"/>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31" name="Text Placeholder 2"/>
          <p:cNvSpPr>
            <a:spLocks noGrp="1"/>
          </p:cNvSpPr>
          <p:nvPr>
            <p:ph type="body" idx="27" hasCustomPrompt="1"/>
          </p:nvPr>
        </p:nvSpPr>
        <p:spPr>
          <a:xfrm>
            <a:off x="5691000" y="5238387"/>
            <a:ext cx="5985063" cy="1070338"/>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24" name="Прямоугольник с одним скругленным углом 23"/>
          <p:cNvSpPr/>
          <p:nvPr userDrawn="1"/>
        </p:nvSpPr>
        <p:spPr>
          <a:xfrm rot="16200000" flipV="1">
            <a:off x="-761738" y="1311009"/>
            <a:ext cx="5759450" cy="4235982"/>
          </a:xfrm>
          <a:prstGeom prst="round1Rect">
            <a:avLst>
              <a:gd name="adj" fmla="val 12609"/>
            </a:avLst>
          </a:prstGeom>
          <a:solidFill>
            <a:schemeClr val="bg2"/>
          </a:solidFill>
          <a:ln w="19050">
            <a:gradFill>
              <a:gsLst>
                <a:gs pos="100000">
                  <a:schemeClr val="accent1"/>
                </a:gs>
                <a:gs pos="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dirty="0"/>
          </a:p>
        </p:txBody>
      </p:sp>
      <p:pic>
        <p:nvPicPr>
          <p:cNvPr id="32" name="Рисунок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9554" y="144000"/>
            <a:ext cx="579988" cy="630000"/>
          </a:xfrm>
          <a:prstGeom prst="rect">
            <a:avLst/>
          </a:prstGeom>
        </p:spPr>
      </p:pic>
      <p:sp>
        <p:nvSpPr>
          <p:cNvPr id="17"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bg1"/>
                </a:solidFill>
              </a:defRPr>
            </a:lvl1pPr>
          </a:lstStyle>
          <a:p>
            <a:r>
              <a:rPr lang="ru-RU" dirty="0"/>
              <a:t>©2021 Неофлекс. Все права защищены</a:t>
            </a:r>
          </a:p>
        </p:txBody>
      </p:sp>
      <p:sp>
        <p:nvSpPr>
          <p:cNvPr id="18"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tx1"/>
                </a:solidFill>
              </a:defRPr>
            </a:lvl1pPr>
          </a:lstStyle>
          <a:p>
            <a:fld id="{3836835B-2651-4DA9-BBA3-14F7095E4B97}" type="slidenum">
              <a:rPr lang="ru-RU" smtClean="0"/>
              <a:pPr/>
              <a:t>‹#›</a:t>
            </a:fld>
            <a:endParaRPr lang="ru-RU" dirty="0"/>
          </a:p>
        </p:txBody>
      </p:sp>
    </p:spTree>
    <p:extLst>
      <p:ext uri="{BB962C8B-B14F-4D97-AF65-F5344CB8AC3E}">
        <p14:creationId xmlns:p14="http://schemas.microsoft.com/office/powerpoint/2010/main" val="19295664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Два объекта">
    <p:bg>
      <p:bgPr>
        <a:gradFill>
          <a:gsLst>
            <a:gs pos="100000">
              <a:schemeClr val="tx1"/>
            </a:gs>
            <a:gs pos="0">
              <a:schemeClr val="tx2"/>
            </a:gs>
          </a:gsLst>
          <a:lin ang="2700000" scaled="0"/>
        </a:gradFill>
        <a:effectLst/>
      </p:bgPr>
    </p:bg>
    <p:spTree>
      <p:nvGrpSpPr>
        <p:cNvPr id="1" name=""/>
        <p:cNvGrpSpPr/>
        <p:nvPr/>
      </p:nvGrpSpPr>
      <p:grpSpPr>
        <a:xfrm>
          <a:off x="0" y="0"/>
          <a:ext cx="0" cy="0"/>
          <a:chOff x="0" y="0"/>
          <a:chExt cx="0" cy="0"/>
        </a:xfrm>
      </p:grpSpPr>
      <p:sp>
        <p:nvSpPr>
          <p:cNvPr id="9" name="Заголовок 8"/>
          <p:cNvSpPr>
            <a:spLocks noGrp="1"/>
          </p:cNvSpPr>
          <p:nvPr>
            <p:ph type="title" hasCustomPrompt="1"/>
          </p:nvPr>
        </p:nvSpPr>
        <p:spPr>
          <a:xfrm>
            <a:off x="515938" y="549273"/>
            <a:ext cx="6930062" cy="909699"/>
          </a:xfrm>
          <a:prstGeom prst="rect">
            <a:avLst/>
          </a:prstGeom>
        </p:spPr>
        <p:txBody>
          <a:bodyPr anchor="t"/>
          <a:lstStyle>
            <a:lvl1pPr algn="l">
              <a:defRPr sz="2800" baseline="0">
                <a:solidFill>
                  <a:schemeClr val="bg1"/>
                </a:solidFill>
              </a:defRPr>
            </a:lvl1pPr>
          </a:lstStyle>
          <a:p>
            <a:r>
              <a:rPr lang="ru-RU" dirty="0"/>
              <a:t>ОБРАЗЕЦ ЗАГОЛОВКА</a:t>
            </a:r>
            <a:br>
              <a:rPr lang="en-US" dirty="0"/>
            </a:br>
            <a:endParaRPr lang="ru-RU" dirty="0"/>
          </a:p>
        </p:txBody>
      </p:sp>
      <p:sp>
        <p:nvSpPr>
          <p:cNvPr id="16" name="Text Placeholder 2"/>
          <p:cNvSpPr>
            <a:spLocks noGrp="1"/>
          </p:cNvSpPr>
          <p:nvPr>
            <p:ph type="body" idx="17" hasCustomPrompt="1"/>
          </p:nvPr>
        </p:nvSpPr>
        <p:spPr>
          <a:xfrm>
            <a:off x="1461000" y="1674000"/>
            <a:ext cx="5985000" cy="344161"/>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10" name="Прямоугольник с двумя скругленными противолежащими углами 9"/>
          <p:cNvSpPr/>
          <p:nvPr userDrawn="1"/>
        </p:nvSpPr>
        <p:spPr>
          <a:xfrm rot="16200000">
            <a:off x="3058637" y="-2578643"/>
            <a:ext cx="6074725" cy="11700000"/>
          </a:xfrm>
          <a:prstGeom prst="round2DiagRect">
            <a:avLst>
              <a:gd name="adj1" fmla="val 12068"/>
              <a:gd name="adj2" fmla="val 0"/>
            </a:avLst>
          </a:prstGeom>
          <a:no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7" name="Text Placeholder 2"/>
          <p:cNvSpPr>
            <a:spLocks noGrp="1"/>
          </p:cNvSpPr>
          <p:nvPr>
            <p:ph type="body" idx="18" hasCustomPrompt="1"/>
          </p:nvPr>
        </p:nvSpPr>
        <p:spPr>
          <a:xfrm>
            <a:off x="1461000" y="2033398"/>
            <a:ext cx="5985000" cy="991660"/>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18" name="Content Placeholder 3"/>
          <p:cNvSpPr>
            <a:spLocks noGrp="1"/>
          </p:cNvSpPr>
          <p:nvPr>
            <p:ph sz="half" idx="2"/>
          </p:nvPr>
        </p:nvSpPr>
        <p:spPr>
          <a:xfrm>
            <a:off x="516300" y="1484768"/>
            <a:ext cx="720000" cy="722623"/>
          </a:xfrm>
          <a:prstGeom prst="ellipse">
            <a:avLst/>
          </a:prstGeom>
          <a:ln w="12700">
            <a:noFill/>
          </a:ln>
        </p:spPr>
        <p:txBody>
          <a:bodyPr/>
          <a:lstStyle>
            <a:lvl1pPr>
              <a:defRPr sz="12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endParaRPr lang="en-US" dirty="0"/>
          </a:p>
        </p:txBody>
      </p:sp>
      <p:sp>
        <p:nvSpPr>
          <p:cNvPr id="21" name="Content Placeholder 3"/>
          <p:cNvSpPr>
            <a:spLocks noGrp="1"/>
          </p:cNvSpPr>
          <p:nvPr>
            <p:ph sz="half" idx="19"/>
          </p:nvPr>
        </p:nvSpPr>
        <p:spPr>
          <a:xfrm>
            <a:off x="516300" y="2944666"/>
            <a:ext cx="720000" cy="722623"/>
          </a:xfrm>
          <a:prstGeom prst="ellipse">
            <a:avLst/>
          </a:prstGeom>
          <a:ln w="12700">
            <a:noFill/>
          </a:ln>
        </p:spPr>
        <p:txBody>
          <a:bodyPr/>
          <a:lstStyle>
            <a:lvl1pPr>
              <a:defRPr sz="12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endParaRPr lang="en-US" dirty="0"/>
          </a:p>
        </p:txBody>
      </p:sp>
      <p:sp>
        <p:nvSpPr>
          <p:cNvPr id="22" name="Content Placeholder 3"/>
          <p:cNvSpPr>
            <a:spLocks noGrp="1"/>
          </p:cNvSpPr>
          <p:nvPr>
            <p:ph sz="half" idx="20"/>
          </p:nvPr>
        </p:nvSpPr>
        <p:spPr>
          <a:xfrm>
            <a:off x="516300" y="4400920"/>
            <a:ext cx="720000" cy="722623"/>
          </a:xfrm>
          <a:prstGeom prst="ellipse">
            <a:avLst/>
          </a:prstGeom>
          <a:ln w="12700">
            <a:noFill/>
          </a:ln>
        </p:spPr>
        <p:txBody>
          <a:bodyPr/>
          <a:lstStyle>
            <a:lvl1pPr>
              <a:defRPr sz="12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endParaRPr lang="en-US" dirty="0"/>
          </a:p>
        </p:txBody>
      </p:sp>
      <p:sp>
        <p:nvSpPr>
          <p:cNvPr id="26" name="Text Placeholder 2"/>
          <p:cNvSpPr>
            <a:spLocks noGrp="1"/>
          </p:cNvSpPr>
          <p:nvPr>
            <p:ph type="body" idx="22" hasCustomPrompt="1"/>
          </p:nvPr>
        </p:nvSpPr>
        <p:spPr>
          <a:xfrm>
            <a:off x="1461000" y="3157942"/>
            <a:ext cx="5985000" cy="344161"/>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27" name="Text Placeholder 2"/>
          <p:cNvSpPr>
            <a:spLocks noGrp="1"/>
          </p:cNvSpPr>
          <p:nvPr>
            <p:ph type="body" idx="23" hasCustomPrompt="1"/>
          </p:nvPr>
        </p:nvSpPr>
        <p:spPr>
          <a:xfrm>
            <a:off x="1461000" y="3517340"/>
            <a:ext cx="5985000" cy="991660"/>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28" name="Text Placeholder 2"/>
          <p:cNvSpPr>
            <a:spLocks noGrp="1"/>
          </p:cNvSpPr>
          <p:nvPr>
            <p:ph type="body" idx="24" hasCustomPrompt="1"/>
          </p:nvPr>
        </p:nvSpPr>
        <p:spPr>
          <a:xfrm>
            <a:off x="1461000" y="4597306"/>
            <a:ext cx="5985000" cy="344161"/>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29" name="Text Placeholder 2"/>
          <p:cNvSpPr>
            <a:spLocks noGrp="1"/>
          </p:cNvSpPr>
          <p:nvPr>
            <p:ph type="body" idx="25" hasCustomPrompt="1"/>
          </p:nvPr>
        </p:nvSpPr>
        <p:spPr>
          <a:xfrm>
            <a:off x="1461000" y="4956704"/>
            <a:ext cx="5985000" cy="991660"/>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24" name="Прямоугольник с одним скругленным углом 23"/>
          <p:cNvSpPr/>
          <p:nvPr userDrawn="1"/>
        </p:nvSpPr>
        <p:spPr>
          <a:xfrm rot="16200000" flipH="1">
            <a:off x="7374466" y="1130830"/>
            <a:ext cx="5399089" cy="4235978"/>
          </a:xfrm>
          <a:prstGeom prst="round1Rect">
            <a:avLst>
              <a:gd name="adj" fmla="val 12609"/>
            </a:avLst>
          </a:prstGeom>
          <a:solidFill>
            <a:schemeClr val="bg1"/>
          </a:solidFill>
          <a:ln w="19050">
            <a:gradFill>
              <a:gsLst>
                <a:gs pos="0">
                  <a:schemeClr val="tx2"/>
                </a:gs>
                <a:gs pos="100000">
                  <a:schemeClr val="tx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0"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bg1"/>
                </a:solidFill>
              </a:defRPr>
            </a:lvl1pPr>
          </a:lstStyle>
          <a:p>
            <a:r>
              <a:rPr lang="ru-RU" dirty="0"/>
              <a:t>©2021 Неофлекс. Все права защищены</a:t>
            </a:r>
          </a:p>
        </p:txBody>
      </p:sp>
      <p:sp>
        <p:nvSpPr>
          <p:cNvPr id="32"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bg1"/>
                </a:solidFill>
              </a:defRPr>
            </a:lvl1pPr>
          </a:lstStyle>
          <a:p>
            <a:fld id="{3836835B-2651-4DA9-BBA3-14F7095E4B97}" type="slidenum">
              <a:rPr lang="ru-RU" smtClean="0"/>
              <a:pPr/>
              <a:t>‹#›</a:t>
            </a:fld>
            <a:endParaRPr lang="ru-RU" dirty="0"/>
          </a:p>
        </p:txBody>
      </p:sp>
      <p:sp>
        <p:nvSpPr>
          <p:cNvPr id="34" name="Прямоугольник с одним скругленным углом 33"/>
          <p:cNvSpPr/>
          <p:nvPr userDrawn="1"/>
        </p:nvSpPr>
        <p:spPr>
          <a:xfrm rot="16200000" flipH="1">
            <a:off x="7374467" y="1151606"/>
            <a:ext cx="5399089" cy="4235978"/>
          </a:xfrm>
          <a:prstGeom prst="round1Rect">
            <a:avLst>
              <a:gd name="adj" fmla="val 12609"/>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Tree>
    <p:extLst>
      <p:ext uri="{BB962C8B-B14F-4D97-AF65-F5344CB8AC3E}">
        <p14:creationId xmlns:p14="http://schemas.microsoft.com/office/powerpoint/2010/main" val="37622606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0_Два объекта">
    <p:bg>
      <p:bgPr>
        <a:gradFill>
          <a:gsLst>
            <a:gs pos="100000">
              <a:schemeClr val="tx1"/>
            </a:gs>
            <a:gs pos="0">
              <a:schemeClr val="tx2"/>
            </a:gs>
          </a:gsLst>
          <a:lin ang="2700000" scaled="0"/>
        </a:gradFill>
        <a:effectLst/>
      </p:bgPr>
    </p:bg>
    <p:spTree>
      <p:nvGrpSpPr>
        <p:cNvPr id="1" name=""/>
        <p:cNvGrpSpPr/>
        <p:nvPr/>
      </p:nvGrpSpPr>
      <p:grpSpPr>
        <a:xfrm>
          <a:off x="0" y="0"/>
          <a:ext cx="0" cy="0"/>
          <a:chOff x="0" y="0"/>
          <a:chExt cx="0" cy="0"/>
        </a:xfrm>
      </p:grpSpPr>
      <p:sp>
        <p:nvSpPr>
          <p:cNvPr id="25" name="Прямоугольник с одним скругленным углом 24"/>
          <p:cNvSpPr/>
          <p:nvPr userDrawn="1"/>
        </p:nvSpPr>
        <p:spPr>
          <a:xfrm rot="16200000" flipV="1">
            <a:off x="-835839" y="835839"/>
            <a:ext cx="6867677" cy="5196000"/>
          </a:xfrm>
          <a:prstGeom prst="round1Rect">
            <a:avLst>
              <a:gd name="adj" fmla="val 10323"/>
            </a:avLst>
          </a:prstGeom>
          <a:noFill/>
          <a:ln w="19050">
            <a:gradFill>
              <a:gsLst>
                <a:gs pos="100000">
                  <a:schemeClr val="accent1"/>
                </a:gs>
                <a:gs pos="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9" name="Заголовок 8"/>
          <p:cNvSpPr>
            <a:spLocks noGrp="1"/>
          </p:cNvSpPr>
          <p:nvPr>
            <p:ph type="title" hasCustomPrompt="1"/>
          </p:nvPr>
        </p:nvSpPr>
        <p:spPr>
          <a:xfrm>
            <a:off x="6366000" y="549273"/>
            <a:ext cx="5310063" cy="1149549"/>
          </a:xfrm>
          <a:prstGeom prst="rect">
            <a:avLst/>
          </a:prstGeom>
        </p:spPr>
        <p:txBody>
          <a:bodyPr anchor="t"/>
          <a:lstStyle>
            <a:lvl1pPr algn="l">
              <a:defRPr sz="2800" baseline="0">
                <a:solidFill>
                  <a:schemeClr val="bg1"/>
                </a:solidFill>
              </a:defRPr>
            </a:lvl1pPr>
          </a:lstStyle>
          <a:p>
            <a:r>
              <a:rPr lang="ru-RU" dirty="0"/>
              <a:t>ОБРАЗЕЦ ЗАГОЛОВКА</a:t>
            </a:r>
          </a:p>
        </p:txBody>
      </p:sp>
      <p:sp>
        <p:nvSpPr>
          <p:cNvPr id="26" name="Text Placeholder 2"/>
          <p:cNvSpPr>
            <a:spLocks noGrp="1"/>
          </p:cNvSpPr>
          <p:nvPr>
            <p:ph type="body" idx="22" hasCustomPrompt="1"/>
          </p:nvPr>
        </p:nvSpPr>
        <p:spPr>
          <a:xfrm>
            <a:off x="6366000" y="2002377"/>
            <a:ext cx="5310063" cy="360000"/>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27" name="Text Placeholder 2"/>
          <p:cNvSpPr>
            <a:spLocks noGrp="1"/>
          </p:cNvSpPr>
          <p:nvPr>
            <p:ph type="body" idx="23" hasCustomPrompt="1"/>
          </p:nvPr>
        </p:nvSpPr>
        <p:spPr>
          <a:xfrm>
            <a:off x="6366000" y="2362376"/>
            <a:ext cx="5310063" cy="1066623"/>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28" name="Text Placeholder 2"/>
          <p:cNvSpPr>
            <a:spLocks noGrp="1"/>
          </p:cNvSpPr>
          <p:nvPr>
            <p:ph type="body" idx="24" hasCustomPrompt="1"/>
          </p:nvPr>
        </p:nvSpPr>
        <p:spPr>
          <a:xfrm>
            <a:off x="6366000" y="3436122"/>
            <a:ext cx="5310063" cy="360000"/>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29" name="Text Placeholder 2"/>
          <p:cNvSpPr>
            <a:spLocks noGrp="1"/>
          </p:cNvSpPr>
          <p:nvPr>
            <p:ph type="body" idx="25" hasCustomPrompt="1"/>
          </p:nvPr>
        </p:nvSpPr>
        <p:spPr>
          <a:xfrm>
            <a:off x="6366000" y="3796121"/>
            <a:ext cx="5310063" cy="1070339"/>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30" name="Text Placeholder 2"/>
          <p:cNvSpPr>
            <a:spLocks noGrp="1"/>
          </p:cNvSpPr>
          <p:nvPr>
            <p:ph type="body" idx="26" hasCustomPrompt="1"/>
          </p:nvPr>
        </p:nvSpPr>
        <p:spPr>
          <a:xfrm>
            <a:off x="6366000" y="4878387"/>
            <a:ext cx="5310063" cy="360000"/>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31" name="Text Placeholder 2"/>
          <p:cNvSpPr>
            <a:spLocks noGrp="1"/>
          </p:cNvSpPr>
          <p:nvPr>
            <p:ph type="body" idx="27" hasCustomPrompt="1"/>
          </p:nvPr>
        </p:nvSpPr>
        <p:spPr>
          <a:xfrm>
            <a:off x="6366000" y="5238387"/>
            <a:ext cx="5310063" cy="1070338"/>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24" name="Прямоугольник с одним скругленным углом 23"/>
          <p:cNvSpPr/>
          <p:nvPr userDrawn="1"/>
        </p:nvSpPr>
        <p:spPr>
          <a:xfrm rot="16200000" flipV="1">
            <a:off x="33273" y="515998"/>
            <a:ext cx="5759450" cy="5826004"/>
          </a:xfrm>
          <a:prstGeom prst="round1Rect">
            <a:avLst>
              <a:gd name="adj" fmla="val 10293"/>
            </a:avLst>
          </a:prstGeom>
          <a:solidFill>
            <a:schemeClr val="bg1"/>
          </a:solidFill>
          <a:ln w="19050">
            <a:gradFill>
              <a:gsLst>
                <a:gs pos="100000">
                  <a:schemeClr val="accent1"/>
                </a:gs>
                <a:gs pos="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dirty="0"/>
          </a:p>
        </p:txBody>
      </p:sp>
      <p:pic>
        <p:nvPicPr>
          <p:cNvPr id="32" name="Рисунок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9554" y="144000"/>
            <a:ext cx="579988" cy="630000"/>
          </a:xfrm>
          <a:prstGeom prst="rect">
            <a:avLst/>
          </a:prstGeom>
        </p:spPr>
      </p:pic>
      <p:sp>
        <p:nvSpPr>
          <p:cNvPr id="17"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bg1"/>
                </a:solidFill>
              </a:defRPr>
            </a:lvl1pPr>
          </a:lstStyle>
          <a:p>
            <a:r>
              <a:rPr lang="ru-RU" dirty="0"/>
              <a:t>©2021 Неофлекс. Все права защищены</a:t>
            </a:r>
          </a:p>
        </p:txBody>
      </p:sp>
      <p:sp>
        <p:nvSpPr>
          <p:cNvPr id="18"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tx1"/>
                </a:solidFill>
              </a:defRPr>
            </a:lvl1pPr>
          </a:lstStyle>
          <a:p>
            <a:fld id="{3836835B-2651-4DA9-BBA3-14F7095E4B97}" type="slidenum">
              <a:rPr lang="ru-RU" smtClean="0"/>
              <a:pPr/>
              <a:t>‹#›</a:t>
            </a:fld>
            <a:endParaRPr lang="ru-RU" dirty="0"/>
          </a:p>
        </p:txBody>
      </p:sp>
    </p:spTree>
    <p:extLst>
      <p:ext uri="{BB962C8B-B14F-4D97-AF65-F5344CB8AC3E}">
        <p14:creationId xmlns:p14="http://schemas.microsoft.com/office/powerpoint/2010/main" val="25450102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4_Два объекта">
    <p:bg>
      <p:bgPr>
        <a:gradFill>
          <a:gsLst>
            <a:gs pos="0">
              <a:schemeClr val="tx2"/>
            </a:gs>
            <a:gs pos="100000">
              <a:schemeClr val="tx1"/>
            </a:gs>
          </a:gsLst>
          <a:lin ang="2700000" scaled="0"/>
        </a:gradFill>
        <a:effectLst/>
      </p:bgPr>
    </p:bg>
    <p:spTree>
      <p:nvGrpSpPr>
        <p:cNvPr id="1" name=""/>
        <p:cNvGrpSpPr/>
        <p:nvPr/>
      </p:nvGrpSpPr>
      <p:grpSpPr>
        <a:xfrm>
          <a:off x="0" y="0"/>
          <a:ext cx="0" cy="0"/>
          <a:chOff x="0" y="0"/>
          <a:chExt cx="0" cy="0"/>
        </a:xfrm>
      </p:grpSpPr>
      <p:sp>
        <p:nvSpPr>
          <p:cNvPr id="14" name="Прямоугольник с двумя скругленными противолежащими углами 13"/>
          <p:cNvSpPr/>
          <p:nvPr userDrawn="1"/>
        </p:nvSpPr>
        <p:spPr>
          <a:xfrm rot="16200000" flipH="1">
            <a:off x="3396457" y="-1970880"/>
            <a:ext cx="5399090" cy="11160127"/>
          </a:xfrm>
          <a:prstGeom prst="round2DiagRect">
            <a:avLst>
              <a:gd name="adj1" fmla="val 0"/>
              <a:gd name="adj2" fmla="val 11446"/>
            </a:avLst>
          </a:prstGeom>
          <a:no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40" name="Прямоугольник с двумя скругленными противолежащими углами 39"/>
          <p:cNvSpPr/>
          <p:nvPr userDrawn="1"/>
        </p:nvSpPr>
        <p:spPr>
          <a:xfrm rot="16200000">
            <a:off x="6186492" y="819147"/>
            <a:ext cx="5399085" cy="5580058"/>
          </a:xfrm>
          <a:prstGeom prst="round2DiagRect">
            <a:avLst>
              <a:gd name="adj1" fmla="val 11075"/>
              <a:gd name="adj2" fmla="val 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9" name="Заголовок 8"/>
          <p:cNvSpPr>
            <a:spLocks noGrp="1"/>
          </p:cNvSpPr>
          <p:nvPr>
            <p:ph type="title" hasCustomPrompt="1"/>
          </p:nvPr>
        </p:nvSpPr>
        <p:spPr>
          <a:xfrm>
            <a:off x="515937" y="324001"/>
            <a:ext cx="11160126" cy="585637"/>
          </a:xfrm>
          <a:prstGeom prst="rect">
            <a:avLst/>
          </a:prstGeom>
        </p:spPr>
        <p:txBody>
          <a:bodyPr anchor="t"/>
          <a:lstStyle>
            <a:lvl1pPr algn="ctr">
              <a:defRPr sz="2800" baseline="0">
                <a:solidFill>
                  <a:schemeClr val="bg1"/>
                </a:solidFill>
              </a:defRPr>
            </a:lvl1pPr>
          </a:lstStyle>
          <a:p>
            <a:r>
              <a:rPr lang="ru-RU" dirty="0"/>
              <a:t>ОБРАЗЕЦ ЗАГОЛОВКА</a:t>
            </a:r>
            <a:br>
              <a:rPr lang="ru-RU" dirty="0"/>
            </a:br>
            <a:br>
              <a:rPr lang="en-US" dirty="0"/>
            </a:br>
            <a:endParaRPr lang="ru-RU" dirty="0"/>
          </a:p>
        </p:txBody>
      </p:sp>
      <p:sp>
        <p:nvSpPr>
          <p:cNvPr id="17"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bg1"/>
                </a:solidFill>
              </a:defRPr>
            </a:lvl1pPr>
          </a:lstStyle>
          <a:p>
            <a:r>
              <a:rPr lang="ru-RU" dirty="0"/>
              <a:t>©2021 Неофлекс. Все права защищены</a:t>
            </a:r>
          </a:p>
        </p:txBody>
      </p:sp>
      <p:sp>
        <p:nvSpPr>
          <p:cNvPr id="18"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bg1"/>
                </a:solidFill>
              </a:defRPr>
            </a:lvl1pPr>
          </a:lstStyle>
          <a:p>
            <a:fld id="{3836835B-2651-4DA9-BBA3-14F7095E4B97}" type="slidenum">
              <a:rPr lang="ru-RU" smtClean="0"/>
              <a:pPr/>
              <a:t>‹#›</a:t>
            </a:fld>
            <a:endParaRPr lang="ru-RU" dirty="0"/>
          </a:p>
        </p:txBody>
      </p:sp>
      <p:pic>
        <p:nvPicPr>
          <p:cNvPr id="12" name="Рисунок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9554" y="144000"/>
            <a:ext cx="579988" cy="630000"/>
          </a:xfrm>
          <a:prstGeom prst="rect">
            <a:avLst/>
          </a:prstGeom>
        </p:spPr>
      </p:pic>
      <p:sp>
        <p:nvSpPr>
          <p:cNvPr id="22" name="Text Placeholder 2">
            <a:extLst>
              <a:ext uri="{FF2B5EF4-FFF2-40B4-BE49-F238E27FC236}">
                <a16:creationId xmlns:a16="http://schemas.microsoft.com/office/drawing/2014/main" id="{B10807F9-7C39-4BCF-AE30-70673C71A2F9}"/>
              </a:ext>
            </a:extLst>
          </p:cNvPr>
          <p:cNvSpPr>
            <a:spLocks noGrp="1"/>
          </p:cNvSpPr>
          <p:nvPr>
            <p:ph type="body" idx="17" hasCustomPrompt="1"/>
          </p:nvPr>
        </p:nvSpPr>
        <p:spPr>
          <a:xfrm>
            <a:off x="876300" y="1299311"/>
            <a:ext cx="4859700" cy="713894"/>
          </a:xfrm>
          <a:prstGeom prst="rect">
            <a:avLst/>
          </a:prstGeom>
        </p:spPr>
        <p:txBody>
          <a:bodyPr anchor="t">
            <a:noAutofit/>
          </a:bodyPr>
          <a:lstStyle>
            <a:lvl1pPr marL="0" indent="0" algn="l">
              <a:lnSpc>
                <a:spcPct val="84000"/>
              </a:lnSpc>
              <a:spcBef>
                <a:spcPts val="0"/>
              </a:spcBef>
              <a:spcAft>
                <a:spcPts val="0"/>
              </a:spcAft>
              <a:buNone/>
              <a:defRPr sz="2400" b="1"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endParaRPr lang="en-US" dirty="0"/>
          </a:p>
          <a:p>
            <a:pPr lvl="0"/>
            <a:endParaRPr lang="ru-RU" dirty="0"/>
          </a:p>
        </p:txBody>
      </p:sp>
      <p:sp>
        <p:nvSpPr>
          <p:cNvPr id="23" name="Text Placeholder 2">
            <a:extLst>
              <a:ext uri="{FF2B5EF4-FFF2-40B4-BE49-F238E27FC236}">
                <a16:creationId xmlns:a16="http://schemas.microsoft.com/office/drawing/2014/main" id="{681CD98D-866A-46F7-BC2C-D82ECAA2D4AB}"/>
              </a:ext>
            </a:extLst>
          </p:cNvPr>
          <p:cNvSpPr>
            <a:spLocks noGrp="1"/>
          </p:cNvSpPr>
          <p:nvPr>
            <p:ph type="body" idx="18" hasCustomPrompt="1"/>
          </p:nvPr>
        </p:nvSpPr>
        <p:spPr>
          <a:xfrm>
            <a:off x="6500979" y="1299311"/>
            <a:ext cx="4818152" cy="713894"/>
          </a:xfrm>
          <a:prstGeom prst="rect">
            <a:avLst/>
          </a:prstGeom>
        </p:spPr>
        <p:txBody>
          <a:bodyPr anchor="t">
            <a:noAutofit/>
          </a:bodyPr>
          <a:lstStyle>
            <a:lvl1pPr marL="0" indent="0" algn="l">
              <a:lnSpc>
                <a:spcPct val="84000"/>
              </a:lnSpc>
              <a:spcBef>
                <a:spcPts val="0"/>
              </a:spcBef>
              <a:spcAft>
                <a:spcPts val="0"/>
              </a:spcAft>
              <a:buClr>
                <a:schemeClr val="bg1"/>
              </a:buClr>
              <a:buNone/>
              <a:defRPr sz="2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endParaRPr lang="en-US" dirty="0"/>
          </a:p>
          <a:p>
            <a:pPr lvl="0"/>
            <a:endParaRPr lang="ru-RU" dirty="0"/>
          </a:p>
        </p:txBody>
      </p:sp>
      <p:sp>
        <p:nvSpPr>
          <p:cNvPr id="24" name="Text Placeholder 2">
            <a:extLst>
              <a:ext uri="{FF2B5EF4-FFF2-40B4-BE49-F238E27FC236}">
                <a16:creationId xmlns:a16="http://schemas.microsoft.com/office/drawing/2014/main" id="{795856A9-5A41-459B-A701-74B71C956B73}"/>
              </a:ext>
            </a:extLst>
          </p:cNvPr>
          <p:cNvSpPr>
            <a:spLocks noGrp="1"/>
          </p:cNvSpPr>
          <p:nvPr>
            <p:ph type="body" idx="23" hasCustomPrompt="1"/>
          </p:nvPr>
        </p:nvSpPr>
        <p:spPr>
          <a:xfrm>
            <a:off x="6500979" y="2013206"/>
            <a:ext cx="4814721" cy="3935156"/>
          </a:xfrm>
          <a:prstGeom prst="rect">
            <a:avLst/>
          </a:prstGeom>
        </p:spPr>
        <p:txBody>
          <a:bodyPr anchor="t">
            <a:noAutofit/>
          </a:bodyPr>
          <a:lstStyle>
            <a:lvl1pPr marL="0" indent="0" algn="l">
              <a:lnSpc>
                <a:spcPct val="84000"/>
              </a:lnSpc>
              <a:spcBef>
                <a:spcPts val="0"/>
              </a:spcBef>
              <a:spcAft>
                <a:spcPts val="0"/>
              </a:spcAft>
              <a:buNone/>
              <a:defRPr sz="16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25" name="Text Placeholder 2">
            <a:extLst>
              <a:ext uri="{FF2B5EF4-FFF2-40B4-BE49-F238E27FC236}">
                <a16:creationId xmlns:a16="http://schemas.microsoft.com/office/drawing/2014/main" id="{E8B0C201-DF3A-485E-8E45-0AAA2F8630ED}"/>
              </a:ext>
            </a:extLst>
          </p:cNvPr>
          <p:cNvSpPr>
            <a:spLocks noGrp="1"/>
          </p:cNvSpPr>
          <p:nvPr>
            <p:ph type="body" idx="24" hasCustomPrompt="1"/>
          </p:nvPr>
        </p:nvSpPr>
        <p:spPr>
          <a:xfrm>
            <a:off x="876299" y="2013206"/>
            <a:ext cx="4859339" cy="3935156"/>
          </a:xfrm>
          <a:prstGeom prst="rect">
            <a:avLst/>
          </a:prstGeom>
        </p:spPr>
        <p:txBody>
          <a:bodyPr anchor="t">
            <a:noAutofit/>
          </a:bodyPr>
          <a:lstStyle>
            <a:lvl1pPr marL="0" indent="0" algn="l">
              <a:lnSpc>
                <a:spcPct val="84000"/>
              </a:lnSpc>
              <a:spcBef>
                <a:spcPts val="0"/>
              </a:spcBef>
              <a:spcAft>
                <a:spcPts val="0"/>
              </a:spcAft>
              <a:buNone/>
              <a:defRPr sz="1600" b="0"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Tree>
    <p:extLst>
      <p:ext uri="{BB962C8B-B14F-4D97-AF65-F5344CB8AC3E}">
        <p14:creationId xmlns:p14="http://schemas.microsoft.com/office/powerpoint/2010/main" val="1945475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Два объекта">
    <p:bg>
      <p:bgPr>
        <a:solidFill>
          <a:schemeClr val="bg1"/>
        </a:solidFill>
        <a:effectLst/>
      </p:bgPr>
    </p:bg>
    <p:spTree>
      <p:nvGrpSpPr>
        <p:cNvPr id="1" name=""/>
        <p:cNvGrpSpPr/>
        <p:nvPr/>
      </p:nvGrpSpPr>
      <p:grpSpPr>
        <a:xfrm>
          <a:off x="0" y="0"/>
          <a:ext cx="0" cy="0"/>
          <a:chOff x="0" y="0"/>
          <a:chExt cx="0" cy="0"/>
        </a:xfrm>
      </p:grpSpPr>
      <p:sp>
        <p:nvSpPr>
          <p:cNvPr id="5" name="Прямоугольник 4"/>
          <p:cNvSpPr/>
          <p:nvPr userDrawn="1"/>
        </p:nvSpPr>
        <p:spPr>
          <a:xfrm>
            <a:off x="0" y="-18038"/>
            <a:ext cx="7041000" cy="6876037"/>
          </a:xfrm>
          <a:prstGeom prst="rect">
            <a:avLst/>
          </a:prstGeom>
          <a:gradFill>
            <a:gsLst>
              <a:gs pos="0">
                <a:schemeClr val="accent3"/>
              </a:gs>
              <a:gs pos="100000">
                <a:schemeClr val="tx2"/>
              </a:gs>
            </a:gsLst>
            <a:lin ang="2700000" scaled="0"/>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17" name="Прямоугольник с одним скругленным углом 16"/>
          <p:cNvSpPr/>
          <p:nvPr userDrawn="1"/>
        </p:nvSpPr>
        <p:spPr>
          <a:xfrm rot="16200000" flipH="1">
            <a:off x="5705983" y="371981"/>
            <a:ext cx="6876037" cy="6096001"/>
          </a:xfrm>
          <a:prstGeom prst="round1Rect">
            <a:avLst>
              <a:gd name="adj" fmla="val 15422"/>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с двумя скругленными противолежащими углами 10"/>
          <p:cNvSpPr/>
          <p:nvPr userDrawn="1"/>
        </p:nvSpPr>
        <p:spPr>
          <a:xfrm>
            <a:off x="507602" y="549275"/>
            <a:ext cx="11168460" cy="5759450"/>
          </a:xfrm>
          <a:prstGeom prst="round2DiagRect">
            <a:avLst>
              <a:gd name="adj1" fmla="val 0"/>
              <a:gd name="adj2" fmla="val 16910"/>
            </a:avLst>
          </a:prstGeom>
          <a:solidFill>
            <a:schemeClr val="bg1"/>
          </a:solidFill>
          <a:ln w="19050">
            <a:gradFill>
              <a:gsLst>
                <a:gs pos="0">
                  <a:schemeClr val="accent3"/>
                </a:gs>
                <a:gs pos="100000">
                  <a:schemeClr val="tx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9" name="Заголовок 8"/>
          <p:cNvSpPr>
            <a:spLocks noGrp="1"/>
          </p:cNvSpPr>
          <p:nvPr>
            <p:ph type="title" hasCustomPrompt="1"/>
          </p:nvPr>
        </p:nvSpPr>
        <p:spPr>
          <a:xfrm>
            <a:off x="876300" y="909639"/>
            <a:ext cx="4859700" cy="1085466"/>
          </a:xfrm>
          <a:prstGeom prst="rect">
            <a:avLst/>
          </a:prstGeom>
        </p:spPr>
        <p:txBody>
          <a:bodyPr/>
          <a:lstStyle>
            <a:lvl1pPr algn="l">
              <a:defRPr sz="2800" baseline="0">
                <a:solidFill>
                  <a:schemeClr val="tx1"/>
                </a:solidFill>
              </a:defRPr>
            </a:lvl1pPr>
          </a:lstStyle>
          <a:p>
            <a:r>
              <a:rPr lang="ru-RU" dirty="0"/>
              <a:t>ОБРАЗЕЦ ЗАГОЛОВКА</a:t>
            </a:r>
          </a:p>
        </p:txBody>
      </p:sp>
      <p:sp>
        <p:nvSpPr>
          <p:cNvPr id="16" name="Text Placeholder 2"/>
          <p:cNvSpPr>
            <a:spLocks noGrp="1"/>
          </p:cNvSpPr>
          <p:nvPr>
            <p:ph type="body" idx="17" hasCustomPrompt="1"/>
          </p:nvPr>
        </p:nvSpPr>
        <p:spPr>
          <a:xfrm>
            <a:off x="876300" y="1995105"/>
            <a:ext cx="4859700" cy="3953257"/>
          </a:xfrm>
          <a:prstGeom prst="rect">
            <a:avLst/>
          </a:prstGeom>
        </p:spPr>
        <p:txBody>
          <a:bodyPr anchor="t">
            <a:noAutofit/>
          </a:bodyPr>
          <a:lstStyle>
            <a:lvl1pPr marL="0" marR="0" indent="0" algn="l" defTabSz="914400" rtl="0" eaLnBrk="1" fontAlgn="auto" latinLnBrk="0" hangingPunct="1">
              <a:lnSpc>
                <a:spcPct val="100000"/>
              </a:lnSpc>
              <a:spcBef>
                <a:spcPts val="0"/>
              </a:spcBef>
              <a:spcAft>
                <a:spcPts val="1200"/>
              </a:spcAft>
              <a:buClr>
                <a:schemeClr val="accent2"/>
              </a:buClr>
              <a:buSzTx/>
              <a:buFont typeface="Arial" panose="020B0604020202020204" pitchFamily="34" charset="0"/>
              <a:buNone/>
              <a:tabLst/>
              <a:defRPr sz="2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endParaRPr lang="en-US" dirty="0"/>
          </a:p>
          <a:p>
            <a:pPr marL="285750" marR="0" lvl="0" indent="-285750" algn="l" defTabSz="914400" rtl="0" eaLnBrk="1" fontAlgn="auto" latinLnBrk="0" hangingPunct="1">
              <a:lnSpc>
                <a:spcPct val="100000"/>
              </a:lnSpc>
              <a:spcBef>
                <a:spcPts val="0"/>
              </a:spcBef>
              <a:spcAft>
                <a:spcPts val="1200"/>
              </a:spcAft>
              <a:buClr>
                <a:schemeClr val="accent2"/>
              </a:buClr>
              <a:buSzTx/>
              <a:buFont typeface="Arial" panose="020B0604020202020204" pitchFamily="34" charset="0"/>
              <a:buChar char="•"/>
              <a:tabLst/>
              <a:defRPr/>
            </a:pPr>
            <a:r>
              <a:rPr lang="ru-RU" sz="1600" dirty="0"/>
              <a:t>Образец текста перечисление</a:t>
            </a:r>
          </a:p>
          <a:p>
            <a:pPr marL="285750" marR="0" lvl="0" indent="-285750" algn="l" defTabSz="914400" rtl="0" eaLnBrk="1" fontAlgn="auto" latinLnBrk="0" hangingPunct="1">
              <a:lnSpc>
                <a:spcPct val="100000"/>
              </a:lnSpc>
              <a:spcBef>
                <a:spcPts val="0"/>
              </a:spcBef>
              <a:spcAft>
                <a:spcPts val="1200"/>
              </a:spcAft>
              <a:buClr>
                <a:schemeClr val="accent2"/>
              </a:buClr>
              <a:buSzTx/>
              <a:buFont typeface="Arial" panose="020B0604020202020204" pitchFamily="34" charset="0"/>
              <a:buChar char="•"/>
              <a:tabLst/>
              <a:defRPr/>
            </a:pPr>
            <a:r>
              <a:rPr lang="ru-RU" sz="1600" dirty="0"/>
              <a:t>Образец текста перечисление</a:t>
            </a:r>
            <a:endParaRPr lang="en-US" sz="1600" dirty="0"/>
          </a:p>
          <a:p>
            <a:pPr marL="285750" marR="0" lvl="0" indent="-285750" algn="l" defTabSz="914400" rtl="0" eaLnBrk="1" fontAlgn="auto" latinLnBrk="0" hangingPunct="1">
              <a:lnSpc>
                <a:spcPct val="100000"/>
              </a:lnSpc>
              <a:spcBef>
                <a:spcPts val="0"/>
              </a:spcBef>
              <a:spcAft>
                <a:spcPts val="1200"/>
              </a:spcAft>
              <a:buClr>
                <a:schemeClr val="accent2"/>
              </a:buClr>
              <a:buSzTx/>
              <a:buFont typeface="Arial" panose="020B0604020202020204" pitchFamily="34" charset="0"/>
              <a:buChar char="•"/>
              <a:tabLst/>
              <a:defRPr/>
            </a:pPr>
            <a:r>
              <a:rPr lang="ru-RU" sz="1600" dirty="0"/>
              <a:t>Образец текста перечисление</a:t>
            </a:r>
          </a:p>
          <a:p>
            <a:pPr marL="285750" marR="0" lvl="0" indent="-285750" algn="l" defTabSz="914400" rtl="0" eaLnBrk="1" fontAlgn="auto" latinLnBrk="0" hangingPunct="1">
              <a:lnSpc>
                <a:spcPct val="100000"/>
              </a:lnSpc>
              <a:spcBef>
                <a:spcPts val="0"/>
              </a:spcBef>
              <a:spcAft>
                <a:spcPts val="1200"/>
              </a:spcAft>
              <a:buClr>
                <a:schemeClr val="accent2"/>
              </a:buClr>
              <a:buSzTx/>
              <a:buFont typeface="Arial" panose="020B0604020202020204" pitchFamily="34" charset="0"/>
              <a:buChar char="•"/>
              <a:tabLst/>
              <a:defRPr/>
            </a:pPr>
            <a:r>
              <a:rPr lang="ru-RU" sz="1600" dirty="0"/>
              <a:t>Образец текста перечисление</a:t>
            </a:r>
          </a:p>
          <a:p>
            <a:pPr marL="285750" marR="0" lvl="0" indent="-285750" algn="l" defTabSz="914400" rtl="0" eaLnBrk="1" fontAlgn="auto" latinLnBrk="0" hangingPunct="1">
              <a:lnSpc>
                <a:spcPct val="100000"/>
              </a:lnSpc>
              <a:spcBef>
                <a:spcPts val="0"/>
              </a:spcBef>
              <a:spcAft>
                <a:spcPts val="1200"/>
              </a:spcAft>
              <a:buClr>
                <a:schemeClr val="accent2"/>
              </a:buClr>
              <a:buSzTx/>
              <a:buFont typeface="Arial" panose="020B0604020202020204" pitchFamily="34" charset="0"/>
              <a:buChar char="•"/>
              <a:tabLst/>
              <a:defRPr/>
            </a:pPr>
            <a:r>
              <a:rPr lang="ru-RU" sz="1600" dirty="0"/>
              <a:t>Образец текста перечисление</a:t>
            </a:r>
          </a:p>
          <a:p>
            <a:pPr marL="285750" marR="0" lvl="0" indent="-285750" algn="l" defTabSz="914400" rtl="0" eaLnBrk="1" fontAlgn="auto" latinLnBrk="0" hangingPunct="1">
              <a:lnSpc>
                <a:spcPct val="100000"/>
              </a:lnSpc>
              <a:spcBef>
                <a:spcPts val="0"/>
              </a:spcBef>
              <a:spcAft>
                <a:spcPts val="1200"/>
              </a:spcAft>
              <a:buClr>
                <a:schemeClr val="accent2"/>
              </a:buClr>
              <a:buSzTx/>
              <a:buFont typeface="Arial" panose="020B0604020202020204" pitchFamily="34" charset="0"/>
              <a:buChar char="•"/>
              <a:tabLst/>
              <a:defRPr/>
            </a:pPr>
            <a:r>
              <a:rPr lang="ru-RU" sz="1600" dirty="0"/>
              <a:t>Образец текста перечисление</a:t>
            </a:r>
          </a:p>
          <a:p>
            <a:pPr marL="285750" marR="0" lvl="0" indent="-285750" algn="l" defTabSz="914400" rtl="0" eaLnBrk="1" fontAlgn="auto" latinLnBrk="0" hangingPunct="1">
              <a:lnSpc>
                <a:spcPct val="100000"/>
              </a:lnSpc>
              <a:spcBef>
                <a:spcPts val="0"/>
              </a:spcBef>
              <a:spcAft>
                <a:spcPts val="1200"/>
              </a:spcAft>
              <a:buClr>
                <a:schemeClr val="accent2"/>
              </a:buClr>
              <a:buSzTx/>
              <a:buFont typeface="Arial" panose="020B0604020202020204" pitchFamily="34" charset="0"/>
              <a:buChar char="•"/>
              <a:tabLst/>
              <a:defRPr/>
            </a:pPr>
            <a:r>
              <a:rPr lang="ru-RU" sz="1600" dirty="0"/>
              <a:t>Образец текста перечисление</a:t>
            </a:r>
          </a:p>
          <a:p>
            <a:pPr marL="285750" marR="0" lvl="0" indent="-285750" algn="l" defTabSz="914400" rtl="0" eaLnBrk="1" fontAlgn="auto" latinLnBrk="0" hangingPunct="1">
              <a:lnSpc>
                <a:spcPct val="100000"/>
              </a:lnSpc>
              <a:spcBef>
                <a:spcPts val="0"/>
              </a:spcBef>
              <a:spcAft>
                <a:spcPts val="1200"/>
              </a:spcAft>
              <a:buClr>
                <a:schemeClr val="accent2"/>
              </a:buClr>
              <a:buSzTx/>
              <a:buFont typeface="Arial" panose="020B0604020202020204" pitchFamily="34" charset="0"/>
              <a:buChar char="•"/>
              <a:tabLst/>
              <a:defRPr/>
            </a:pPr>
            <a:r>
              <a:rPr lang="ru-RU" sz="1600" dirty="0"/>
              <a:t>Образец текста перечисление</a:t>
            </a:r>
          </a:p>
          <a:p>
            <a:pPr marL="285750" marR="0" lvl="0" indent="-285750" algn="l" defTabSz="914400" rtl="0" eaLnBrk="1" fontAlgn="auto" latinLnBrk="0" hangingPunct="1">
              <a:lnSpc>
                <a:spcPct val="100000"/>
              </a:lnSpc>
              <a:spcBef>
                <a:spcPts val="0"/>
              </a:spcBef>
              <a:spcAft>
                <a:spcPts val="1200"/>
              </a:spcAft>
              <a:buClr>
                <a:schemeClr val="accent2"/>
              </a:buClr>
              <a:buSzTx/>
              <a:buFont typeface="Arial" panose="020B0604020202020204" pitchFamily="34" charset="0"/>
              <a:buChar char="•"/>
              <a:tabLst/>
              <a:defRPr/>
            </a:pPr>
            <a:endParaRPr lang="ru-RU" sz="1600" dirty="0"/>
          </a:p>
          <a:p>
            <a:pPr lvl="0"/>
            <a:endParaRPr lang="ru-RU" dirty="0"/>
          </a:p>
        </p:txBody>
      </p:sp>
      <p:pic>
        <p:nvPicPr>
          <p:cNvPr id="26" name="Рисунок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9554" y="144000"/>
            <a:ext cx="579988" cy="630000"/>
          </a:xfrm>
          <a:prstGeom prst="rect">
            <a:avLst/>
          </a:prstGeom>
        </p:spPr>
      </p:pic>
      <p:sp>
        <p:nvSpPr>
          <p:cNvPr id="12"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bg1"/>
                </a:solidFill>
              </a:defRPr>
            </a:lvl1pPr>
          </a:lstStyle>
          <a:p>
            <a:r>
              <a:rPr lang="ru-RU" dirty="0"/>
              <a:t>©2021 Неофлекс. Все права защищены</a:t>
            </a:r>
          </a:p>
        </p:txBody>
      </p:sp>
      <p:sp>
        <p:nvSpPr>
          <p:cNvPr id="13"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tx1"/>
                </a:solidFill>
              </a:defRPr>
            </a:lvl1pPr>
          </a:lstStyle>
          <a:p>
            <a:fld id="{3836835B-2651-4DA9-BBA3-14F7095E4B97}" type="slidenum">
              <a:rPr lang="ru-RU" smtClean="0"/>
              <a:pPr/>
              <a:t>‹#›</a:t>
            </a:fld>
            <a:endParaRPr lang="ru-RU" dirty="0"/>
          </a:p>
        </p:txBody>
      </p:sp>
    </p:spTree>
    <p:extLst>
      <p:ext uri="{BB962C8B-B14F-4D97-AF65-F5344CB8AC3E}">
        <p14:creationId xmlns:p14="http://schemas.microsoft.com/office/powerpoint/2010/main" val="19051245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3_Два объекта">
    <p:bg>
      <p:bgPr>
        <a:gradFill>
          <a:gsLst>
            <a:gs pos="0">
              <a:schemeClr val="tx2"/>
            </a:gs>
            <a:gs pos="100000">
              <a:schemeClr val="tx1"/>
            </a:gs>
          </a:gsLst>
          <a:lin ang="2700000" scaled="0"/>
        </a:gradFill>
        <a:effectLst/>
      </p:bgPr>
    </p:bg>
    <p:spTree>
      <p:nvGrpSpPr>
        <p:cNvPr id="1" name=""/>
        <p:cNvGrpSpPr/>
        <p:nvPr/>
      </p:nvGrpSpPr>
      <p:grpSpPr>
        <a:xfrm>
          <a:off x="0" y="0"/>
          <a:ext cx="0" cy="0"/>
          <a:chOff x="0" y="0"/>
          <a:chExt cx="0" cy="0"/>
        </a:xfrm>
      </p:grpSpPr>
      <p:sp>
        <p:nvSpPr>
          <p:cNvPr id="11" name="Прямоугольник с одним скругленным углом 10"/>
          <p:cNvSpPr/>
          <p:nvPr userDrawn="1"/>
        </p:nvSpPr>
        <p:spPr>
          <a:xfrm rot="10800000" flipH="1" flipV="1">
            <a:off x="246000" y="2664000"/>
            <a:ext cx="11700000" cy="4194000"/>
          </a:xfrm>
          <a:prstGeom prst="round1Rect">
            <a:avLst>
              <a:gd name="adj" fmla="val 7446"/>
            </a:avLst>
          </a:prstGeom>
          <a:no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2" name="Text Placeholder 2"/>
          <p:cNvSpPr>
            <a:spLocks noGrp="1"/>
          </p:cNvSpPr>
          <p:nvPr>
            <p:ph type="body" idx="16" hasCustomPrompt="1"/>
          </p:nvPr>
        </p:nvSpPr>
        <p:spPr>
          <a:xfrm>
            <a:off x="876300" y="4985536"/>
            <a:ext cx="10439400" cy="1131684"/>
          </a:xfrm>
          <a:prstGeom prst="rect">
            <a:avLst/>
          </a:prstGeom>
        </p:spPr>
        <p:txBody>
          <a:bodyPr anchor="t">
            <a:noAutofit/>
          </a:bodyPr>
          <a:lstStyle>
            <a:lvl1pPr marL="0" indent="0" algn="ctr">
              <a:lnSpc>
                <a:spcPct val="84000"/>
              </a:lnSpc>
              <a:spcBef>
                <a:spcPts val="0"/>
              </a:spcBef>
              <a:spcAft>
                <a:spcPts val="0"/>
              </a:spcAft>
              <a:buNone/>
              <a:defRPr sz="1400" b="0"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Описание</a:t>
            </a:r>
          </a:p>
        </p:txBody>
      </p:sp>
      <p:sp>
        <p:nvSpPr>
          <p:cNvPr id="16" name="Text Placeholder 2"/>
          <p:cNvSpPr>
            <a:spLocks noGrp="1"/>
          </p:cNvSpPr>
          <p:nvPr>
            <p:ph type="body" idx="17" hasCustomPrompt="1"/>
          </p:nvPr>
        </p:nvSpPr>
        <p:spPr>
          <a:xfrm>
            <a:off x="876300" y="4572733"/>
            <a:ext cx="10439400" cy="400755"/>
          </a:xfrm>
          <a:prstGeom prst="rect">
            <a:avLst/>
          </a:prstGeom>
        </p:spPr>
        <p:txBody>
          <a:bodyPr anchor="ctr">
            <a:noAutofit/>
          </a:bodyPr>
          <a:lstStyle>
            <a:lvl1pPr marL="0" indent="0" algn="ctr">
              <a:lnSpc>
                <a:spcPct val="84000"/>
              </a:lnSpc>
              <a:spcBef>
                <a:spcPts val="0"/>
              </a:spcBef>
              <a:spcAft>
                <a:spcPts val="0"/>
              </a:spcAft>
              <a:buNone/>
              <a:defRPr sz="2000" b="1"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Название</a:t>
            </a:r>
          </a:p>
        </p:txBody>
      </p:sp>
      <p:sp>
        <p:nvSpPr>
          <p:cNvPr id="23" name="Прямоугольник с двумя скругленными противолежащими углами 22"/>
          <p:cNvSpPr/>
          <p:nvPr userDrawn="1"/>
        </p:nvSpPr>
        <p:spPr>
          <a:xfrm>
            <a:off x="507601" y="954000"/>
            <a:ext cx="11168461" cy="3420000"/>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1"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bg1"/>
                </a:solidFill>
              </a:defRPr>
            </a:lvl1pPr>
          </a:lstStyle>
          <a:p>
            <a:r>
              <a:rPr lang="ru-RU" dirty="0"/>
              <a:t>©2021 Неофлекс. Все права защищены</a:t>
            </a:r>
          </a:p>
        </p:txBody>
      </p:sp>
      <p:sp>
        <p:nvSpPr>
          <p:cNvPr id="25"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bg1"/>
                </a:solidFill>
              </a:defRPr>
            </a:lvl1pPr>
          </a:lstStyle>
          <a:p>
            <a:fld id="{3836835B-2651-4DA9-BBA3-14F7095E4B97}" type="slidenum">
              <a:rPr lang="ru-RU" smtClean="0"/>
              <a:pPr/>
              <a:t>‹#›</a:t>
            </a:fld>
            <a:endParaRPr lang="ru-RU" dirty="0"/>
          </a:p>
        </p:txBody>
      </p:sp>
      <p:pic>
        <p:nvPicPr>
          <p:cNvPr id="26" name="Рисунок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9554" y="144000"/>
            <a:ext cx="579988" cy="630000"/>
          </a:xfrm>
          <a:prstGeom prst="rect">
            <a:avLst/>
          </a:prstGeom>
        </p:spPr>
      </p:pic>
      <p:sp>
        <p:nvSpPr>
          <p:cNvPr id="13" name="Заголовок 8"/>
          <p:cNvSpPr>
            <a:spLocks noGrp="1"/>
          </p:cNvSpPr>
          <p:nvPr>
            <p:ph type="title" hasCustomPrompt="1"/>
          </p:nvPr>
        </p:nvSpPr>
        <p:spPr>
          <a:xfrm>
            <a:off x="515937" y="324001"/>
            <a:ext cx="11160126" cy="585637"/>
          </a:xfrm>
          <a:prstGeom prst="rect">
            <a:avLst/>
          </a:prstGeom>
        </p:spPr>
        <p:txBody>
          <a:bodyPr anchor="t"/>
          <a:lstStyle>
            <a:lvl1pPr algn="ctr">
              <a:defRPr sz="2800" baseline="0">
                <a:solidFill>
                  <a:schemeClr val="bg1"/>
                </a:solidFill>
              </a:defRPr>
            </a:lvl1pPr>
          </a:lstStyle>
          <a:p>
            <a:r>
              <a:rPr lang="ru-RU" dirty="0"/>
              <a:t>ОБРАЗЕЦ ЗАГОЛОВКА</a:t>
            </a:r>
            <a:br>
              <a:rPr lang="ru-RU" dirty="0"/>
            </a:br>
            <a:br>
              <a:rPr lang="en-US" dirty="0"/>
            </a:br>
            <a:endParaRPr lang="ru-RU" dirty="0"/>
          </a:p>
        </p:txBody>
      </p:sp>
    </p:spTree>
    <p:extLst>
      <p:ext uri="{BB962C8B-B14F-4D97-AF65-F5344CB8AC3E}">
        <p14:creationId xmlns:p14="http://schemas.microsoft.com/office/powerpoint/2010/main" val="4344287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6_Два объекта">
    <p:bg>
      <p:bgPr>
        <a:gradFill>
          <a:gsLst>
            <a:gs pos="0">
              <a:schemeClr val="tx2"/>
            </a:gs>
            <a:gs pos="100000">
              <a:schemeClr val="tx1"/>
            </a:gs>
          </a:gsLst>
          <a:lin ang="2700000" scaled="0"/>
        </a:gradFill>
        <a:effectLst/>
      </p:bgPr>
    </p:bg>
    <p:spTree>
      <p:nvGrpSpPr>
        <p:cNvPr id="1" name=""/>
        <p:cNvGrpSpPr/>
        <p:nvPr/>
      </p:nvGrpSpPr>
      <p:grpSpPr>
        <a:xfrm>
          <a:off x="0" y="0"/>
          <a:ext cx="0" cy="0"/>
          <a:chOff x="0" y="0"/>
          <a:chExt cx="0" cy="0"/>
        </a:xfrm>
      </p:grpSpPr>
      <p:sp>
        <p:nvSpPr>
          <p:cNvPr id="11" name="Прямоугольник с одним скругленным углом 10"/>
          <p:cNvSpPr/>
          <p:nvPr userDrawn="1"/>
        </p:nvSpPr>
        <p:spPr>
          <a:xfrm rot="10800000" flipH="1" flipV="1">
            <a:off x="246000" y="2664000"/>
            <a:ext cx="11700000" cy="4194000"/>
          </a:xfrm>
          <a:prstGeom prst="round1Rect">
            <a:avLst>
              <a:gd name="adj" fmla="val 7446"/>
            </a:avLst>
          </a:prstGeom>
          <a:no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2" name="Text Placeholder 2"/>
          <p:cNvSpPr>
            <a:spLocks noGrp="1"/>
          </p:cNvSpPr>
          <p:nvPr>
            <p:ph type="body" idx="16" hasCustomPrompt="1"/>
          </p:nvPr>
        </p:nvSpPr>
        <p:spPr>
          <a:xfrm>
            <a:off x="507602" y="4985536"/>
            <a:ext cx="5363398" cy="1131684"/>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Описание</a:t>
            </a:r>
          </a:p>
        </p:txBody>
      </p:sp>
      <p:sp>
        <p:nvSpPr>
          <p:cNvPr id="16" name="Text Placeholder 2"/>
          <p:cNvSpPr>
            <a:spLocks noGrp="1"/>
          </p:cNvSpPr>
          <p:nvPr>
            <p:ph type="body" idx="17" hasCustomPrompt="1"/>
          </p:nvPr>
        </p:nvSpPr>
        <p:spPr>
          <a:xfrm>
            <a:off x="507602" y="4572733"/>
            <a:ext cx="5363398" cy="400755"/>
          </a:xfrm>
          <a:prstGeom prst="rect">
            <a:avLst/>
          </a:prstGeom>
        </p:spPr>
        <p:txBody>
          <a:bodyPr anchor="ctr">
            <a:noAutofit/>
          </a:bodyPr>
          <a:lstStyle>
            <a:lvl1pPr marL="0" indent="0" algn="l">
              <a:lnSpc>
                <a:spcPct val="84000"/>
              </a:lnSpc>
              <a:spcBef>
                <a:spcPts val="0"/>
              </a:spcBef>
              <a:spcAft>
                <a:spcPts val="0"/>
              </a:spcAft>
              <a:buNone/>
              <a:defRPr sz="2000" b="1"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Название</a:t>
            </a:r>
          </a:p>
        </p:txBody>
      </p:sp>
      <p:sp>
        <p:nvSpPr>
          <p:cNvPr id="19" name="Text Placeholder 2"/>
          <p:cNvSpPr>
            <a:spLocks noGrp="1"/>
          </p:cNvSpPr>
          <p:nvPr>
            <p:ph type="body" idx="20" hasCustomPrompt="1"/>
          </p:nvPr>
        </p:nvSpPr>
        <p:spPr>
          <a:xfrm>
            <a:off x="6370098" y="4985536"/>
            <a:ext cx="5314299" cy="1131684"/>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Описание</a:t>
            </a:r>
          </a:p>
        </p:txBody>
      </p:sp>
      <p:sp>
        <p:nvSpPr>
          <p:cNvPr id="20" name="Text Placeholder 2"/>
          <p:cNvSpPr>
            <a:spLocks noGrp="1"/>
          </p:cNvSpPr>
          <p:nvPr>
            <p:ph type="body" idx="21" hasCustomPrompt="1"/>
          </p:nvPr>
        </p:nvSpPr>
        <p:spPr>
          <a:xfrm>
            <a:off x="6370098" y="4572733"/>
            <a:ext cx="5314299" cy="400755"/>
          </a:xfrm>
          <a:prstGeom prst="rect">
            <a:avLst/>
          </a:prstGeom>
        </p:spPr>
        <p:txBody>
          <a:bodyPr anchor="ctr">
            <a:noAutofit/>
          </a:bodyPr>
          <a:lstStyle>
            <a:lvl1pPr marL="0" indent="0" algn="l">
              <a:lnSpc>
                <a:spcPct val="84000"/>
              </a:lnSpc>
              <a:spcBef>
                <a:spcPts val="0"/>
              </a:spcBef>
              <a:spcAft>
                <a:spcPts val="0"/>
              </a:spcAft>
              <a:buNone/>
              <a:defRPr sz="2000" b="1"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Название</a:t>
            </a:r>
          </a:p>
        </p:txBody>
      </p:sp>
      <p:sp>
        <p:nvSpPr>
          <p:cNvPr id="27" name="Заголовок 8"/>
          <p:cNvSpPr>
            <a:spLocks noGrp="1"/>
          </p:cNvSpPr>
          <p:nvPr>
            <p:ph type="title" hasCustomPrompt="1"/>
          </p:nvPr>
        </p:nvSpPr>
        <p:spPr>
          <a:xfrm>
            <a:off x="515938" y="279001"/>
            <a:ext cx="11160124" cy="630637"/>
          </a:xfrm>
          <a:prstGeom prst="rect">
            <a:avLst/>
          </a:prstGeom>
        </p:spPr>
        <p:txBody>
          <a:bodyPr anchor="ctr"/>
          <a:lstStyle>
            <a:lvl1pPr algn="ctr">
              <a:defRPr sz="2800" baseline="0">
                <a:solidFill>
                  <a:schemeClr val="bg1"/>
                </a:solidFill>
              </a:defRPr>
            </a:lvl1pPr>
          </a:lstStyle>
          <a:p>
            <a:r>
              <a:rPr lang="ru-RU" dirty="0"/>
              <a:t>ОБРАЗЕЦ ЗАГОЛОВКА</a:t>
            </a:r>
          </a:p>
        </p:txBody>
      </p:sp>
      <p:sp>
        <p:nvSpPr>
          <p:cNvPr id="28" name="Прямоугольник с двумя скругленными противолежащими углами 27"/>
          <p:cNvSpPr/>
          <p:nvPr userDrawn="1"/>
        </p:nvSpPr>
        <p:spPr>
          <a:xfrm>
            <a:off x="6378500" y="954000"/>
            <a:ext cx="5314198" cy="3420000"/>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3" name="Прямоугольник с двумя скругленными противолежащими углами 22"/>
          <p:cNvSpPr/>
          <p:nvPr userDrawn="1"/>
        </p:nvSpPr>
        <p:spPr>
          <a:xfrm>
            <a:off x="507602" y="954000"/>
            <a:ext cx="5363296" cy="3420000"/>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1"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bg1"/>
                </a:solidFill>
              </a:defRPr>
            </a:lvl1pPr>
          </a:lstStyle>
          <a:p>
            <a:r>
              <a:rPr lang="ru-RU" dirty="0"/>
              <a:t>©2021 Неофлекс. Все права защищены</a:t>
            </a:r>
          </a:p>
        </p:txBody>
      </p:sp>
      <p:sp>
        <p:nvSpPr>
          <p:cNvPr id="25"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bg1"/>
                </a:solidFill>
              </a:defRPr>
            </a:lvl1pPr>
          </a:lstStyle>
          <a:p>
            <a:fld id="{3836835B-2651-4DA9-BBA3-14F7095E4B97}" type="slidenum">
              <a:rPr lang="ru-RU" smtClean="0"/>
              <a:pPr/>
              <a:t>‹#›</a:t>
            </a:fld>
            <a:endParaRPr lang="ru-RU" dirty="0"/>
          </a:p>
        </p:txBody>
      </p:sp>
      <p:pic>
        <p:nvPicPr>
          <p:cNvPr id="26" name="Рисунок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9554" y="144000"/>
            <a:ext cx="579988" cy="630000"/>
          </a:xfrm>
          <a:prstGeom prst="rect">
            <a:avLst/>
          </a:prstGeom>
        </p:spPr>
      </p:pic>
    </p:spTree>
    <p:extLst>
      <p:ext uri="{BB962C8B-B14F-4D97-AF65-F5344CB8AC3E}">
        <p14:creationId xmlns:p14="http://schemas.microsoft.com/office/powerpoint/2010/main" val="10719477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Два объекта">
    <p:bg>
      <p:bgPr>
        <a:gradFill>
          <a:gsLst>
            <a:gs pos="0">
              <a:schemeClr val="tx2"/>
            </a:gs>
            <a:gs pos="100000">
              <a:schemeClr val="tx1"/>
            </a:gs>
          </a:gsLst>
          <a:lin ang="2700000" scaled="0"/>
        </a:gradFill>
        <a:effectLst/>
      </p:bgPr>
    </p:bg>
    <p:spTree>
      <p:nvGrpSpPr>
        <p:cNvPr id="1" name=""/>
        <p:cNvGrpSpPr/>
        <p:nvPr/>
      </p:nvGrpSpPr>
      <p:grpSpPr>
        <a:xfrm>
          <a:off x="0" y="0"/>
          <a:ext cx="0" cy="0"/>
          <a:chOff x="0" y="0"/>
          <a:chExt cx="0" cy="0"/>
        </a:xfrm>
      </p:grpSpPr>
      <p:sp>
        <p:nvSpPr>
          <p:cNvPr id="29" name="Прямоугольник с одним скругленным углом 28"/>
          <p:cNvSpPr/>
          <p:nvPr userDrawn="1"/>
        </p:nvSpPr>
        <p:spPr>
          <a:xfrm rot="10800000" flipH="1" flipV="1">
            <a:off x="246000" y="2664000"/>
            <a:ext cx="11700000" cy="4194000"/>
          </a:xfrm>
          <a:prstGeom prst="round1Rect">
            <a:avLst>
              <a:gd name="adj" fmla="val 7446"/>
            </a:avLst>
          </a:prstGeom>
          <a:no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2" name="Text Placeholder 2"/>
          <p:cNvSpPr>
            <a:spLocks noGrp="1"/>
          </p:cNvSpPr>
          <p:nvPr>
            <p:ph type="body" idx="16" hasCustomPrompt="1"/>
          </p:nvPr>
        </p:nvSpPr>
        <p:spPr>
          <a:xfrm>
            <a:off x="507602" y="4985536"/>
            <a:ext cx="3420065" cy="1131684"/>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Описание</a:t>
            </a:r>
          </a:p>
        </p:txBody>
      </p:sp>
      <p:sp>
        <p:nvSpPr>
          <p:cNvPr id="16" name="Text Placeholder 2"/>
          <p:cNvSpPr>
            <a:spLocks noGrp="1"/>
          </p:cNvSpPr>
          <p:nvPr>
            <p:ph type="body" idx="17" hasCustomPrompt="1"/>
          </p:nvPr>
        </p:nvSpPr>
        <p:spPr>
          <a:xfrm>
            <a:off x="507602" y="4572733"/>
            <a:ext cx="3420065" cy="400755"/>
          </a:xfrm>
          <a:prstGeom prst="rect">
            <a:avLst/>
          </a:prstGeom>
        </p:spPr>
        <p:txBody>
          <a:bodyPr anchor="ctr">
            <a:noAutofit/>
          </a:bodyPr>
          <a:lstStyle>
            <a:lvl1pPr marL="0" indent="0" algn="l">
              <a:lnSpc>
                <a:spcPct val="84000"/>
              </a:lnSpc>
              <a:spcBef>
                <a:spcPts val="0"/>
              </a:spcBef>
              <a:spcAft>
                <a:spcPts val="0"/>
              </a:spcAft>
              <a:buNone/>
              <a:defRPr sz="2000" b="1"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Название</a:t>
            </a:r>
          </a:p>
        </p:txBody>
      </p:sp>
      <p:sp>
        <p:nvSpPr>
          <p:cNvPr id="17" name="Text Placeholder 2"/>
          <p:cNvSpPr>
            <a:spLocks noGrp="1"/>
          </p:cNvSpPr>
          <p:nvPr>
            <p:ph type="body" idx="18" hasCustomPrompt="1"/>
          </p:nvPr>
        </p:nvSpPr>
        <p:spPr>
          <a:xfrm>
            <a:off x="4385967" y="4985536"/>
            <a:ext cx="3420065" cy="1131684"/>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Описание</a:t>
            </a:r>
          </a:p>
        </p:txBody>
      </p:sp>
      <p:sp>
        <p:nvSpPr>
          <p:cNvPr id="18" name="Text Placeholder 2"/>
          <p:cNvSpPr>
            <a:spLocks noGrp="1"/>
          </p:cNvSpPr>
          <p:nvPr>
            <p:ph type="body" idx="19" hasCustomPrompt="1"/>
          </p:nvPr>
        </p:nvSpPr>
        <p:spPr>
          <a:xfrm>
            <a:off x="4385967" y="4572733"/>
            <a:ext cx="3420065" cy="400755"/>
          </a:xfrm>
          <a:prstGeom prst="rect">
            <a:avLst/>
          </a:prstGeom>
        </p:spPr>
        <p:txBody>
          <a:bodyPr anchor="ctr">
            <a:noAutofit/>
          </a:bodyPr>
          <a:lstStyle>
            <a:lvl1pPr marL="0" indent="0" algn="l">
              <a:lnSpc>
                <a:spcPct val="84000"/>
              </a:lnSpc>
              <a:spcBef>
                <a:spcPts val="0"/>
              </a:spcBef>
              <a:spcAft>
                <a:spcPts val="0"/>
              </a:spcAft>
              <a:buNone/>
              <a:defRPr sz="2000" b="1"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Название</a:t>
            </a:r>
          </a:p>
        </p:txBody>
      </p:sp>
      <p:sp>
        <p:nvSpPr>
          <p:cNvPr id="19" name="Text Placeholder 2"/>
          <p:cNvSpPr>
            <a:spLocks noGrp="1"/>
          </p:cNvSpPr>
          <p:nvPr>
            <p:ph type="body" idx="20" hasCustomPrompt="1"/>
          </p:nvPr>
        </p:nvSpPr>
        <p:spPr>
          <a:xfrm>
            <a:off x="8264332" y="4985536"/>
            <a:ext cx="3420065" cy="1131684"/>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Описание</a:t>
            </a:r>
          </a:p>
        </p:txBody>
      </p:sp>
      <p:sp>
        <p:nvSpPr>
          <p:cNvPr id="20" name="Text Placeholder 2"/>
          <p:cNvSpPr>
            <a:spLocks noGrp="1"/>
          </p:cNvSpPr>
          <p:nvPr>
            <p:ph type="body" idx="21" hasCustomPrompt="1"/>
          </p:nvPr>
        </p:nvSpPr>
        <p:spPr>
          <a:xfrm>
            <a:off x="8264332" y="4572733"/>
            <a:ext cx="3420065" cy="400755"/>
          </a:xfrm>
          <a:prstGeom prst="rect">
            <a:avLst/>
          </a:prstGeom>
        </p:spPr>
        <p:txBody>
          <a:bodyPr anchor="ctr">
            <a:noAutofit/>
          </a:bodyPr>
          <a:lstStyle>
            <a:lvl1pPr marL="0" indent="0" algn="l">
              <a:lnSpc>
                <a:spcPct val="84000"/>
              </a:lnSpc>
              <a:spcBef>
                <a:spcPts val="0"/>
              </a:spcBef>
              <a:spcAft>
                <a:spcPts val="0"/>
              </a:spcAft>
              <a:buNone/>
              <a:defRPr sz="2000" b="1"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Название</a:t>
            </a:r>
          </a:p>
        </p:txBody>
      </p:sp>
      <p:sp>
        <p:nvSpPr>
          <p:cNvPr id="27" name="Заголовок 8"/>
          <p:cNvSpPr>
            <a:spLocks noGrp="1"/>
          </p:cNvSpPr>
          <p:nvPr>
            <p:ph type="title" hasCustomPrompt="1"/>
          </p:nvPr>
        </p:nvSpPr>
        <p:spPr>
          <a:xfrm>
            <a:off x="515938" y="279001"/>
            <a:ext cx="11160124" cy="630637"/>
          </a:xfrm>
          <a:prstGeom prst="rect">
            <a:avLst/>
          </a:prstGeom>
        </p:spPr>
        <p:txBody>
          <a:bodyPr anchor="ctr"/>
          <a:lstStyle>
            <a:lvl1pPr algn="ctr">
              <a:defRPr sz="2800" baseline="0">
                <a:solidFill>
                  <a:schemeClr val="bg1"/>
                </a:solidFill>
              </a:defRPr>
            </a:lvl1pPr>
          </a:lstStyle>
          <a:p>
            <a:r>
              <a:rPr lang="ru-RU" dirty="0"/>
              <a:t>ОБРАЗЕЦ ЗАГОЛОВКА</a:t>
            </a:r>
          </a:p>
        </p:txBody>
      </p:sp>
      <p:sp>
        <p:nvSpPr>
          <p:cNvPr id="24" name="Прямоугольник с двумя скругленными противолежащими углами 23"/>
          <p:cNvSpPr/>
          <p:nvPr userDrawn="1"/>
        </p:nvSpPr>
        <p:spPr>
          <a:xfrm>
            <a:off x="4377634" y="954000"/>
            <a:ext cx="3420000" cy="3420000"/>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8" name="Прямоугольник с двумя скругленными противолежащими углами 27"/>
          <p:cNvSpPr/>
          <p:nvPr userDrawn="1"/>
        </p:nvSpPr>
        <p:spPr>
          <a:xfrm>
            <a:off x="8272698" y="954000"/>
            <a:ext cx="3420000" cy="3420000"/>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3" name="Прямоугольник с двумя скругленными противолежащими углами 22"/>
          <p:cNvSpPr/>
          <p:nvPr userDrawn="1"/>
        </p:nvSpPr>
        <p:spPr>
          <a:xfrm>
            <a:off x="507602" y="954000"/>
            <a:ext cx="3420000" cy="3420000"/>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1"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bg1"/>
                </a:solidFill>
              </a:defRPr>
            </a:lvl1pPr>
          </a:lstStyle>
          <a:p>
            <a:r>
              <a:rPr lang="ru-RU" dirty="0"/>
              <a:t>©2021 Неофлекс. Все права защищены</a:t>
            </a:r>
          </a:p>
        </p:txBody>
      </p:sp>
      <p:sp>
        <p:nvSpPr>
          <p:cNvPr id="25"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bg1"/>
                </a:solidFill>
              </a:defRPr>
            </a:lvl1pPr>
          </a:lstStyle>
          <a:p>
            <a:fld id="{3836835B-2651-4DA9-BBA3-14F7095E4B97}" type="slidenum">
              <a:rPr lang="ru-RU" smtClean="0"/>
              <a:pPr/>
              <a:t>‹#›</a:t>
            </a:fld>
            <a:endParaRPr lang="ru-RU" dirty="0"/>
          </a:p>
        </p:txBody>
      </p:sp>
      <p:pic>
        <p:nvPicPr>
          <p:cNvPr id="26" name="Рисунок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9554" y="144000"/>
            <a:ext cx="579988" cy="630000"/>
          </a:xfrm>
          <a:prstGeom prst="rect">
            <a:avLst/>
          </a:prstGeom>
        </p:spPr>
      </p:pic>
    </p:spTree>
    <p:extLst>
      <p:ext uri="{BB962C8B-B14F-4D97-AF65-F5344CB8AC3E}">
        <p14:creationId xmlns:p14="http://schemas.microsoft.com/office/powerpoint/2010/main" val="6131592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2_Два объекта">
    <p:bg>
      <p:bgPr>
        <a:gradFill>
          <a:gsLst>
            <a:gs pos="0">
              <a:schemeClr val="tx2"/>
            </a:gs>
            <a:gs pos="100000">
              <a:schemeClr val="tx1"/>
            </a:gs>
          </a:gsLst>
          <a:lin ang="2700000" scaled="0"/>
        </a:gradFill>
        <a:effectLst/>
      </p:bgPr>
    </p:bg>
    <p:spTree>
      <p:nvGrpSpPr>
        <p:cNvPr id="1" name=""/>
        <p:cNvGrpSpPr/>
        <p:nvPr/>
      </p:nvGrpSpPr>
      <p:grpSpPr>
        <a:xfrm>
          <a:off x="0" y="0"/>
          <a:ext cx="0" cy="0"/>
          <a:chOff x="0" y="0"/>
          <a:chExt cx="0" cy="0"/>
        </a:xfrm>
      </p:grpSpPr>
      <p:sp>
        <p:nvSpPr>
          <p:cNvPr id="17" name="Прямоугольник с одним скругленным углом 16"/>
          <p:cNvSpPr/>
          <p:nvPr userDrawn="1"/>
        </p:nvSpPr>
        <p:spPr>
          <a:xfrm>
            <a:off x="0" y="2214000"/>
            <a:ext cx="12192000" cy="2880000"/>
          </a:xfrm>
          <a:prstGeom prst="round1Rect">
            <a:avLst>
              <a:gd name="adj" fmla="val 0"/>
            </a:avLst>
          </a:prstGeom>
          <a:no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4" name="Прямоугольник с двумя скругленными противолежащими углами 13"/>
          <p:cNvSpPr/>
          <p:nvPr userDrawn="1"/>
        </p:nvSpPr>
        <p:spPr>
          <a:xfrm>
            <a:off x="507601" y="3799826"/>
            <a:ext cx="5400000" cy="2519999"/>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5" name="Прямоугольник с двумя скругленными противолежащими углами 14"/>
          <p:cNvSpPr/>
          <p:nvPr userDrawn="1"/>
        </p:nvSpPr>
        <p:spPr>
          <a:xfrm>
            <a:off x="6272762" y="3799826"/>
            <a:ext cx="5400000" cy="2519999"/>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1" name="Прямоугольник с двумя скругленными противолежащими углами 20"/>
          <p:cNvSpPr/>
          <p:nvPr userDrawn="1"/>
        </p:nvSpPr>
        <p:spPr>
          <a:xfrm>
            <a:off x="507601" y="922726"/>
            <a:ext cx="5400000" cy="2519999"/>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2" name="Прямоугольник с двумя скругленными противолежащими углами 21"/>
          <p:cNvSpPr/>
          <p:nvPr userDrawn="1"/>
        </p:nvSpPr>
        <p:spPr>
          <a:xfrm>
            <a:off x="6272762" y="922726"/>
            <a:ext cx="5400000" cy="2519999"/>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2" name="Text Placeholder 2"/>
          <p:cNvSpPr>
            <a:spLocks noGrp="1"/>
          </p:cNvSpPr>
          <p:nvPr>
            <p:ph type="body" idx="16" hasCustomPrompt="1"/>
          </p:nvPr>
        </p:nvSpPr>
        <p:spPr>
          <a:xfrm>
            <a:off x="741300" y="4648388"/>
            <a:ext cx="4904700" cy="1390612"/>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Описание</a:t>
            </a:r>
          </a:p>
        </p:txBody>
      </p:sp>
      <p:sp>
        <p:nvSpPr>
          <p:cNvPr id="16" name="Text Placeholder 2"/>
          <p:cNvSpPr>
            <a:spLocks noGrp="1"/>
          </p:cNvSpPr>
          <p:nvPr>
            <p:ph type="body" idx="17" hasCustomPrompt="1"/>
          </p:nvPr>
        </p:nvSpPr>
        <p:spPr>
          <a:xfrm>
            <a:off x="741300" y="4048538"/>
            <a:ext cx="4904700" cy="599850"/>
          </a:xfrm>
          <a:prstGeom prst="rect">
            <a:avLst/>
          </a:prstGeom>
        </p:spPr>
        <p:txBody>
          <a:bodyPr anchor="t">
            <a:noAutofit/>
          </a:bodyPr>
          <a:lstStyle>
            <a:lvl1pPr marL="0" indent="0" algn="l">
              <a:lnSpc>
                <a:spcPct val="84000"/>
              </a:lnSpc>
              <a:spcBef>
                <a:spcPts val="0"/>
              </a:spcBef>
              <a:spcAft>
                <a:spcPts val="0"/>
              </a:spcAft>
              <a:buNone/>
              <a:defRPr sz="20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Название</a:t>
            </a:r>
          </a:p>
        </p:txBody>
      </p:sp>
      <p:pic>
        <p:nvPicPr>
          <p:cNvPr id="24" name="Рисунок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9554" y="144000"/>
            <a:ext cx="579988" cy="630000"/>
          </a:xfrm>
          <a:prstGeom prst="rect">
            <a:avLst/>
          </a:prstGeom>
        </p:spPr>
      </p:pic>
      <p:sp>
        <p:nvSpPr>
          <p:cNvPr id="30" name="Заголовок 8"/>
          <p:cNvSpPr>
            <a:spLocks noGrp="1"/>
          </p:cNvSpPr>
          <p:nvPr>
            <p:ph type="title" hasCustomPrompt="1"/>
          </p:nvPr>
        </p:nvSpPr>
        <p:spPr>
          <a:xfrm>
            <a:off x="515938" y="279001"/>
            <a:ext cx="11160124" cy="630637"/>
          </a:xfrm>
          <a:prstGeom prst="rect">
            <a:avLst/>
          </a:prstGeom>
        </p:spPr>
        <p:txBody>
          <a:bodyPr anchor="ctr"/>
          <a:lstStyle>
            <a:lvl1pPr algn="ctr">
              <a:defRPr sz="2800" baseline="0">
                <a:solidFill>
                  <a:schemeClr val="bg1"/>
                </a:solidFill>
              </a:defRPr>
            </a:lvl1pPr>
          </a:lstStyle>
          <a:p>
            <a:r>
              <a:rPr lang="ru-RU" dirty="0"/>
              <a:t>ОБРАЗЕЦ ЗАГОЛОВКА</a:t>
            </a:r>
          </a:p>
        </p:txBody>
      </p:sp>
      <p:sp>
        <p:nvSpPr>
          <p:cNvPr id="13"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bg1"/>
                </a:solidFill>
              </a:defRPr>
            </a:lvl1pPr>
          </a:lstStyle>
          <a:p>
            <a:r>
              <a:rPr lang="ru-RU" dirty="0"/>
              <a:t>©2021 Неофлекс. Все права защищены</a:t>
            </a:r>
          </a:p>
        </p:txBody>
      </p:sp>
      <p:sp>
        <p:nvSpPr>
          <p:cNvPr id="18"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bg1"/>
                </a:solidFill>
              </a:defRPr>
            </a:lvl1pPr>
          </a:lstStyle>
          <a:p>
            <a:fld id="{3836835B-2651-4DA9-BBA3-14F7095E4B97}" type="slidenum">
              <a:rPr lang="ru-RU" smtClean="0"/>
              <a:pPr/>
              <a:t>‹#›</a:t>
            </a:fld>
            <a:endParaRPr lang="ru-RU" dirty="0"/>
          </a:p>
        </p:txBody>
      </p:sp>
      <p:sp>
        <p:nvSpPr>
          <p:cNvPr id="26" name="Text Placeholder 2"/>
          <p:cNvSpPr>
            <a:spLocks noGrp="1"/>
          </p:cNvSpPr>
          <p:nvPr>
            <p:ph type="body" idx="18" hasCustomPrompt="1"/>
          </p:nvPr>
        </p:nvSpPr>
        <p:spPr>
          <a:xfrm>
            <a:off x="6501000" y="4617825"/>
            <a:ext cx="4913554" cy="1390612"/>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Описание</a:t>
            </a:r>
          </a:p>
        </p:txBody>
      </p:sp>
      <p:sp>
        <p:nvSpPr>
          <p:cNvPr id="27" name="Text Placeholder 2"/>
          <p:cNvSpPr>
            <a:spLocks noGrp="1"/>
          </p:cNvSpPr>
          <p:nvPr>
            <p:ph type="body" idx="19" hasCustomPrompt="1"/>
          </p:nvPr>
        </p:nvSpPr>
        <p:spPr>
          <a:xfrm>
            <a:off x="6501000" y="4017975"/>
            <a:ext cx="4913554" cy="599850"/>
          </a:xfrm>
          <a:prstGeom prst="rect">
            <a:avLst/>
          </a:prstGeom>
        </p:spPr>
        <p:txBody>
          <a:bodyPr anchor="t">
            <a:noAutofit/>
          </a:bodyPr>
          <a:lstStyle>
            <a:lvl1pPr marL="0" indent="0" algn="l">
              <a:lnSpc>
                <a:spcPct val="84000"/>
              </a:lnSpc>
              <a:spcBef>
                <a:spcPts val="0"/>
              </a:spcBef>
              <a:spcAft>
                <a:spcPts val="0"/>
              </a:spcAft>
              <a:buNone/>
              <a:defRPr sz="20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Название</a:t>
            </a:r>
          </a:p>
        </p:txBody>
      </p:sp>
      <p:sp>
        <p:nvSpPr>
          <p:cNvPr id="28" name="Text Placeholder 2"/>
          <p:cNvSpPr>
            <a:spLocks noGrp="1"/>
          </p:cNvSpPr>
          <p:nvPr>
            <p:ph type="body" idx="20" hasCustomPrompt="1"/>
          </p:nvPr>
        </p:nvSpPr>
        <p:spPr>
          <a:xfrm>
            <a:off x="741300" y="1764413"/>
            <a:ext cx="4904700" cy="1390612"/>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Описание</a:t>
            </a:r>
          </a:p>
        </p:txBody>
      </p:sp>
      <p:sp>
        <p:nvSpPr>
          <p:cNvPr id="29" name="Text Placeholder 2"/>
          <p:cNvSpPr>
            <a:spLocks noGrp="1"/>
          </p:cNvSpPr>
          <p:nvPr>
            <p:ph type="body" idx="21" hasCustomPrompt="1"/>
          </p:nvPr>
        </p:nvSpPr>
        <p:spPr>
          <a:xfrm>
            <a:off x="741300" y="1164563"/>
            <a:ext cx="4904700" cy="599850"/>
          </a:xfrm>
          <a:prstGeom prst="rect">
            <a:avLst/>
          </a:prstGeom>
        </p:spPr>
        <p:txBody>
          <a:bodyPr anchor="t">
            <a:noAutofit/>
          </a:bodyPr>
          <a:lstStyle>
            <a:lvl1pPr marL="0" indent="0" algn="l">
              <a:lnSpc>
                <a:spcPct val="84000"/>
              </a:lnSpc>
              <a:spcBef>
                <a:spcPts val="0"/>
              </a:spcBef>
              <a:spcAft>
                <a:spcPts val="0"/>
              </a:spcAft>
              <a:buNone/>
              <a:defRPr sz="20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Название</a:t>
            </a:r>
          </a:p>
        </p:txBody>
      </p:sp>
      <p:sp>
        <p:nvSpPr>
          <p:cNvPr id="31" name="Text Placeholder 2"/>
          <p:cNvSpPr>
            <a:spLocks noGrp="1"/>
          </p:cNvSpPr>
          <p:nvPr>
            <p:ph type="body" idx="22" hasCustomPrompt="1"/>
          </p:nvPr>
        </p:nvSpPr>
        <p:spPr>
          <a:xfrm>
            <a:off x="6501000" y="1733850"/>
            <a:ext cx="4913554" cy="1390612"/>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Описание</a:t>
            </a:r>
          </a:p>
        </p:txBody>
      </p:sp>
      <p:sp>
        <p:nvSpPr>
          <p:cNvPr id="32" name="Text Placeholder 2"/>
          <p:cNvSpPr>
            <a:spLocks noGrp="1"/>
          </p:cNvSpPr>
          <p:nvPr>
            <p:ph type="body" idx="23" hasCustomPrompt="1"/>
          </p:nvPr>
        </p:nvSpPr>
        <p:spPr>
          <a:xfrm>
            <a:off x="6501000" y="1134000"/>
            <a:ext cx="4913554" cy="599850"/>
          </a:xfrm>
          <a:prstGeom prst="rect">
            <a:avLst/>
          </a:prstGeom>
        </p:spPr>
        <p:txBody>
          <a:bodyPr anchor="t">
            <a:noAutofit/>
          </a:bodyPr>
          <a:lstStyle>
            <a:lvl1pPr marL="0" indent="0" algn="l">
              <a:lnSpc>
                <a:spcPct val="84000"/>
              </a:lnSpc>
              <a:spcBef>
                <a:spcPts val="0"/>
              </a:spcBef>
              <a:spcAft>
                <a:spcPts val="0"/>
              </a:spcAft>
              <a:buNone/>
              <a:defRPr sz="20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Название</a:t>
            </a:r>
          </a:p>
        </p:txBody>
      </p:sp>
    </p:spTree>
    <p:extLst>
      <p:ext uri="{BB962C8B-B14F-4D97-AF65-F5344CB8AC3E}">
        <p14:creationId xmlns:p14="http://schemas.microsoft.com/office/powerpoint/2010/main" val="30991165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_Два объекта">
    <p:bg>
      <p:bgPr>
        <a:gradFill>
          <a:gsLst>
            <a:gs pos="0">
              <a:schemeClr val="tx2"/>
            </a:gs>
            <a:gs pos="100000">
              <a:schemeClr val="tx1"/>
            </a:gs>
          </a:gsLst>
          <a:lin ang="2700000" scaled="0"/>
        </a:gradFill>
        <a:effectLst/>
      </p:bgPr>
    </p:bg>
    <p:spTree>
      <p:nvGrpSpPr>
        <p:cNvPr id="1" name=""/>
        <p:cNvGrpSpPr/>
        <p:nvPr/>
      </p:nvGrpSpPr>
      <p:grpSpPr>
        <a:xfrm>
          <a:off x="0" y="0"/>
          <a:ext cx="0" cy="0"/>
          <a:chOff x="0" y="0"/>
          <a:chExt cx="0" cy="0"/>
        </a:xfrm>
      </p:grpSpPr>
      <p:sp>
        <p:nvSpPr>
          <p:cNvPr id="29" name="Прямоугольник с одним скругленным углом 28"/>
          <p:cNvSpPr/>
          <p:nvPr userDrawn="1"/>
        </p:nvSpPr>
        <p:spPr>
          <a:xfrm rot="10800000">
            <a:off x="0" y="2340000"/>
            <a:ext cx="12192000" cy="2529000"/>
          </a:xfrm>
          <a:prstGeom prst="round1Rect">
            <a:avLst>
              <a:gd name="adj" fmla="val 0"/>
            </a:avLst>
          </a:prstGeom>
          <a:noFill/>
          <a:ln w="19050">
            <a:gradFill>
              <a:gsLst>
                <a:gs pos="100000">
                  <a:schemeClr val="accent1"/>
                </a:gs>
                <a:gs pos="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4" name="Прямоугольник с двумя скругленными противолежащими углами 23"/>
          <p:cNvSpPr/>
          <p:nvPr userDrawn="1"/>
        </p:nvSpPr>
        <p:spPr>
          <a:xfrm>
            <a:off x="4383916" y="3789000"/>
            <a:ext cx="3420000" cy="2160000"/>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30" name="Прямоугольник с двумя скругленными противолежащими углами 29"/>
          <p:cNvSpPr/>
          <p:nvPr userDrawn="1"/>
        </p:nvSpPr>
        <p:spPr>
          <a:xfrm>
            <a:off x="8251863" y="3789000"/>
            <a:ext cx="3420000" cy="2160000"/>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31" name="Прямоугольник с двумя скругленными противолежащими углами 30"/>
          <p:cNvSpPr/>
          <p:nvPr userDrawn="1"/>
        </p:nvSpPr>
        <p:spPr>
          <a:xfrm>
            <a:off x="511801" y="1295179"/>
            <a:ext cx="3420000" cy="2160000"/>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32" name="Прямоугольник с двумя скругленными противолежащими углами 31"/>
          <p:cNvSpPr/>
          <p:nvPr userDrawn="1"/>
        </p:nvSpPr>
        <p:spPr>
          <a:xfrm>
            <a:off x="4383916" y="1295179"/>
            <a:ext cx="3420000" cy="2160000"/>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33" name="Прямоугольник с двумя скругленными противолежащими углами 32"/>
          <p:cNvSpPr/>
          <p:nvPr userDrawn="1"/>
        </p:nvSpPr>
        <p:spPr>
          <a:xfrm>
            <a:off x="8251863" y="1295179"/>
            <a:ext cx="3420000" cy="2160000"/>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9" name="Прямоугольник с двумя скругленными противолежащими углами 18"/>
          <p:cNvSpPr/>
          <p:nvPr userDrawn="1"/>
        </p:nvSpPr>
        <p:spPr>
          <a:xfrm>
            <a:off x="511801" y="3789000"/>
            <a:ext cx="3420000" cy="2160000"/>
          </a:xfrm>
          <a:prstGeom prst="round2DiagRect">
            <a:avLst>
              <a:gd name="adj1" fmla="val 0"/>
              <a:gd name="adj2" fmla="val 16910"/>
            </a:avLst>
          </a:prstGeom>
          <a:solidFill>
            <a:schemeClr val="bg1"/>
          </a:soli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7" name="Заголовок 8"/>
          <p:cNvSpPr>
            <a:spLocks noGrp="1"/>
          </p:cNvSpPr>
          <p:nvPr>
            <p:ph type="title" hasCustomPrompt="1"/>
          </p:nvPr>
        </p:nvSpPr>
        <p:spPr>
          <a:xfrm>
            <a:off x="515938" y="279001"/>
            <a:ext cx="11160124" cy="628251"/>
          </a:xfrm>
          <a:prstGeom prst="rect">
            <a:avLst/>
          </a:prstGeom>
        </p:spPr>
        <p:txBody>
          <a:bodyPr anchor="ctr"/>
          <a:lstStyle>
            <a:lvl1pPr algn="ctr">
              <a:defRPr sz="2800" baseline="0">
                <a:solidFill>
                  <a:schemeClr val="bg1"/>
                </a:solidFill>
              </a:defRPr>
            </a:lvl1pPr>
          </a:lstStyle>
          <a:p>
            <a:r>
              <a:rPr lang="ru-RU" dirty="0"/>
              <a:t>ОБРАЗЕЦ ЗАГОЛОВКА</a:t>
            </a:r>
          </a:p>
        </p:txBody>
      </p:sp>
      <p:sp>
        <p:nvSpPr>
          <p:cNvPr id="35" name="Text Placeholder 2"/>
          <p:cNvSpPr>
            <a:spLocks noGrp="1"/>
          </p:cNvSpPr>
          <p:nvPr>
            <p:ph type="body" idx="32" hasCustomPrompt="1"/>
          </p:nvPr>
        </p:nvSpPr>
        <p:spPr>
          <a:xfrm>
            <a:off x="4383884" y="2915179"/>
            <a:ext cx="3420065" cy="540000"/>
          </a:xfrm>
          <a:prstGeom prst="round2DiagRect">
            <a:avLst>
              <a:gd name="adj1" fmla="val 0"/>
              <a:gd name="adj2" fmla="val 50000"/>
            </a:avLst>
          </a:prstGeom>
          <a:gradFill>
            <a:gsLst>
              <a:gs pos="0">
                <a:schemeClr val="tx2"/>
              </a:gs>
              <a:gs pos="100000">
                <a:schemeClr val="tx1"/>
              </a:gs>
            </a:gsLst>
            <a:lin ang="2700000" scaled="0"/>
          </a:gra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ru-RU" sz="1600" b="1" dirty="0" smtClean="0">
                <a:solidFill>
                  <a:schemeClr val="bg1"/>
                </a:solidFill>
              </a:defRPr>
            </a:lvl1pPr>
          </a:lstStyle>
          <a:p>
            <a:pPr lvl="0" algn="ctr"/>
            <a:r>
              <a:rPr lang="ru-RU" dirty="0"/>
              <a:t>Описание</a:t>
            </a:r>
          </a:p>
        </p:txBody>
      </p:sp>
      <p:sp>
        <p:nvSpPr>
          <p:cNvPr id="36" name="Text Placeholder 2"/>
          <p:cNvSpPr>
            <a:spLocks noGrp="1"/>
          </p:cNvSpPr>
          <p:nvPr>
            <p:ph type="body" idx="33" hasCustomPrompt="1"/>
          </p:nvPr>
        </p:nvSpPr>
        <p:spPr>
          <a:xfrm>
            <a:off x="511769" y="2915179"/>
            <a:ext cx="3420065" cy="540000"/>
          </a:xfrm>
          <a:prstGeom prst="round2DiagRect">
            <a:avLst>
              <a:gd name="adj1" fmla="val 0"/>
              <a:gd name="adj2" fmla="val 50000"/>
            </a:avLst>
          </a:prstGeom>
          <a:gradFill>
            <a:gsLst>
              <a:gs pos="0">
                <a:schemeClr val="tx2"/>
              </a:gs>
              <a:gs pos="100000">
                <a:schemeClr val="tx1"/>
              </a:gs>
            </a:gsLst>
            <a:lin ang="2700000" scaled="0"/>
          </a:gra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ru-RU" sz="1600" b="1" dirty="0" smtClean="0">
                <a:solidFill>
                  <a:schemeClr val="bg1"/>
                </a:solidFill>
              </a:defRPr>
            </a:lvl1pPr>
          </a:lstStyle>
          <a:p>
            <a:pPr lvl="0" algn="ctr"/>
            <a:r>
              <a:rPr lang="ru-RU" dirty="0"/>
              <a:t>Описание</a:t>
            </a:r>
          </a:p>
        </p:txBody>
      </p:sp>
      <p:sp>
        <p:nvSpPr>
          <p:cNvPr id="37" name="Text Placeholder 2"/>
          <p:cNvSpPr>
            <a:spLocks noGrp="1"/>
          </p:cNvSpPr>
          <p:nvPr>
            <p:ph type="body" idx="34" hasCustomPrompt="1"/>
          </p:nvPr>
        </p:nvSpPr>
        <p:spPr>
          <a:xfrm>
            <a:off x="8251831" y="2915179"/>
            <a:ext cx="3420065" cy="540000"/>
          </a:xfrm>
          <a:prstGeom prst="round2DiagRect">
            <a:avLst>
              <a:gd name="adj1" fmla="val 0"/>
              <a:gd name="adj2" fmla="val 50000"/>
            </a:avLst>
          </a:prstGeom>
          <a:gradFill>
            <a:gsLst>
              <a:gs pos="0">
                <a:schemeClr val="tx2"/>
              </a:gs>
              <a:gs pos="100000">
                <a:schemeClr val="tx1"/>
              </a:gs>
            </a:gsLst>
            <a:lin ang="2700000" scaled="0"/>
          </a:gra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ru-RU" sz="1600" b="1" dirty="0" smtClean="0">
                <a:solidFill>
                  <a:schemeClr val="bg1"/>
                </a:solidFill>
              </a:defRPr>
            </a:lvl1pPr>
          </a:lstStyle>
          <a:p>
            <a:pPr lvl="0" algn="ctr"/>
            <a:r>
              <a:rPr lang="ru-RU" dirty="0"/>
              <a:t>Описание</a:t>
            </a:r>
          </a:p>
        </p:txBody>
      </p:sp>
      <p:sp>
        <p:nvSpPr>
          <p:cNvPr id="38" name="Text Placeholder 2"/>
          <p:cNvSpPr>
            <a:spLocks noGrp="1"/>
          </p:cNvSpPr>
          <p:nvPr>
            <p:ph type="body" idx="35" hasCustomPrompt="1"/>
          </p:nvPr>
        </p:nvSpPr>
        <p:spPr>
          <a:xfrm>
            <a:off x="4383884" y="5409000"/>
            <a:ext cx="3420065" cy="540000"/>
          </a:xfrm>
          <a:prstGeom prst="round2DiagRect">
            <a:avLst>
              <a:gd name="adj1" fmla="val 0"/>
              <a:gd name="adj2" fmla="val 50000"/>
            </a:avLst>
          </a:prstGeom>
          <a:gradFill>
            <a:gsLst>
              <a:gs pos="0">
                <a:schemeClr val="tx2"/>
              </a:gs>
              <a:gs pos="100000">
                <a:schemeClr val="tx1"/>
              </a:gs>
            </a:gsLst>
            <a:lin ang="2700000" scaled="0"/>
          </a:gra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ru-RU" sz="1600" b="1" dirty="0" smtClean="0">
                <a:solidFill>
                  <a:schemeClr val="bg1"/>
                </a:solidFill>
              </a:defRPr>
            </a:lvl1pPr>
          </a:lstStyle>
          <a:p>
            <a:pPr lvl="0" algn="ctr"/>
            <a:r>
              <a:rPr lang="ru-RU" dirty="0"/>
              <a:t>Описание</a:t>
            </a:r>
          </a:p>
        </p:txBody>
      </p:sp>
      <p:sp>
        <p:nvSpPr>
          <p:cNvPr id="39" name="Text Placeholder 2"/>
          <p:cNvSpPr>
            <a:spLocks noGrp="1"/>
          </p:cNvSpPr>
          <p:nvPr>
            <p:ph type="body" idx="36" hasCustomPrompt="1"/>
          </p:nvPr>
        </p:nvSpPr>
        <p:spPr>
          <a:xfrm>
            <a:off x="511769" y="5409000"/>
            <a:ext cx="3420065" cy="540000"/>
          </a:xfrm>
          <a:prstGeom prst="round2DiagRect">
            <a:avLst>
              <a:gd name="adj1" fmla="val 0"/>
              <a:gd name="adj2" fmla="val 50000"/>
            </a:avLst>
          </a:prstGeom>
          <a:gradFill>
            <a:gsLst>
              <a:gs pos="0">
                <a:schemeClr val="tx2"/>
              </a:gs>
              <a:gs pos="100000">
                <a:schemeClr val="tx1"/>
              </a:gs>
            </a:gsLst>
            <a:lin ang="2700000" scaled="0"/>
          </a:gra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ru-RU" sz="1600" b="1" dirty="0" smtClean="0">
                <a:solidFill>
                  <a:schemeClr val="bg1"/>
                </a:solidFill>
              </a:defRPr>
            </a:lvl1pPr>
          </a:lstStyle>
          <a:p>
            <a:pPr lvl="0" algn="ctr"/>
            <a:r>
              <a:rPr lang="ru-RU" dirty="0"/>
              <a:t>Описание</a:t>
            </a:r>
          </a:p>
        </p:txBody>
      </p:sp>
      <p:sp>
        <p:nvSpPr>
          <p:cNvPr id="40" name="Text Placeholder 2"/>
          <p:cNvSpPr>
            <a:spLocks noGrp="1"/>
          </p:cNvSpPr>
          <p:nvPr>
            <p:ph type="body" idx="37" hasCustomPrompt="1"/>
          </p:nvPr>
        </p:nvSpPr>
        <p:spPr>
          <a:xfrm>
            <a:off x="8251831" y="5409000"/>
            <a:ext cx="3420065" cy="540000"/>
          </a:xfrm>
          <a:prstGeom prst="round2DiagRect">
            <a:avLst>
              <a:gd name="adj1" fmla="val 0"/>
              <a:gd name="adj2" fmla="val 50000"/>
            </a:avLst>
          </a:prstGeom>
          <a:gradFill>
            <a:gsLst>
              <a:gs pos="0">
                <a:schemeClr val="tx2"/>
              </a:gs>
              <a:gs pos="100000">
                <a:schemeClr val="tx1"/>
              </a:gs>
            </a:gsLst>
            <a:lin ang="2700000" scaled="0"/>
          </a:gradFill>
          <a:ln w="19050">
            <a:gradFill>
              <a:gsLst>
                <a:gs pos="0">
                  <a:schemeClr val="accent1"/>
                </a:gs>
                <a:gs pos="100000">
                  <a:schemeClr val="accent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ru-RU" sz="1600" b="1" dirty="0" smtClean="0">
                <a:solidFill>
                  <a:schemeClr val="bg1"/>
                </a:solidFill>
              </a:defRPr>
            </a:lvl1pPr>
          </a:lstStyle>
          <a:p>
            <a:pPr lvl="0" algn="ctr"/>
            <a:r>
              <a:rPr lang="ru-RU" dirty="0"/>
              <a:t>Описание</a:t>
            </a:r>
          </a:p>
        </p:txBody>
      </p:sp>
      <p:sp>
        <p:nvSpPr>
          <p:cNvPr id="20"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bg1"/>
                </a:solidFill>
              </a:defRPr>
            </a:lvl1pPr>
          </a:lstStyle>
          <a:p>
            <a:r>
              <a:rPr lang="ru-RU" dirty="0"/>
              <a:t>©2021 Неофлекс. Все права защищены</a:t>
            </a:r>
          </a:p>
        </p:txBody>
      </p:sp>
      <p:sp>
        <p:nvSpPr>
          <p:cNvPr id="21"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bg1"/>
                </a:solidFill>
              </a:defRPr>
            </a:lvl1pPr>
          </a:lstStyle>
          <a:p>
            <a:fld id="{3836835B-2651-4DA9-BBA3-14F7095E4B97}" type="slidenum">
              <a:rPr lang="ru-RU" smtClean="0"/>
              <a:pPr/>
              <a:t>‹#›</a:t>
            </a:fld>
            <a:endParaRPr lang="ru-RU" dirty="0"/>
          </a:p>
        </p:txBody>
      </p:sp>
      <p:pic>
        <p:nvPicPr>
          <p:cNvPr id="22" name="Рисунок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9554" y="144000"/>
            <a:ext cx="579988" cy="630000"/>
          </a:xfrm>
          <a:prstGeom prst="rect">
            <a:avLst/>
          </a:prstGeom>
        </p:spPr>
      </p:pic>
    </p:spTree>
    <p:extLst>
      <p:ext uri="{BB962C8B-B14F-4D97-AF65-F5344CB8AC3E}">
        <p14:creationId xmlns:p14="http://schemas.microsoft.com/office/powerpoint/2010/main" val="2454755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891630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Два объекта">
    <p:bg>
      <p:bgPr>
        <a:solidFill>
          <a:schemeClr val="bg1"/>
        </a:solidFill>
        <a:effectLst/>
      </p:bgPr>
    </p:bg>
    <p:spTree>
      <p:nvGrpSpPr>
        <p:cNvPr id="1" name=""/>
        <p:cNvGrpSpPr/>
        <p:nvPr/>
      </p:nvGrpSpPr>
      <p:grpSpPr>
        <a:xfrm>
          <a:off x="0" y="0"/>
          <a:ext cx="0" cy="0"/>
          <a:chOff x="0" y="0"/>
          <a:chExt cx="0" cy="0"/>
        </a:xfrm>
      </p:grpSpPr>
      <p:sp>
        <p:nvSpPr>
          <p:cNvPr id="10" name="Прямоугольник с двумя скругленными противолежащими углами 9"/>
          <p:cNvSpPr/>
          <p:nvPr userDrawn="1"/>
        </p:nvSpPr>
        <p:spPr>
          <a:xfrm rot="16200000" flipH="1">
            <a:off x="3058637" y="-2578636"/>
            <a:ext cx="6074726" cy="11700000"/>
          </a:xfrm>
          <a:prstGeom prst="round2DiagRect">
            <a:avLst>
              <a:gd name="adj1" fmla="val 0"/>
              <a:gd name="adj2" fmla="val 11446"/>
            </a:avLst>
          </a:prstGeom>
          <a:noFill/>
          <a:ln w="19050">
            <a:gradFill>
              <a:gsLst>
                <a:gs pos="0">
                  <a:schemeClr val="accent3"/>
                </a:gs>
                <a:gs pos="100000">
                  <a:schemeClr val="tx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5" name="Прямоугольник с одним скругленным углом 24"/>
          <p:cNvSpPr/>
          <p:nvPr userDrawn="1"/>
        </p:nvSpPr>
        <p:spPr>
          <a:xfrm rot="16200000">
            <a:off x="5715003" y="380999"/>
            <a:ext cx="6857999" cy="6096001"/>
          </a:xfrm>
          <a:prstGeom prst="round1Rect">
            <a:avLst>
              <a:gd name="adj" fmla="val 9484"/>
            </a:avLst>
          </a:prstGeom>
          <a:gradFill>
            <a:gsLst>
              <a:gs pos="100000">
                <a:schemeClr val="accent3"/>
              </a:gs>
              <a:gs pos="0">
                <a:schemeClr val="tx2"/>
              </a:gs>
            </a:gsLst>
            <a:lin ang="192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solidFill>
                <a:schemeClr val="bg1"/>
              </a:solidFill>
            </a:endParaRPr>
          </a:p>
        </p:txBody>
      </p:sp>
      <p:sp>
        <p:nvSpPr>
          <p:cNvPr id="9" name="Заголовок 8"/>
          <p:cNvSpPr>
            <a:spLocks noGrp="1"/>
          </p:cNvSpPr>
          <p:nvPr>
            <p:ph type="title" hasCustomPrompt="1"/>
          </p:nvPr>
        </p:nvSpPr>
        <p:spPr>
          <a:xfrm>
            <a:off x="515938" y="549273"/>
            <a:ext cx="4140063" cy="1149549"/>
          </a:xfrm>
          <a:prstGeom prst="rect">
            <a:avLst/>
          </a:prstGeom>
        </p:spPr>
        <p:txBody>
          <a:bodyPr anchor="t"/>
          <a:lstStyle>
            <a:lvl1pPr algn="l">
              <a:defRPr sz="2800" baseline="0">
                <a:solidFill>
                  <a:schemeClr val="tx1"/>
                </a:solidFill>
              </a:defRPr>
            </a:lvl1pPr>
          </a:lstStyle>
          <a:p>
            <a:r>
              <a:rPr lang="ru-RU" dirty="0"/>
              <a:t>ОБРАЗЕЦ ЗАГОЛОВКА</a:t>
            </a:r>
          </a:p>
        </p:txBody>
      </p:sp>
      <p:sp>
        <p:nvSpPr>
          <p:cNvPr id="16" name="Text Placeholder 2"/>
          <p:cNvSpPr>
            <a:spLocks noGrp="1"/>
          </p:cNvSpPr>
          <p:nvPr>
            <p:ph type="body" idx="17" hasCustomPrompt="1"/>
          </p:nvPr>
        </p:nvSpPr>
        <p:spPr>
          <a:xfrm>
            <a:off x="515938" y="1819328"/>
            <a:ext cx="3330001" cy="360000"/>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17" name="Text Placeholder 2"/>
          <p:cNvSpPr>
            <a:spLocks noGrp="1"/>
          </p:cNvSpPr>
          <p:nvPr>
            <p:ph type="body" idx="18" hasCustomPrompt="1"/>
          </p:nvPr>
        </p:nvSpPr>
        <p:spPr>
          <a:xfrm>
            <a:off x="515938" y="2181123"/>
            <a:ext cx="3330001" cy="857270"/>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26" name="Text Placeholder 2"/>
          <p:cNvSpPr>
            <a:spLocks noGrp="1"/>
          </p:cNvSpPr>
          <p:nvPr>
            <p:ph type="body" idx="22" hasCustomPrompt="1"/>
          </p:nvPr>
        </p:nvSpPr>
        <p:spPr>
          <a:xfrm>
            <a:off x="515938" y="3249000"/>
            <a:ext cx="3330001" cy="360000"/>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27" name="Text Placeholder 2"/>
          <p:cNvSpPr>
            <a:spLocks noGrp="1"/>
          </p:cNvSpPr>
          <p:nvPr>
            <p:ph type="body" idx="23" hasCustomPrompt="1"/>
          </p:nvPr>
        </p:nvSpPr>
        <p:spPr>
          <a:xfrm>
            <a:off x="515938" y="3625007"/>
            <a:ext cx="3330001" cy="857270"/>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28" name="Text Placeholder 2"/>
          <p:cNvSpPr>
            <a:spLocks noGrp="1"/>
          </p:cNvSpPr>
          <p:nvPr>
            <p:ph type="body" idx="24" hasCustomPrompt="1"/>
          </p:nvPr>
        </p:nvSpPr>
        <p:spPr>
          <a:xfrm>
            <a:off x="515938" y="4696618"/>
            <a:ext cx="3330001" cy="360000"/>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29" name="Text Placeholder 2"/>
          <p:cNvSpPr>
            <a:spLocks noGrp="1"/>
          </p:cNvSpPr>
          <p:nvPr>
            <p:ph type="body" idx="25" hasCustomPrompt="1"/>
          </p:nvPr>
        </p:nvSpPr>
        <p:spPr>
          <a:xfrm>
            <a:off x="515938" y="5091093"/>
            <a:ext cx="3330001" cy="857270"/>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24" name="Прямоугольник с одним скругленным углом 23"/>
          <p:cNvSpPr/>
          <p:nvPr userDrawn="1"/>
        </p:nvSpPr>
        <p:spPr>
          <a:xfrm rot="16200000" flipH="1">
            <a:off x="5514446" y="-729192"/>
            <a:ext cx="5399089" cy="7956020"/>
          </a:xfrm>
          <a:prstGeom prst="round1Rect">
            <a:avLst>
              <a:gd name="adj" fmla="val 12609"/>
            </a:avLst>
          </a:prstGeom>
          <a:solidFill>
            <a:schemeClr val="bg1"/>
          </a:solidFill>
          <a:ln w="19050">
            <a:gradFill>
              <a:gsLst>
                <a:gs pos="0">
                  <a:schemeClr val="accent3"/>
                </a:gs>
                <a:gs pos="100000">
                  <a:schemeClr val="tx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0"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tx1"/>
                </a:solidFill>
              </a:defRPr>
            </a:lvl1pPr>
          </a:lstStyle>
          <a:p>
            <a:r>
              <a:rPr lang="ru-RU" dirty="0"/>
              <a:t>©2021 Неофлекс. Все права защищены</a:t>
            </a:r>
          </a:p>
        </p:txBody>
      </p:sp>
      <p:sp>
        <p:nvSpPr>
          <p:cNvPr id="32"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bg1"/>
                </a:solidFill>
              </a:defRPr>
            </a:lvl1pPr>
          </a:lstStyle>
          <a:p>
            <a:fld id="{3836835B-2651-4DA9-BBA3-14F7095E4B97}" type="slidenum">
              <a:rPr lang="ru-RU" smtClean="0"/>
              <a:pPr/>
              <a:t>‹#›</a:t>
            </a:fld>
            <a:endParaRPr lang="ru-RU" dirty="0"/>
          </a:p>
        </p:txBody>
      </p:sp>
    </p:spTree>
    <p:extLst>
      <p:ext uri="{BB962C8B-B14F-4D97-AF65-F5344CB8AC3E}">
        <p14:creationId xmlns:p14="http://schemas.microsoft.com/office/powerpoint/2010/main" val="1525829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Два объекта">
    <p:bg>
      <p:bgPr>
        <a:solidFill>
          <a:schemeClr val="bg1"/>
        </a:solidFill>
        <a:effectLst/>
      </p:bgPr>
    </p:bg>
    <p:spTree>
      <p:nvGrpSpPr>
        <p:cNvPr id="1" name=""/>
        <p:cNvGrpSpPr/>
        <p:nvPr/>
      </p:nvGrpSpPr>
      <p:grpSpPr>
        <a:xfrm>
          <a:off x="0" y="0"/>
          <a:ext cx="0" cy="0"/>
          <a:chOff x="0" y="0"/>
          <a:chExt cx="0" cy="0"/>
        </a:xfrm>
      </p:grpSpPr>
      <p:sp>
        <p:nvSpPr>
          <p:cNvPr id="25" name="Прямоугольник с одним скругленным углом 24"/>
          <p:cNvSpPr/>
          <p:nvPr userDrawn="1"/>
        </p:nvSpPr>
        <p:spPr>
          <a:xfrm rot="16200000" flipH="1" flipV="1">
            <a:off x="-1618500" y="1618500"/>
            <a:ext cx="6858000" cy="3621000"/>
          </a:xfrm>
          <a:prstGeom prst="round1Rect">
            <a:avLst>
              <a:gd name="adj" fmla="val 15590"/>
            </a:avLst>
          </a:prstGeom>
          <a:gradFill>
            <a:gsLst>
              <a:gs pos="0">
                <a:schemeClr val="accent3"/>
              </a:gs>
              <a:gs pos="100000">
                <a:schemeClr val="tx2"/>
              </a:gs>
            </a:gsLst>
            <a:lin ang="198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Заголовок 8"/>
          <p:cNvSpPr>
            <a:spLocks noGrp="1"/>
          </p:cNvSpPr>
          <p:nvPr>
            <p:ph type="title" hasCustomPrompt="1"/>
          </p:nvPr>
        </p:nvSpPr>
        <p:spPr>
          <a:xfrm>
            <a:off x="4770300" y="549273"/>
            <a:ext cx="6905763" cy="1149549"/>
          </a:xfrm>
          <a:prstGeom prst="rect">
            <a:avLst/>
          </a:prstGeom>
        </p:spPr>
        <p:txBody>
          <a:bodyPr anchor="t"/>
          <a:lstStyle>
            <a:lvl1pPr algn="l">
              <a:defRPr sz="2800" baseline="0">
                <a:solidFill>
                  <a:schemeClr val="tx1"/>
                </a:solidFill>
              </a:defRPr>
            </a:lvl1pPr>
          </a:lstStyle>
          <a:p>
            <a:r>
              <a:rPr lang="ru-RU" dirty="0"/>
              <a:t>ОБРАЗЕЦ ЗАГОЛОВКА</a:t>
            </a:r>
          </a:p>
        </p:txBody>
      </p:sp>
      <p:sp>
        <p:nvSpPr>
          <p:cNvPr id="21" name="Content Placeholder 3"/>
          <p:cNvSpPr>
            <a:spLocks noGrp="1"/>
          </p:cNvSpPr>
          <p:nvPr>
            <p:ph sz="half" idx="19"/>
          </p:nvPr>
        </p:nvSpPr>
        <p:spPr>
          <a:xfrm>
            <a:off x="4770300" y="1854000"/>
            <a:ext cx="720000" cy="722623"/>
          </a:xfrm>
          <a:prstGeom prst="ellipse">
            <a:avLst/>
          </a:prstGeom>
          <a:ln w="12700">
            <a:noFill/>
          </a:ln>
        </p:spPr>
        <p:txBody>
          <a:bodyPr/>
          <a:lstStyle>
            <a:lvl1pPr>
              <a:defRPr sz="12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endParaRPr lang="en-US" dirty="0"/>
          </a:p>
        </p:txBody>
      </p:sp>
      <p:sp>
        <p:nvSpPr>
          <p:cNvPr id="22" name="Content Placeholder 3"/>
          <p:cNvSpPr>
            <a:spLocks noGrp="1"/>
          </p:cNvSpPr>
          <p:nvPr>
            <p:ph sz="half" idx="20"/>
          </p:nvPr>
        </p:nvSpPr>
        <p:spPr>
          <a:xfrm>
            <a:off x="4770300" y="3281604"/>
            <a:ext cx="720000" cy="722623"/>
          </a:xfrm>
          <a:prstGeom prst="ellipse">
            <a:avLst/>
          </a:prstGeom>
          <a:ln w="12700">
            <a:noFill/>
          </a:ln>
        </p:spPr>
        <p:txBody>
          <a:bodyPr/>
          <a:lstStyle>
            <a:lvl1pPr>
              <a:defRPr sz="12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endParaRPr lang="en-US" dirty="0"/>
          </a:p>
        </p:txBody>
      </p:sp>
      <p:sp>
        <p:nvSpPr>
          <p:cNvPr id="23" name="Content Placeholder 3"/>
          <p:cNvSpPr>
            <a:spLocks noGrp="1"/>
          </p:cNvSpPr>
          <p:nvPr>
            <p:ph sz="half" idx="21"/>
          </p:nvPr>
        </p:nvSpPr>
        <p:spPr>
          <a:xfrm>
            <a:off x="4770300" y="4744245"/>
            <a:ext cx="720000" cy="722623"/>
          </a:xfrm>
          <a:prstGeom prst="ellipse">
            <a:avLst/>
          </a:prstGeom>
          <a:ln w="12700">
            <a:noFill/>
          </a:ln>
        </p:spPr>
        <p:txBody>
          <a:bodyPr/>
          <a:lstStyle>
            <a:lvl1pPr>
              <a:defRPr sz="12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endParaRPr lang="en-US" dirty="0"/>
          </a:p>
        </p:txBody>
      </p:sp>
      <p:sp>
        <p:nvSpPr>
          <p:cNvPr id="26" name="Text Placeholder 2"/>
          <p:cNvSpPr>
            <a:spLocks noGrp="1"/>
          </p:cNvSpPr>
          <p:nvPr>
            <p:ph type="body" idx="22" hasCustomPrompt="1"/>
          </p:nvPr>
        </p:nvSpPr>
        <p:spPr>
          <a:xfrm>
            <a:off x="5691000" y="2002377"/>
            <a:ext cx="5985063" cy="360000"/>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27" name="Text Placeholder 2"/>
          <p:cNvSpPr>
            <a:spLocks noGrp="1"/>
          </p:cNvSpPr>
          <p:nvPr>
            <p:ph type="body" idx="23" hasCustomPrompt="1"/>
          </p:nvPr>
        </p:nvSpPr>
        <p:spPr>
          <a:xfrm>
            <a:off x="5691000" y="2362376"/>
            <a:ext cx="5985063" cy="1066623"/>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28" name="Text Placeholder 2"/>
          <p:cNvSpPr>
            <a:spLocks noGrp="1"/>
          </p:cNvSpPr>
          <p:nvPr>
            <p:ph type="body" idx="24" hasCustomPrompt="1"/>
          </p:nvPr>
        </p:nvSpPr>
        <p:spPr>
          <a:xfrm>
            <a:off x="5691000" y="3436122"/>
            <a:ext cx="5985063" cy="360000"/>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29" name="Text Placeholder 2"/>
          <p:cNvSpPr>
            <a:spLocks noGrp="1"/>
          </p:cNvSpPr>
          <p:nvPr>
            <p:ph type="body" idx="25" hasCustomPrompt="1"/>
          </p:nvPr>
        </p:nvSpPr>
        <p:spPr>
          <a:xfrm>
            <a:off x="5691000" y="3796121"/>
            <a:ext cx="5985063" cy="1070339"/>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30" name="Text Placeholder 2"/>
          <p:cNvSpPr>
            <a:spLocks noGrp="1"/>
          </p:cNvSpPr>
          <p:nvPr>
            <p:ph type="body" idx="26" hasCustomPrompt="1"/>
          </p:nvPr>
        </p:nvSpPr>
        <p:spPr>
          <a:xfrm>
            <a:off x="5691000" y="4878387"/>
            <a:ext cx="5985063" cy="360000"/>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31" name="Text Placeholder 2"/>
          <p:cNvSpPr>
            <a:spLocks noGrp="1"/>
          </p:cNvSpPr>
          <p:nvPr>
            <p:ph type="body" idx="27" hasCustomPrompt="1"/>
          </p:nvPr>
        </p:nvSpPr>
        <p:spPr>
          <a:xfrm>
            <a:off x="5691000" y="5238387"/>
            <a:ext cx="5985063" cy="1070338"/>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24" name="Прямоугольник с одним скругленным углом 23"/>
          <p:cNvSpPr/>
          <p:nvPr userDrawn="1"/>
        </p:nvSpPr>
        <p:spPr>
          <a:xfrm rot="16200000" flipV="1">
            <a:off x="-761738" y="1311009"/>
            <a:ext cx="5759450" cy="4235982"/>
          </a:xfrm>
          <a:prstGeom prst="round1Rect">
            <a:avLst>
              <a:gd name="adj" fmla="val 12609"/>
            </a:avLst>
          </a:prstGeom>
          <a:solidFill>
            <a:schemeClr val="bg1"/>
          </a:solidFill>
          <a:ln w="19050">
            <a:gradFill>
              <a:gsLst>
                <a:gs pos="0">
                  <a:schemeClr val="accent3"/>
                </a:gs>
                <a:gs pos="100000">
                  <a:schemeClr val="tx2"/>
                </a:gs>
              </a:gsLst>
              <a:lin ang="141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dirty="0"/>
          </a:p>
        </p:txBody>
      </p:sp>
      <p:pic>
        <p:nvPicPr>
          <p:cNvPr id="32" name="Рисунок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9554" y="144000"/>
            <a:ext cx="579988" cy="630000"/>
          </a:xfrm>
          <a:prstGeom prst="rect">
            <a:avLst/>
          </a:prstGeom>
        </p:spPr>
      </p:pic>
      <p:sp>
        <p:nvSpPr>
          <p:cNvPr id="17"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bg1"/>
                </a:solidFill>
              </a:defRPr>
            </a:lvl1pPr>
          </a:lstStyle>
          <a:p>
            <a:r>
              <a:rPr lang="ru-RU" dirty="0"/>
              <a:t>©2021 Неофлекс. Все права защищены</a:t>
            </a:r>
          </a:p>
        </p:txBody>
      </p:sp>
      <p:sp>
        <p:nvSpPr>
          <p:cNvPr id="18"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tx1"/>
                </a:solidFill>
              </a:defRPr>
            </a:lvl1pPr>
          </a:lstStyle>
          <a:p>
            <a:fld id="{3836835B-2651-4DA9-BBA3-14F7095E4B97}" type="slidenum">
              <a:rPr lang="ru-RU" smtClean="0"/>
              <a:pPr/>
              <a:t>‹#›</a:t>
            </a:fld>
            <a:endParaRPr lang="ru-RU" dirty="0"/>
          </a:p>
        </p:txBody>
      </p:sp>
    </p:spTree>
    <p:extLst>
      <p:ext uri="{BB962C8B-B14F-4D97-AF65-F5344CB8AC3E}">
        <p14:creationId xmlns:p14="http://schemas.microsoft.com/office/powerpoint/2010/main" val="1315909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Два объекта">
    <p:bg>
      <p:bgPr>
        <a:solidFill>
          <a:schemeClr val="bg1"/>
        </a:solidFill>
        <a:effectLst/>
      </p:bgPr>
    </p:bg>
    <p:spTree>
      <p:nvGrpSpPr>
        <p:cNvPr id="1" name=""/>
        <p:cNvGrpSpPr/>
        <p:nvPr/>
      </p:nvGrpSpPr>
      <p:grpSpPr>
        <a:xfrm>
          <a:off x="0" y="0"/>
          <a:ext cx="0" cy="0"/>
          <a:chOff x="0" y="0"/>
          <a:chExt cx="0" cy="0"/>
        </a:xfrm>
      </p:grpSpPr>
      <p:sp>
        <p:nvSpPr>
          <p:cNvPr id="19" name="Прямоугольник с двумя скругленными противолежащими углами 18"/>
          <p:cNvSpPr/>
          <p:nvPr userDrawn="1"/>
        </p:nvSpPr>
        <p:spPr>
          <a:xfrm rot="16200000" flipH="1">
            <a:off x="3058637" y="-2578636"/>
            <a:ext cx="6074726" cy="11700000"/>
          </a:xfrm>
          <a:prstGeom prst="round2DiagRect">
            <a:avLst>
              <a:gd name="adj1" fmla="val 0"/>
              <a:gd name="adj2" fmla="val 11446"/>
            </a:avLst>
          </a:prstGeom>
          <a:noFill/>
          <a:ln w="19050">
            <a:gradFill>
              <a:gsLst>
                <a:gs pos="0">
                  <a:schemeClr val="accent3"/>
                </a:gs>
                <a:gs pos="100000">
                  <a:schemeClr val="tx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5" name="Прямоугольник с одним скругленным углом 24"/>
          <p:cNvSpPr/>
          <p:nvPr userDrawn="1"/>
        </p:nvSpPr>
        <p:spPr>
          <a:xfrm rot="16200000">
            <a:off x="6952503" y="1618500"/>
            <a:ext cx="6858002" cy="3621002"/>
          </a:xfrm>
          <a:prstGeom prst="round1Rect">
            <a:avLst>
              <a:gd name="adj" fmla="val 15422"/>
            </a:avLst>
          </a:prstGeom>
          <a:gradFill>
            <a:gsLst>
              <a:gs pos="100000">
                <a:schemeClr val="accent3"/>
              </a:gs>
              <a:gs pos="0">
                <a:schemeClr val="tx2"/>
              </a:gs>
            </a:gsLst>
            <a:lin ang="192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solidFill>
                <a:schemeClr val="bg1"/>
              </a:solidFill>
            </a:endParaRPr>
          </a:p>
        </p:txBody>
      </p:sp>
      <p:sp>
        <p:nvSpPr>
          <p:cNvPr id="9" name="Заголовок 8"/>
          <p:cNvSpPr>
            <a:spLocks noGrp="1"/>
          </p:cNvSpPr>
          <p:nvPr>
            <p:ph type="title" hasCustomPrompt="1"/>
          </p:nvPr>
        </p:nvSpPr>
        <p:spPr>
          <a:xfrm>
            <a:off x="515938" y="549273"/>
            <a:ext cx="6930062" cy="909699"/>
          </a:xfrm>
          <a:prstGeom prst="rect">
            <a:avLst/>
          </a:prstGeom>
        </p:spPr>
        <p:txBody>
          <a:bodyPr anchor="t"/>
          <a:lstStyle>
            <a:lvl1pPr algn="l">
              <a:defRPr sz="2800" baseline="0">
                <a:solidFill>
                  <a:schemeClr val="tx1"/>
                </a:solidFill>
              </a:defRPr>
            </a:lvl1pPr>
          </a:lstStyle>
          <a:p>
            <a:r>
              <a:rPr lang="ru-RU" dirty="0"/>
              <a:t>ОБРАЗЕЦ ЗАГОЛОВКА</a:t>
            </a:r>
            <a:br>
              <a:rPr lang="en-US" dirty="0"/>
            </a:br>
            <a:endParaRPr lang="ru-RU" dirty="0"/>
          </a:p>
        </p:txBody>
      </p:sp>
      <p:sp>
        <p:nvSpPr>
          <p:cNvPr id="16" name="Text Placeholder 2"/>
          <p:cNvSpPr>
            <a:spLocks noGrp="1"/>
          </p:cNvSpPr>
          <p:nvPr>
            <p:ph type="body" idx="17" hasCustomPrompt="1"/>
          </p:nvPr>
        </p:nvSpPr>
        <p:spPr>
          <a:xfrm>
            <a:off x="1461000" y="1674000"/>
            <a:ext cx="5985000" cy="344161"/>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17" name="Text Placeholder 2"/>
          <p:cNvSpPr>
            <a:spLocks noGrp="1"/>
          </p:cNvSpPr>
          <p:nvPr>
            <p:ph type="body" idx="18" hasCustomPrompt="1"/>
          </p:nvPr>
        </p:nvSpPr>
        <p:spPr>
          <a:xfrm>
            <a:off x="1461000" y="2033398"/>
            <a:ext cx="5985000" cy="991660"/>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18" name="Content Placeholder 3"/>
          <p:cNvSpPr>
            <a:spLocks noGrp="1"/>
          </p:cNvSpPr>
          <p:nvPr>
            <p:ph sz="half" idx="2"/>
          </p:nvPr>
        </p:nvSpPr>
        <p:spPr>
          <a:xfrm>
            <a:off x="516300" y="1484768"/>
            <a:ext cx="720000" cy="722623"/>
          </a:xfrm>
          <a:prstGeom prst="ellipse">
            <a:avLst/>
          </a:prstGeom>
          <a:ln w="12700">
            <a:noFill/>
          </a:ln>
        </p:spPr>
        <p:txBody>
          <a:bodyPr/>
          <a:lstStyle>
            <a:lvl1pPr>
              <a:defRPr sz="12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endParaRPr lang="en-US" dirty="0"/>
          </a:p>
        </p:txBody>
      </p:sp>
      <p:sp>
        <p:nvSpPr>
          <p:cNvPr id="21" name="Content Placeholder 3"/>
          <p:cNvSpPr>
            <a:spLocks noGrp="1"/>
          </p:cNvSpPr>
          <p:nvPr>
            <p:ph sz="half" idx="19"/>
          </p:nvPr>
        </p:nvSpPr>
        <p:spPr>
          <a:xfrm>
            <a:off x="516300" y="2944666"/>
            <a:ext cx="720000" cy="722623"/>
          </a:xfrm>
          <a:prstGeom prst="ellipse">
            <a:avLst/>
          </a:prstGeom>
          <a:ln w="12700">
            <a:noFill/>
          </a:ln>
        </p:spPr>
        <p:txBody>
          <a:bodyPr/>
          <a:lstStyle>
            <a:lvl1pPr>
              <a:defRPr sz="12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endParaRPr lang="en-US" dirty="0"/>
          </a:p>
        </p:txBody>
      </p:sp>
      <p:sp>
        <p:nvSpPr>
          <p:cNvPr id="22" name="Content Placeholder 3"/>
          <p:cNvSpPr>
            <a:spLocks noGrp="1"/>
          </p:cNvSpPr>
          <p:nvPr>
            <p:ph sz="half" idx="20"/>
          </p:nvPr>
        </p:nvSpPr>
        <p:spPr>
          <a:xfrm>
            <a:off x="516300" y="4400920"/>
            <a:ext cx="720000" cy="722623"/>
          </a:xfrm>
          <a:prstGeom prst="ellipse">
            <a:avLst/>
          </a:prstGeom>
          <a:ln w="12700">
            <a:noFill/>
          </a:ln>
        </p:spPr>
        <p:txBody>
          <a:bodyPr/>
          <a:lstStyle>
            <a:lvl1pPr>
              <a:defRPr sz="12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endParaRPr lang="en-US" dirty="0"/>
          </a:p>
        </p:txBody>
      </p:sp>
      <p:sp>
        <p:nvSpPr>
          <p:cNvPr id="26" name="Text Placeholder 2"/>
          <p:cNvSpPr>
            <a:spLocks noGrp="1"/>
          </p:cNvSpPr>
          <p:nvPr>
            <p:ph type="body" idx="22" hasCustomPrompt="1"/>
          </p:nvPr>
        </p:nvSpPr>
        <p:spPr>
          <a:xfrm>
            <a:off x="1461000" y="3157942"/>
            <a:ext cx="5985000" cy="344161"/>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27" name="Text Placeholder 2"/>
          <p:cNvSpPr>
            <a:spLocks noGrp="1"/>
          </p:cNvSpPr>
          <p:nvPr>
            <p:ph type="body" idx="23" hasCustomPrompt="1"/>
          </p:nvPr>
        </p:nvSpPr>
        <p:spPr>
          <a:xfrm>
            <a:off x="1461000" y="3517340"/>
            <a:ext cx="5985000" cy="991660"/>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28" name="Text Placeholder 2"/>
          <p:cNvSpPr>
            <a:spLocks noGrp="1"/>
          </p:cNvSpPr>
          <p:nvPr>
            <p:ph type="body" idx="24" hasCustomPrompt="1"/>
          </p:nvPr>
        </p:nvSpPr>
        <p:spPr>
          <a:xfrm>
            <a:off x="1461000" y="4597306"/>
            <a:ext cx="5985000" cy="344161"/>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29" name="Text Placeholder 2"/>
          <p:cNvSpPr>
            <a:spLocks noGrp="1"/>
          </p:cNvSpPr>
          <p:nvPr>
            <p:ph type="body" idx="25" hasCustomPrompt="1"/>
          </p:nvPr>
        </p:nvSpPr>
        <p:spPr>
          <a:xfrm>
            <a:off x="1461000" y="4956704"/>
            <a:ext cx="5985000" cy="991660"/>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24" name="Прямоугольник с одним скругленным углом 23"/>
          <p:cNvSpPr/>
          <p:nvPr userDrawn="1"/>
        </p:nvSpPr>
        <p:spPr>
          <a:xfrm rot="16200000" flipH="1">
            <a:off x="7374466" y="1130830"/>
            <a:ext cx="5399089" cy="4235978"/>
          </a:xfrm>
          <a:prstGeom prst="round1Rect">
            <a:avLst>
              <a:gd name="adj" fmla="val 12609"/>
            </a:avLst>
          </a:prstGeom>
          <a:solidFill>
            <a:schemeClr val="bg1"/>
          </a:solidFill>
          <a:ln w="19050">
            <a:gradFill>
              <a:gsLst>
                <a:gs pos="0">
                  <a:schemeClr val="accent3"/>
                </a:gs>
                <a:gs pos="100000">
                  <a:schemeClr val="tx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0"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tx1"/>
                </a:solidFill>
              </a:defRPr>
            </a:lvl1pPr>
          </a:lstStyle>
          <a:p>
            <a:r>
              <a:rPr lang="ru-RU" dirty="0"/>
              <a:t>©2021 Неофлекс. Все права защищены</a:t>
            </a:r>
          </a:p>
        </p:txBody>
      </p:sp>
      <p:sp>
        <p:nvSpPr>
          <p:cNvPr id="32"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bg1"/>
                </a:solidFill>
              </a:defRPr>
            </a:lvl1pPr>
          </a:lstStyle>
          <a:p>
            <a:fld id="{3836835B-2651-4DA9-BBA3-14F7095E4B97}" type="slidenum">
              <a:rPr lang="ru-RU" smtClean="0"/>
              <a:pPr/>
              <a:t>‹#›</a:t>
            </a:fld>
            <a:endParaRPr lang="ru-RU" dirty="0"/>
          </a:p>
        </p:txBody>
      </p:sp>
    </p:spTree>
    <p:extLst>
      <p:ext uri="{BB962C8B-B14F-4D97-AF65-F5344CB8AC3E}">
        <p14:creationId xmlns:p14="http://schemas.microsoft.com/office/powerpoint/2010/main" val="2752686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Два объекта">
    <p:bg>
      <p:bgPr>
        <a:solidFill>
          <a:schemeClr val="bg1"/>
        </a:solidFill>
        <a:effectLst/>
      </p:bgPr>
    </p:bg>
    <p:spTree>
      <p:nvGrpSpPr>
        <p:cNvPr id="1" name=""/>
        <p:cNvGrpSpPr/>
        <p:nvPr/>
      </p:nvGrpSpPr>
      <p:grpSpPr>
        <a:xfrm>
          <a:off x="0" y="0"/>
          <a:ext cx="0" cy="0"/>
          <a:chOff x="0" y="0"/>
          <a:chExt cx="0" cy="0"/>
        </a:xfrm>
      </p:grpSpPr>
      <p:sp>
        <p:nvSpPr>
          <p:cNvPr id="25" name="Прямоугольник с одним скругленным углом 24"/>
          <p:cNvSpPr/>
          <p:nvPr userDrawn="1"/>
        </p:nvSpPr>
        <p:spPr>
          <a:xfrm rot="16200000" flipH="1" flipV="1">
            <a:off x="-831002" y="831001"/>
            <a:ext cx="6858003" cy="5196000"/>
          </a:xfrm>
          <a:prstGeom prst="round1Rect">
            <a:avLst>
              <a:gd name="adj" fmla="val 10323"/>
            </a:avLst>
          </a:prstGeom>
          <a:gradFill>
            <a:gsLst>
              <a:gs pos="0">
                <a:schemeClr val="accent3"/>
              </a:gs>
              <a:gs pos="100000">
                <a:schemeClr val="tx2"/>
              </a:gs>
            </a:gsLst>
            <a:lin ang="198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9" name="Заголовок 8"/>
          <p:cNvSpPr>
            <a:spLocks noGrp="1"/>
          </p:cNvSpPr>
          <p:nvPr>
            <p:ph type="title" hasCustomPrompt="1"/>
          </p:nvPr>
        </p:nvSpPr>
        <p:spPr>
          <a:xfrm>
            <a:off x="6366000" y="549273"/>
            <a:ext cx="5310063" cy="1149549"/>
          </a:xfrm>
          <a:prstGeom prst="rect">
            <a:avLst/>
          </a:prstGeom>
        </p:spPr>
        <p:txBody>
          <a:bodyPr anchor="t"/>
          <a:lstStyle>
            <a:lvl1pPr algn="l">
              <a:defRPr sz="2800" baseline="0">
                <a:solidFill>
                  <a:schemeClr val="tx1"/>
                </a:solidFill>
              </a:defRPr>
            </a:lvl1pPr>
          </a:lstStyle>
          <a:p>
            <a:r>
              <a:rPr lang="ru-RU" dirty="0"/>
              <a:t>ОБРАЗЕЦ ЗАГОЛОВКА</a:t>
            </a:r>
          </a:p>
        </p:txBody>
      </p:sp>
      <p:sp>
        <p:nvSpPr>
          <p:cNvPr id="26" name="Text Placeholder 2"/>
          <p:cNvSpPr>
            <a:spLocks noGrp="1"/>
          </p:cNvSpPr>
          <p:nvPr>
            <p:ph type="body" idx="22" hasCustomPrompt="1"/>
          </p:nvPr>
        </p:nvSpPr>
        <p:spPr>
          <a:xfrm>
            <a:off x="6366000" y="2002377"/>
            <a:ext cx="5310063" cy="360000"/>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27" name="Text Placeholder 2"/>
          <p:cNvSpPr>
            <a:spLocks noGrp="1"/>
          </p:cNvSpPr>
          <p:nvPr>
            <p:ph type="body" idx="23" hasCustomPrompt="1"/>
          </p:nvPr>
        </p:nvSpPr>
        <p:spPr>
          <a:xfrm>
            <a:off x="6366000" y="2362376"/>
            <a:ext cx="5310063" cy="1066623"/>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28" name="Text Placeholder 2"/>
          <p:cNvSpPr>
            <a:spLocks noGrp="1"/>
          </p:cNvSpPr>
          <p:nvPr>
            <p:ph type="body" idx="24" hasCustomPrompt="1"/>
          </p:nvPr>
        </p:nvSpPr>
        <p:spPr>
          <a:xfrm>
            <a:off x="6366000" y="3436122"/>
            <a:ext cx="5310063" cy="360000"/>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29" name="Text Placeholder 2"/>
          <p:cNvSpPr>
            <a:spLocks noGrp="1"/>
          </p:cNvSpPr>
          <p:nvPr>
            <p:ph type="body" idx="25" hasCustomPrompt="1"/>
          </p:nvPr>
        </p:nvSpPr>
        <p:spPr>
          <a:xfrm>
            <a:off x="6366000" y="3796121"/>
            <a:ext cx="5310063" cy="1070339"/>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30" name="Text Placeholder 2"/>
          <p:cNvSpPr>
            <a:spLocks noGrp="1"/>
          </p:cNvSpPr>
          <p:nvPr>
            <p:ph type="body" idx="26" hasCustomPrompt="1"/>
          </p:nvPr>
        </p:nvSpPr>
        <p:spPr>
          <a:xfrm>
            <a:off x="6366000" y="4878387"/>
            <a:ext cx="5310063" cy="360000"/>
          </a:xfrm>
          <a:prstGeom prst="rect">
            <a:avLst/>
          </a:prstGeom>
        </p:spPr>
        <p:txBody>
          <a:bodyPr anchor="t">
            <a:noAutofit/>
          </a:bodyPr>
          <a:lstStyle>
            <a:lvl1pPr marL="0" indent="0" algn="l">
              <a:lnSpc>
                <a:spcPct val="84000"/>
              </a:lnSpc>
              <a:spcBef>
                <a:spcPts val="0"/>
              </a:spcBef>
              <a:spcAft>
                <a:spcPts val="0"/>
              </a:spcAft>
              <a:buNone/>
              <a:defRPr sz="18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p>
        </p:txBody>
      </p:sp>
      <p:sp>
        <p:nvSpPr>
          <p:cNvPr id="31" name="Text Placeholder 2"/>
          <p:cNvSpPr>
            <a:spLocks noGrp="1"/>
          </p:cNvSpPr>
          <p:nvPr>
            <p:ph type="body" idx="27" hasCustomPrompt="1"/>
          </p:nvPr>
        </p:nvSpPr>
        <p:spPr>
          <a:xfrm>
            <a:off x="6366000" y="5238387"/>
            <a:ext cx="5310063" cy="1070338"/>
          </a:xfrm>
          <a:prstGeom prst="rect">
            <a:avLst/>
          </a:prstGeom>
        </p:spPr>
        <p:txBody>
          <a:bodyPr anchor="t">
            <a:noAutofit/>
          </a:bodyPr>
          <a:lstStyle>
            <a:lvl1pPr marL="0" indent="0" algn="l">
              <a:lnSpc>
                <a:spcPct val="84000"/>
              </a:lnSpc>
              <a:spcBef>
                <a:spcPts val="0"/>
              </a:spcBef>
              <a:spcAft>
                <a:spcPts val="0"/>
              </a:spcAft>
              <a:buNone/>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24" name="Прямоугольник с одним скругленным углом 23"/>
          <p:cNvSpPr/>
          <p:nvPr userDrawn="1"/>
        </p:nvSpPr>
        <p:spPr>
          <a:xfrm rot="16200000" flipV="1">
            <a:off x="33273" y="515998"/>
            <a:ext cx="5759450" cy="5826004"/>
          </a:xfrm>
          <a:prstGeom prst="round1Rect">
            <a:avLst>
              <a:gd name="adj" fmla="val 10293"/>
            </a:avLst>
          </a:prstGeom>
          <a:solidFill>
            <a:schemeClr val="bg1"/>
          </a:solidFill>
          <a:ln w="19050">
            <a:gradFill>
              <a:gsLst>
                <a:gs pos="0">
                  <a:schemeClr val="accent3"/>
                </a:gs>
                <a:gs pos="100000">
                  <a:schemeClr val="tx2"/>
                </a:gs>
              </a:gsLst>
              <a:lin ang="141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dirty="0"/>
          </a:p>
        </p:txBody>
      </p:sp>
      <p:pic>
        <p:nvPicPr>
          <p:cNvPr id="32" name="Рисунок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9554" y="144000"/>
            <a:ext cx="579988" cy="630000"/>
          </a:xfrm>
          <a:prstGeom prst="rect">
            <a:avLst/>
          </a:prstGeom>
        </p:spPr>
      </p:pic>
      <p:sp>
        <p:nvSpPr>
          <p:cNvPr id="17"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bg1"/>
                </a:solidFill>
              </a:defRPr>
            </a:lvl1pPr>
          </a:lstStyle>
          <a:p>
            <a:r>
              <a:rPr lang="ru-RU" dirty="0"/>
              <a:t>©2021 Неофлекс. Все права защищены</a:t>
            </a:r>
          </a:p>
        </p:txBody>
      </p:sp>
      <p:sp>
        <p:nvSpPr>
          <p:cNvPr id="18"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tx1"/>
                </a:solidFill>
              </a:defRPr>
            </a:lvl1pPr>
          </a:lstStyle>
          <a:p>
            <a:fld id="{3836835B-2651-4DA9-BBA3-14F7095E4B97}" type="slidenum">
              <a:rPr lang="ru-RU" smtClean="0"/>
              <a:pPr/>
              <a:t>‹#›</a:t>
            </a:fld>
            <a:endParaRPr lang="ru-RU" dirty="0"/>
          </a:p>
        </p:txBody>
      </p:sp>
    </p:spTree>
    <p:extLst>
      <p:ext uri="{BB962C8B-B14F-4D97-AF65-F5344CB8AC3E}">
        <p14:creationId xmlns:p14="http://schemas.microsoft.com/office/powerpoint/2010/main" val="453403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Два объекта">
    <p:bg>
      <p:bgPr>
        <a:solidFill>
          <a:schemeClr val="bg1"/>
        </a:solidFill>
        <a:effectLst/>
      </p:bgPr>
    </p:bg>
    <p:spTree>
      <p:nvGrpSpPr>
        <p:cNvPr id="1" name=""/>
        <p:cNvGrpSpPr/>
        <p:nvPr/>
      </p:nvGrpSpPr>
      <p:grpSpPr>
        <a:xfrm>
          <a:off x="0" y="0"/>
          <a:ext cx="0" cy="0"/>
          <a:chOff x="0" y="0"/>
          <a:chExt cx="0" cy="0"/>
        </a:xfrm>
      </p:grpSpPr>
      <p:sp>
        <p:nvSpPr>
          <p:cNvPr id="41" name="Прямоугольник с одним скругленным углом 40"/>
          <p:cNvSpPr/>
          <p:nvPr userDrawn="1"/>
        </p:nvSpPr>
        <p:spPr>
          <a:xfrm rot="16200000">
            <a:off x="5220003" y="-114004"/>
            <a:ext cx="6857997" cy="7086003"/>
          </a:xfrm>
          <a:prstGeom prst="round1Rect">
            <a:avLst>
              <a:gd name="adj" fmla="val 9641"/>
            </a:avLst>
          </a:prstGeom>
          <a:gradFill>
            <a:gsLst>
              <a:gs pos="0">
                <a:schemeClr val="accent3"/>
              </a:gs>
              <a:gs pos="100000">
                <a:schemeClr val="tx2"/>
              </a:gs>
            </a:gsLst>
            <a:lin ang="81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Прямоугольник с одним скругленным углом 41"/>
          <p:cNvSpPr/>
          <p:nvPr userDrawn="1"/>
        </p:nvSpPr>
        <p:spPr>
          <a:xfrm rot="5400000">
            <a:off x="3956679" y="-2146104"/>
            <a:ext cx="1803795" cy="6096002"/>
          </a:xfrm>
          <a:prstGeom prst="round1Rect">
            <a:avLst>
              <a:gd name="adj" fmla="val 8964"/>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Прямоугольник с одним скругленным углом 39"/>
          <p:cNvSpPr/>
          <p:nvPr userDrawn="1"/>
        </p:nvSpPr>
        <p:spPr>
          <a:xfrm rot="16200000">
            <a:off x="5715002" y="380998"/>
            <a:ext cx="6858001" cy="6096001"/>
          </a:xfrm>
          <a:prstGeom prst="round1Rect">
            <a:avLst>
              <a:gd name="adj" fmla="val 9641"/>
            </a:avLst>
          </a:prstGeom>
          <a:gradFill>
            <a:gsLst>
              <a:gs pos="0">
                <a:schemeClr val="accent3"/>
              </a:gs>
              <a:gs pos="100000">
                <a:schemeClr val="tx2"/>
              </a:gs>
            </a:gsLst>
            <a:lin ang="81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Прямоугольник с одним скругленным углом 38"/>
          <p:cNvSpPr/>
          <p:nvPr userDrawn="1"/>
        </p:nvSpPr>
        <p:spPr>
          <a:xfrm rot="5400000">
            <a:off x="-381005" y="381000"/>
            <a:ext cx="6858007" cy="6096002"/>
          </a:xfrm>
          <a:prstGeom prst="round1Rect">
            <a:avLst>
              <a:gd name="adj" fmla="val 8964"/>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с двумя скругленными противолежащими углами 13"/>
          <p:cNvSpPr/>
          <p:nvPr userDrawn="1"/>
        </p:nvSpPr>
        <p:spPr>
          <a:xfrm rot="16200000" flipH="1">
            <a:off x="3843534" y="-1523802"/>
            <a:ext cx="4504933" cy="11160127"/>
          </a:xfrm>
          <a:prstGeom prst="round2DiagRect">
            <a:avLst>
              <a:gd name="adj1" fmla="val 0"/>
              <a:gd name="adj2" fmla="val 11446"/>
            </a:avLst>
          </a:prstGeom>
          <a:noFill/>
          <a:ln w="19050">
            <a:gradFill>
              <a:gsLst>
                <a:gs pos="0">
                  <a:schemeClr val="accent3"/>
                </a:gs>
                <a:gs pos="100000">
                  <a:schemeClr val="tx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9" name="Заголовок 8"/>
          <p:cNvSpPr>
            <a:spLocks noGrp="1"/>
          </p:cNvSpPr>
          <p:nvPr>
            <p:ph type="title" hasCustomPrompt="1"/>
          </p:nvPr>
        </p:nvSpPr>
        <p:spPr>
          <a:xfrm>
            <a:off x="515937" y="549275"/>
            <a:ext cx="5436210" cy="1254517"/>
          </a:xfrm>
          <a:prstGeom prst="rect">
            <a:avLst/>
          </a:prstGeom>
        </p:spPr>
        <p:txBody>
          <a:bodyPr anchor="t"/>
          <a:lstStyle>
            <a:lvl1pPr algn="l">
              <a:defRPr sz="2800" baseline="0">
                <a:solidFill>
                  <a:schemeClr val="tx1"/>
                </a:solidFill>
              </a:defRPr>
            </a:lvl1pPr>
          </a:lstStyle>
          <a:p>
            <a:r>
              <a:rPr lang="ru-RU" dirty="0"/>
              <a:t>ОБРАЗЕЦ ЗАГОЛОВКА</a:t>
            </a:r>
            <a:br>
              <a:rPr lang="en-US" dirty="0"/>
            </a:br>
            <a:endParaRPr lang="ru-RU" dirty="0"/>
          </a:p>
        </p:txBody>
      </p:sp>
      <p:sp>
        <p:nvSpPr>
          <p:cNvPr id="17"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tx1"/>
                </a:solidFill>
              </a:defRPr>
            </a:lvl1pPr>
          </a:lstStyle>
          <a:p>
            <a:r>
              <a:rPr lang="ru-RU" dirty="0"/>
              <a:t>©2021 Неофлекс. Все права защищены</a:t>
            </a:r>
          </a:p>
        </p:txBody>
      </p:sp>
      <p:sp>
        <p:nvSpPr>
          <p:cNvPr id="18"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bg1"/>
                </a:solidFill>
              </a:defRPr>
            </a:lvl1pPr>
          </a:lstStyle>
          <a:p>
            <a:fld id="{3836835B-2651-4DA9-BBA3-14F7095E4B97}" type="slidenum">
              <a:rPr lang="ru-RU" smtClean="0"/>
              <a:pPr/>
              <a:t>‹#›</a:t>
            </a:fld>
            <a:endParaRPr lang="ru-RU" dirty="0"/>
          </a:p>
        </p:txBody>
      </p:sp>
      <p:pic>
        <p:nvPicPr>
          <p:cNvPr id="38" name="Рисунок 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9554" y="144000"/>
            <a:ext cx="579988" cy="630000"/>
          </a:xfrm>
          <a:prstGeom prst="rect">
            <a:avLst/>
          </a:prstGeom>
        </p:spPr>
      </p:pic>
      <p:sp>
        <p:nvSpPr>
          <p:cNvPr id="13" name="Text Placeholder 2">
            <a:extLst>
              <a:ext uri="{FF2B5EF4-FFF2-40B4-BE49-F238E27FC236}">
                <a16:creationId xmlns:a16="http://schemas.microsoft.com/office/drawing/2014/main" id="{6924C1F2-53BD-43A0-BE5C-8A839C1024D2}"/>
              </a:ext>
            </a:extLst>
          </p:cNvPr>
          <p:cNvSpPr>
            <a:spLocks noGrp="1"/>
          </p:cNvSpPr>
          <p:nvPr>
            <p:ph type="body" idx="17" hasCustomPrompt="1"/>
          </p:nvPr>
        </p:nvSpPr>
        <p:spPr>
          <a:xfrm>
            <a:off x="876300" y="1996121"/>
            <a:ext cx="4859700" cy="713894"/>
          </a:xfrm>
          <a:prstGeom prst="rect">
            <a:avLst/>
          </a:prstGeom>
        </p:spPr>
        <p:txBody>
          <a:bodyPr anchor="t">
            <a:noAutofit/>
          </a:bodyPr>
          <a:lstStyle>
            <a:lvl1pPr marL="0" indent="0" algn="l">
              <a:lnSpc>
                <a:spcPct val="84000"/>
              </a:lnSpc>
              <a:spcBef>
                <a:spcPts val="0"/>
              </a:spcBef>
              <a:spcAft>
                <a:spcPts val="0"/>
              </a:spcAft>
              <a:buNone/>
              <a:defRPr sz="2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endParaRPr lang="en-US" dirty="0"/>
          </a:p>
          <a:p>
            <a:pPr lvl="0"/>
            <a:endParaRPr lang="ru-RU" dirty="0"/>
          </a:p>
        </p:txBody>
      </p:sp>
      <p:sp>
        <p:nvSpPr>
          <p:cNvPr id="19" name="Text Placeholder 2">
            <a:extLst>
              <a:ext uri="{FF2B5EF4-FFF2-40B4-BE49-F238E27FC236}">
                <a16:creationId xmlns:a16="http://schemas.microsoft.com/office/drawing/2014/main" id="{C6CA02AC-C3CF-4698-925F-294B057B70F0}"/>
              </a:ext>
            </a:extLst>
          </p:cNvPr>
          <p:cNvSpPr>
            <a:spLocks noGrp="1"/>
          </p:cNvSpPr>
          <p:nvPr>
            <p:ph type="body" idx="18" hasCustomPrompt="1"/>
          </p:nvPr>
        </p:nvSpPr>
        <p:spPr>
          <a:xfrm>
            <a:off x="6500979" y="1996121"/>
            <a:ext cx="4818152" cy="713894"/>
          </a:xfrm>
          <a:prstGeom prst="rect">
            <a:avLst/>
          </a:prstGeom>
        </p:spPr>
        <p:txBody>
          <a:bodyPr anchor="t">
            <a:noAutofit/>
          </a:bodyPr>
          <a:lstStyle>
            <a:lvl1pPr marL="0" indent="0" algn="l">
              <a:lnSpc>
                <a:spcPct val="84000"/>
              </a:lnSpc>
              <a:spcBef>
                <a:spcPts val="0"/>
              </a:spcBef>
              <a:spcAft>
                <a:spcPts val="0"/>
              </a:spcAft>
              <a:buClr>
                <a:schemeClr val="bg1"/>
              </a:buClr>
              <a:buNone/>
              <a:defRPr sz="2400" b="1"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Подзаголовок</a:t>
            </a:r>
            <a:endParaRPr lang="en-US" dirty="0"/>
          </a:p>
          <a:p>
            <a:pPr lvl="0"/>
            <a:endParaRPr lang="ru-RU" dirty="0"/>
          </a:p>
        </p:txBody>
      </p:sp>
      <p:sp>
        <p:nvSpPr>
          <p:cNvPr id="20" name="Text Placeholder 2">
            <a:extLst>
              <a:ext uri="{FF2B5EF4-FFF2-40B4-BE49-F238E27FC236}">
                <a16:creationId xmlns:a16="http://schemas.microsoft.com/office/drawing/2014/main" id="{A000C54E-6F63-4704-83BC-E537090F561E}"/>
              </a:ext>
            </a:extLst>
          </p:cNvPr>
          <p:cNvSpPr>
            <a:spLocks noGrp="1"/>
          </p:cNvSpPr>
          <p:nvPr>
            <p:ph type="body" idx="23" hasCustomPrompt="1"/>
          </p:nvPr>
        </p:nvSpPr>
        <p:spPr>
          <a:xfrm>
            <a:off x="6500979" y="2710014"/>
            <a:ext cx="4814721" cy="3238347"/>
          </a:xfrm>
          <a:prstGeom prst="rect">
            <a:avLst/>
          </a:prstGeom>
        </p:spPr>
        <p:txBody>
          <a:bodyPr anchor="t">
            <a:noAutofit/>
          </a:bodyPr>
          <a:lstStyle>
            <a:lvl1pPr marL="0" indent="0" algn="l">
              <a:lnSpc>
                <a:spcPct val="84000"/>
              </a:lnSpc>
              <a:spcBef>
                <a:spcPts val="0"/>
              </a:spcBef>
              <a:spcAft>
                <a:spcPts val="0"/>
              </a:spcAft>
              <a:buNone/>
              <a:defRPr sz="1600" b="0"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
        <p:nvSpPr>
          <p:cNvPr id="21" name="Text Placeholder 2">
            <a:extLst>
              <a:ext uri="{FF2B5EF4-FFF2-40B4-BE49-F238E27FC236}">
                <a16:creationId xmlns:a16="http://schemas.microsoft.com/office/drawing/2014/main" id="{3800B1BD-34E1-4311-8D2C-A6CDC3B05E44}"/>
              </a:ext>
            </a:extLst>
          </p:cNvPr>
          <p:cNvSpPr>
            <a:spLocks noGrp="1"/>
          </p:cNvSpPr>
          <p:nvPr>
            <p:ph type="body" idx="24" hasCustomPrompt="1"/>
          </p:nvPr>
        </p:nvSpPr>
        <p:spPr>
          <a:xfrm>
            <a:off x="876299" y="2710014"/>
            <a:ext cx="4859339" cy="3238347"/>
          </a:xfrm>
          <a:prstGeom prst="rect">
            <a:avLst/>
          </a:prstGeom>
        </p:spPr>
        <p:txBody>
          <a:bodyPr anchor="t">
            <a:noAutofit/>
          </a:bodyPr>
          <a:lstStyle>
            <a:lvl1pPr marL="0" indent="0" algn="l">
              <a:lnSpc>
                <a:spcPct val="84000"/>
              </a:lnSpc>
              <a:spcBef>
                <a:spcPts val="0"/>
              </a:spcBef>
              <a:spcAft>
                <a:spcPts val="0"/>
              </a:spcAft>
              <a:buNone/>
              <a:defRPr sz="16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Текст</a:t>
            </a:r>
          </a:p>
        </p:txBody>
      </p:sp>
    </p:spTree>
    <p:extLst>
      <p:ext uri="{BB962C8B-B14F-4D97-AF65-F5344CB8AC3E}">
        <p14:creationId xmlns:p14="http://schemas.microsoft.com/office/powerpoint/2010/main" val="1637737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6" Type="http://schemas.openxmlformats.org/officeDocument/2006/relationships/theme" Target="../theme/theme3.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tx1"/>
                </a:solidFill>
              </a:defRPr>
            </a:lvl1pPr>
          </a:lstStyle>
          <a:p>
            <a:r>
              <a:rPr lang="ru-RU" dirty="0"/>
              <a:t>©2021 Неофлекс. Все права защищены</a:t>
            </a:r>
          </a:p>
        </p:txBody>
      </p:sp>
      <p:sp>
        <p:nvSpPr>
          <p:cNvPr id="6"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tx1"/>
                </a:solidFill>
              </a:defRPr>
            </a:lvl1pPr>
          </a:lstStyle>
          <a:p>
            <a:fld id="{3836835B-2651-4DA9-BBA3-14F7095E4B97}" type="slidenum">
              <a:rPr lang="ru-RU" smtClean="0"/>
              <a:pPr/>
              <a:t>‹#›</a:t>
            </a:fld>
            <a:endParaRPr lang="ru-RU" dirty="0"/>
          </a:p>
        </p:txBody>
      </p:sp>
    </p:spTree>
    <p:extLst>
      <p:ext uri="{BB962C8B-B14F-4D97-AF65-F5344CB8AC3E}">
        <p14:creationId xmlns:p14="http://schemas.microsoft.com/office/powerpoint/2010/main" val="3882375444"/>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57" r:id="rId15"/>
  </p:sldLayoutIdLst>
  <p:hf hdr="0" dt="0"/>
  <p:txStyles>
    <p:titleStyle>
      <a:lvl1pPr marL="0" indent="0" algn="l" defTabSz="914400" rtl="0" eaLnBrk="1" latinLnBrk="0" hangingPunct="1">
        <a:lnSpc>
          <a:spcPct val="89000"/>
        </a:lnSpc>
        <a:spcBef>
          <a:spcPts val="0"/>
        </a:spcBef>
        <a:buFont typeface="Arial" panose="020B0604020202020204" pitchFamily="34" charset="0"/>
        <a:buNone/>
        <a:defRPr sz="4800" kern="1200" baseline="0">
          <a:solidFill>
            <a:srgbClr val="FF0000"/>
          </a:solidFill>
          <a:latin typeface="Segoe UI Black" panose="020B0A02040204020203" pitchFamily="34" charset="0"/>
          <a:ea typeface="Segoe UI Black" panose="020B0A02040204020203" pitchFamily="34" charset="0"/>
          <a:cs typeface="+mj-cs"/>
        </a:defRPr>
      </a:lvl1pPr>
    </p:titleStyle>
    <p:bodyStyle>
      <a:lvl1pPr marL="0" indent="0" algn="l" defTabSz="914400" rtl="0" eaLnBrk="1" latinLnBrk="0" hangingPunct="1">
        <a:lnSpc>
          <a:spcPct val="94000"/>
        </a:lnSpc>
        <a:spcBef>
          <a:spcPts val="0"/>
        </a:spcBef>
        <a:spcAft>
          <a:spcPts val="200"/>
        </a:spcAft>
        <a:buFont typeface="Arial" panose="020B0604020202020204" pitchFamily="34" charset="0"/>
        <a:buNone/>
        <a:defRPr sz="2400" kern="1200" baseline="0">
          <a:solidFill>
            <a:schemeClr val="bg1"/>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orient="horz" pos="3747">
          <p15:clr>
            <a:srgbClr val="F26B43"/>
          </p15:clr>
        </p15:guide>
        <p15:guide id="3" orient="horz" pos="3974">
          <p15:clr>
            <a:srgbClr val="F26B43"/>
          </p15:clr>
        </p15:guide>
        <p15:guide id="4" orient="horz" pos="346">
          <p15:clr>
            <a:srgbClr val="F26B43"/>
          </p15:clr>
        </p15:guide>
        <p15:guide id="5" orient="horz" pos="4201">
          <p15:clr>
            <a:srgbClr val="F26B43"/>
          </p15:clr>
        </p15:guide>
        <p15:guide id="6" pos="7355">
          <p15:clr>
            <a:srgbClr val="F26B43"/>
          </p15:clr>
        </p15:guide>
        <p15:guide id="7" pos="552">
          <p15:clr>
            <a:srgbClr val="F26B43"/>
          </p15:clr>
        </p15:guide>
        <p15:guide id="8" pos="325">
          <p15:clr>
            <a:srgbClr val="F26B43"/>
          </p15:clr>
        </p15:guide>
        <p15:guide id="9" pos="7128">
          <p15:clr>
            <a:srgbClr val="F26B43"/>
          </p15:clr>
        </p15:guide>
        <p15:guide id="10" pos="3840">
          <p15:clr>
            <a:srgbClr val="F26B43"/>
          </p15:clr>
        </p15:guide>
        <p15:guide id="11" orient="horz" pos="57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tx1"/>
                </a:solidFill>
              </a:defRPr>
            </a:lvl1pPr>
          </a:lstStyle>
          <a:p>
            <a:r>
              <a:rPr lang="ru-RU" dirty="0"/>
              <a:t>©2021 Неофлекс. Все права защищены</a:t>
            </a:r>
          </a:p>
        </p:txBody>
      </p:sp>
      <p:sp>
        <p:nvSpPr>
          <p:cNvPr id="6"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tx1"/>
                </a:solidFill>
              </a:defRPr>
            </a:lvl1pPr>
          </a:lstStyle>
          <a:p>
            <a:fld id="{3836835B-2651-4DA9-BBA3-14F7095E4B97}" type="slidenum">
              <a:rPr lang="ru-RU" smtClean="0"/>
              <a:pPr/>
              <a:t>‹#›</a:t>
            </a:fld>
            <a:endParaRPr lang="ru-RU" dirty="0"/>
          </a:p>
        </p:txBody>
      </p:sp>
    </p:spTree>
    <p:extLst>
      <p:ext uri="{BB962C8B-B14F-4D97-AF65-F5344CB8AC3E}">
        <p14:creationId xmlns:p14="http://schemas.microsoft.com/office/powerpoint/2010/main" val="126094829"/>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52" r:id="rId13"/>
    <p:sldLayoutId id="2147483955" r:id="rId14"/>
    <p:sldLayoutId id="2147483956" r:id="rId15"/>
  </p:sldLayoutIdLst>
  <p:hf hdr="0" dt="0"/>
  <p:txStyles>
    <p:titleStyle>
      <a:lvl1pPr marL="0" indent="0" algn="l" defTabSz="914400" rtl="0" eaLnBrk="1" latinLnBrk="0" hangingPunct="1">
        <a:lnSpc>
          <a:spcPct val="89000"/>
        </a:lnSpc>
        <a:spcBef>
          <a:spcPts val="0"/>
        </a:spcBef>
        <a:buFont typeface="Arial" panose="020B0604020202020204" pitchFamily="34" charset="0"/>
        <a:buNone/>
        <a:defRPr sz="4800" kern="1200" baseline="0">
          <a:solidFill>
            <a:srgbClr val="FF0000"/>
          </a:solidFill>
          <a:latin typeface="Segoe UI Black" panose="020B0A02040204020203" pitchFamily="34" charset="0"/>
          <a:ea typeface="Segoe UI Black" panose="020B0A02040204020203" pitchFamily="34" charset="0"/>
          <a:cs typeface="+mj-cs"/>
        </a:defRPr>
      </a:lvl1pPr>
    </p:titleStyle>
    <p:bodyStyle>
      <a:lvl1pPr marL="0" indent="0" algn="l" defTabSz="914400" rtl="0" eaLnBrk="1" latinLnBrk="0" hangingPunct="1">
        <a:lnSpc>
          <a:spcPct val="94000"/>
        </a:lnSpc>
        <a:spcBef>
          <a:spcPts val="0"/>
        </a:spcBef>
        <a:spcAft>
          <a:spcPts val="200"/>
        </a:spcAft>
        <a:buFont typeface="Arial" panose="020B0604020202020204" pitchFamily="34" charset="0"/>
        <a:buNone/>
        <a:defRPr sz="2400" kern="1200" baseline="0">
          <a:solidFill>
            <a:schemeClr val="bg1"/>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orient="horz" pos="3747">
          <p15:clr>
            <a:srgbClr val="F26B43"/>
          </p15:clr>
        </p15:guide>
        <p15:guide id="3" orient="horz" pos="3974">
          <p15:clr>
            <a:srgbClr val="F26B43"/>
          </p15:clr>
        </p15:guide>
        <p15:guide id="4" orient="horz" pos="346">
          <p15:clr>
            <a:srgbClr val="F26B43"/>
          </p15:clr>
        </p15:guide>
        <p15:guide id="5" orient="horz" pos="4201">
          <p15:clr>
            <a:srgbClr val="F26B43"/>
          </p15:clr>
        </p15:guide>
        <p15:guide id="6" pos="7355">
          <p15:clr>
            <a:srgbClr val="F26B43"/>
          </p15:clr>
        </p15:guide>
        <p15:guide id="7" pos="552">
          <p15:clr>
            <a:srgbClr val="F26B43"/>
          </p15:clr>
        </p15:guide>
        <p15:guide id="8" pos="325">
          <p15:clr>
            <a:srgbClr val="F26B43"/>
          </p15:clr>
        </p15:guide>
        <p15:guide id="9" pos="7128">
          <p15:clr>
            <a:srgbClr val="F26B43"/>
          </p15:clr>
        </p15:guide>
        <p15:guide id="10" pos="3840">
          <p15:clr>
            <a:srgbClr val="F26B43"/>
          </p15:clr>
        </p15:guide>
        <p15:guide id="11" orient="horz" pos="57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2"/>
            </a:gs>
            <a:gs pos="100000">
              <a:schemeClr val="tx1"/>
            </a:gs>
          </a:gsLst>
          <a:lin ang="2700000" scaled="0"/>
        </a:gra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515938" y="6308725"/>
            <a:ext cx="4140063" cy="360363"/>
          </a:xfrm>
          <a:prstGeom prst="rect">
            <a:avLst/>
          </a:prstGeom>
        </p:spPr>
        <p:txBody>
          <a:bodyPr vert="horz" lIns="0" tIns="45720" rIns="91440" bIns="45720" rtlCol="0" anchor="b"/>
          <a:lstStyle>
            <a:lvl1pPr algn="l">
              <a:defRPr sz="1000" baseline="0">
                <a:solidFill>
                  <a:schemeClr val="bg1"/>
                </a:solidFill>
              </a:defRPr>
            </a:lvl1pPr>
          </a:lstStyle>
          <a:p>
            <a:r>
              <a:rPr lang="ru-RU" dirty="0"/>
              <a:t>©2021 Неофлекс. Все права защищены</a:t>
            </a:r>
          </a:p>
        </p:txBody>
      </p:sp>
      <p:sp>
        <p:nvSpPr>
          <p:cNvPr id="6" name="Slide Number Placeholder 5"/>
          <p:cNvSpPr>
            <a:spLocks noGrp="1"/>
          </p:cNvSpPr>
          <p:nvPr>
            <p:ph type="sldNum" sz="quarter" idx="4"/>
          </p:nvPr>
        </p:nvSpPr>
        <p:spPr>
          <a:xfrm>
            <a:off x="10079771" y="6308725"/>
            <a:ext cx="1596292" cy="360363"/>
          </a:xfrm>
          <a:prstGeom prst="rect">
            <a:avLst/>
          </a:prstGeom>
        </p:spPr>
        <p:txBody>
          <a:bodyPr vert="horz" lIns="91440" tIns="45720" rIns="0" bIns="45720" rtlCol="0" anchor="b"/>
          <a:lstStyle>
            <a:lvl1pPr algn="r">
              <a:defRPr sz="1000" baseline="0">
                <a:solidFill>
                  <a:schemeClr val="bg1"/>
                </a:solidFill>
              </a:defRPr>
            </a:lvl1pPr>
          </a:lstStyle>
          <a:p>
            <a:fld id="{3836835B-2651-4DA9-BBA3-14F7095E4B97}" type="slidenum">
              <a:rPr lang="ru-RU" smtClean="0"/>
              <a:pPr/>
              <a:t>‹#›</a:t>
            </a:fld>
            <a:endParaRPr lang="ru-RU" dirty="0"/>
          </a:p>
        </p:txBody>
      </p:sp>
    </p:spTree>
    <p:extLst>
      <p:ext uri="{BB962C8B-B14F-4D97-AF65-F5344CB8AC3E}">
        <p14:creationId xmlns:p14="http://schemas.microsoft.com/office/powerpoint/2010/main" val="1118945213"/>
      </p:ext>
    </p:extLst>
  </p:cSld>
  <p:clrMap bg1="lt1" tx1="dk1" bg2="lt2" tx2="dk2" accent1="accent1" accent2="accent2" accent3="accent3" accent4="accent4" accent5="accent5" accent6="accent6" hlink="hlink" folHlink="folHlink"/>
  <p:sldLayoutIdLst>
    <p:sldLayoutId id="2147483901" r:id="rId1"/>
    <p:sldLayoutId id="2147483914" r:id="rId2"/>
    <p:sldLayoutId id="2147483893" r:id="rId3"/>
    <p:sldLayoutId id="2147483895" r:id="rId4"/>
    <p:sldLayoutId id="2147483896" r:id="rId5"/>
    <p:sldLayoutId id="2147483911" r:id="rId6"/>
    <p:sldLayoutId id="2147483919" r:id="rId7"/>
    <p:sldLayoutId id="2147483920" r:id="rId8"/>
    <p:sldLayoutId id="2147483958" r:id="rId9"/>
    <p:sldLayoutId id="2147483954" r:id="rId10"/>
    <p:sldLayoutId id="2147483923" r:id="rId11"/>
    <p:sldLayoutId id="2147483894" r:id="rId12"/>
    <p:sldLayoutId id="2147483922" r:id="rId13"/>
    <p:sldLayoutId id="2147483899" r:id="rId14"/>
    <p:sldLayoutId id="2147483918" r:id="rId15"/>
  </p:sldLayoutIdLst>
  <p:hf hdr="0" dt="0"/>
  <p:txStyles>
    <p:titleStyle>
      <a:lvl1pPr marL="0" indent="0" algn="l" defTabSz="914400" rtl="0" eaLnBrk="1" latinLnBrk="0" hangingPunct="1">
        <a:lnSpc>
          <a:spcPct val="89000"/>
        </a:lnSpc>
        <a:spcBef>
          <a:spcPts val="0"/>
        </a:spcBef>
        <a:buFont typeface="Arial" panose="020B0604020202020204" pitchFamily="34" charset="0"/>
        <a:buNone/>
        <a:defRPr sz="4800" kern="1200" baseline="0">
          <a:solidFill>
            <a:srgbClr val="FF0000"/>
          </a:solidFill>
          <a:latin typeface="Segoe UI Black" panose="020B0A02040204020203" pitchFamily="34" charset="0"/>
          <a:ea typeface="Segoe UI Black" panose="020B0A02040204020203" pitchFamily="34" charset="0"/>
          <a:cs typeface="+mj-cs"/>
        </a:defRPr>
      </a:lvl1pPr>
    </p:titleStyle>
    <p:bodyStyle>
      <a:lvl1pPr marL="0" indent="0" algn="l" defTabSz="914400" rtl="0" eaLnBrk="1" latinLnBrk="0" hangingPunct="1">
        <a:lnSpc>
          <a:spcPct val="94000"/>
        </a:lnSpc>
        <a:spcBef>
          <a:spcPts val="0"/>
        </a:spcBef>
        <a:spcAft>
          <a:spcPts val="200"/>
        </a:spcAft>
        <a:buFont typeface="Arial" panose="020B0604020202020204" pitchFamily="34" charset="0"/>
        <a:buNone/>
        <a:defRPr sz="2400" kern="1200" baseline="0">
          <a:solidFill>
            <a:schemeClr val="bg1"/>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orient="horz" pos="3747">
          <p15:clr>
            <a:srgbClr val="F26B43"/>
          </p15:clr>
        </p15:guide>
        <p15:guide id="3" orient="horz" pos="3974">
          <p15:clr>
            <a:srgbClr val="F26B43"/>
          </p15:clr>
        </p15:guide>
        <p15:guide id="4" orient="horz" pos="346">
          <p15:clr>
            <a:srgbClr val="F26B43"/>
          </p15:clr>
        </p15:guide>
        <p15:guide id="5" orient="horz" pos="4201">
          <p15:clr>
            <a:srgbClr val="F26B43"/>
          </p15:clr>
        </p15:guide>
        <p15:guide id="6" pos="7355">
          <p15:clr>
            <a:srgbClr val="F26B43"/>
          </p15:clr>
        </p15:guide>
        <p15:guide id="7" pos="552">
          <p15:clr>
            <a:srgbClr val="F26B43"/>
          </p15:clr>
        </p15:guide>
        <p15:guide id="8" pos="325">
          <p15:clr>
            <a:srgbClr val="F26B43"/>
          </p15:clr>
        </p15:guide>
        <p15:guide id="9" pos="7128">
          <p15:clr>
            <a:srgbClr val="F26B43"/>
          </p15:clr>
        </p15:guide>
        <p15:guide id="10" pos="3840">
          <p15:clr>
            <a:srgbClr val="F26B43"/>
          </p15:clr>
        </p15:guide>
        <p15:guide id="11" orient="horz" pos="57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3" Type="http://schemas.openxmlformats.org/officeDocument/2006/relationships/hyperlink" Target="https://hub.getdbt.com/" TargetMode="External"/><Relationship Id="rId2" Type="http://schemas.openxmlformats.org/officeDocument/2006/relationships/image" Target="../media/image17.png"/><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3.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3" Type="http://schemas.openxmlformats.org/officeDocument/2006/relationships/hyperlink" Target="https://neogit.neoflex.ru/ralshin/dbt-vault/-/tree/master" TargetMode="External"/><Relationship Id="rId2" Type="http://schemas.openxmlformats.org/officeDocument/2006/relationships/image" Target="../media/image32.png"/><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3" Type="http://schemas.openxmlformats.org/officeDocument/2006/relationships/hyperlink" Target="https://www.flaticon.com/search?word=covid" TargetMode="External"/><Relationship Id="rId2" Type="http://schemas.openxmlformats.org/officeDocument/2006/relationships/image" Target="../media/image5.jpg"/><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1" y="20226"/>
            <a:ext cx="12192000" cy="6858000"/>
          </a:xfrm>
          <a:prstGeom prst="rect">
            <a:avLst/>
          </a:prstGeom>
        </p:spPr>
      </p:pic>
      <p:sp>
        <p:nvSpPr>
          <p:cNvPr id="15" name="Прямоугольник с одним скругленным углом 14"/>
          <p:cNvSpPr/>
          <p:nvPr/>
        </p:nvSpPr>
        <p:spPr>
          <a:xfrm rot="10800000" flipV="1">
            <a:off x="6816000" y="5273998"/>
            <a:ext cx="5376000" cy="1043957"/>
          </a:xfrm>
          <a:prstGeom prst="round1Rect">
            <a:avLst>
              <a:gd name="adj" fmla="val 50000"/>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с двумя скругленными противолежащими углами 10"/>
          <p:cNvSpPr/>
          <p:nvPr/>
        </p:nvSpPr>
        <p:spPr>
          <a:xfrm>
            <a:off x="515938" y="549275"/>
            <a:ext cx="11160125" cy="5759450"/>
          </a:xfrm>
          <a:prstGeom prst="round2DiagRect">
            <a:avLst>
              <a:gd name="adj1" fmla="val 12121"/>
              <a:gd name="adj2" fmla="val 22129"/>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Google Shape;158;p19"/>
          <p:cNvSpPr txBox="1">
            <a:spLocks/>
          </p:cNvSpPr>
          <p:nvPr/>
        </p:nvSpPr>
        <p:spPr>
          <a:xfrm>
            <a:off x="3580112" y="2178699"/>
            <a:ext cx="5013613" cy="2127430"/>
          </a:xfrm>
          <a:prstGeom prst="rect">
            <a:avLst/>
          </a:prstGeom>
        </p:spPr>
        <p:txBody>
          <a:bodyPr spcFirstLastPara="1" wrap="square" lIns="91425" tIns="91425" rIns="91425" bIns="91425"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4800" b="1"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Data Vault</a:t>
            </a:r>
          </a:p>
          <a:p>
            <a:pPr marL="0" indent="0" algn="ctr">
              <a:spcBef>
                <a:spcPts val="0"/>
              </a:spcBef>
              <a:buNone/>
            </a:pPr>
            <a:r>
              <a:rPr lang="en-US" sz="4800" b="1"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a:t>
            </a:r>
          </a:p>
          <a:p>
            <a:pPr marL="0" indent="0" algn="ctr">
              <a:spcBef>
                <a:spcPts val="0"/>
              </a:spcBef>
              <a:buNone/>
            </a:pPr>
            <a:r>
              <a:rPr lang="en-US" sz="4800" b="1"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Data Build Tool</a:t>
            </a:r>
          </a:p>
        </p:txBody>
      </p:sp>
      <p:sp>
        <p:nvSpPr>
          <p:cNvPr id="19" name="Прямоугольник с одним скругленным углом 18"/>
          <p:cNvSpPr/>
          <p:nvPr/>
        </p:nvSpPr>
        <p:spPr>
          <a:xfrm flipV="1">
            <a:off x="0" y="0"/>
            <a:ext cx="3216000" cy="1269000"/>
          </a:xfrm>
          <a:prstGeom prst="round1Rect">
            <a:avLst>
              <a:gd name="adj" fmla="val 50000"/>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Google Shape;158;p19"/>
          <p:cNvSpPr txBox="1">
            <a:spLocks/>
          </p:cNvSpPr>
          <p:nvPr/>
        </p:nvSpPr>
        <p:spPr>
          <a:xfrm>
            <a:off x="8081927" y="5341521"/>
            <a:ext cx="3594136" cy="494683"/>
          </a:xfrm>
          <a:prstGeom prst="rect">
            <a:avLst/>
          </a:prstGeom>
        </p:spPr>
        <p:txBody>
          <a:bodyPr spcFirstLastPara="1" wrap="square" lIns="91425" tIns="91425" rIns="91425" bIns="91425"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Font typeface="Arial" panose="020B0604020202020204" pitchFamily="34" charset="0"/>
              <a:buNone/>
            </a:pPr>
            <a:r>
              <a:rPr lang="ru-RU" sz="1800" b="1" dirty="0">
                <a:ea typeface="Segoe UI Black" panose="020B0A02040204020203" pitchFamily="34" charset="0"/>
                <a:cs typeface="Segoe UI" panose="020B0502040204020203" pitchFamily="34" charset="0"/>
              </a:rPr>
              <a:t>Альшин Руслан</a:t>
            </a:r>
          </a:p>
        </p:txBody>
      </p:sp>
      <p:sp>
        <p:nvSpPr>
          <p:cNvPr id="18" name="Google Shape;158;p19"/>
          <p:cNvSpPr txBox="1">
            <a:spLocks/>
          </p:cNvSpPr>
          <p:nvPr/>
        </p:nvSpPr>
        <p:spPr>
          <a:xfrm>
            <a:off x="7535999" y="5768681"/>
            <a:ext cx="4140064" cy="58472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Font typeface="Arial" panose="020B0604020202020204" pitchFamily="34" charset="0"/>
              <a:buNone/>
            </a:pPr>
            <a:r>
              <a:rPr lang="ru-RU" sz="1400" dirty="0">
                <a:ea typeface="Segoe UI Black" panose="020B0A02040204020203" pitchFamily="34" charset="0"/>
                <a:cs typeface="Segoe UI" panose="020B0502040204020203" pitchFamily="34" charset="0"/>
              </a:rPr>
              <a:t>Младший специалист ЦК </a:t>
            </a:r>
            <a:r>
              <a:rPr lang="en-US" sz="1400" dirty="0">
                <a:ea typeface="Segoe UI Black" panose="020B0A02040204020203" pitchFamily="34" charset="0"/>
                <a:cs typeface="Segoe UI" panose="020B0502040204020203" pitchFamily="34" charset="0"/>
              </a:rPr>
              <a:t>BDS</a:t>
            </a:r>
            <a:endParaRPr lang="ru-RU" sz="1400" dirty="0">
              <a:ea typeface="Segoe UI Black" panose="020B0A02040204020203" pitchFamily="34" charset="0"/>
              <a:cs typeface="Segoe UI" panose="020B0502040204020203" pitchFamily="34" charset="0"/>
            </a:endParaRPr>
          </a:p>
        </p:txBody>
      </p:sp>
      <p:pic>
        <p:nvPicPr>
          <p:cNvPr id="17" name="Рисунок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39" y="233979"/>
            <a:ext cx="2205061" cy="735021"/>
          </a:xfrm>
          <a:prstGeom prst="rect">
            <a:avLst/>
          </a:prstGeom>
        </p:spPr>
      </p:pic>
      <p:sp>
        <p:nvSpPr>
          <p:cNvPr id="16" name="Нижний колонтитул 13"/>
          <p:cNvSpPr txBox="1">
            <a:spLocks/>
          </p:cNvSpPr>
          <p:nvPr/>
        </p:nvSpPr>
        <p:spPr>
          <a:xfrm>
            <a:off x="515938" y="6308725"/>
            <a:ext cx="4140063" cy="360363"/>
          </a:xfrm>
          <a:prstGeom prst="rect">
            <a:avLst/>
          </a:prstGeom>
        </p:spPr>
        <p:txBody>
          <a:bodyPr lIns="0" rIns="0" anchor="b"/>
          <a:lstStyle>
            <a:defPPr>
              <a:defRPr lang="ru-RU"/>
            </a:defPPr>
            <a:lvl1pPr marL="0" algn="l"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1000" dirty="0"/>
              <a:t>©202</a:t>
            </a:r>
            <a:r>
              <a:rPr lang="en-US" sz="1000" dirty="0"/>
              <a:t>2</a:t>
            </a:r>
            <a:r>
              <a:rPr lang="ru-RU" sz="1000" dirty="0"/>
              <a:t> Неофлекс. Все права защищены</a:t>
            </a:r>
          </a:p>
        </p:txBody>
      </p:sp>
      <p:sp>
        <p:nvSpPr>
          <p:cNvPr id="24" name="Номер слайда 14"/>
          <p:cNvSpPr txBox="1">
            <a:spLocks/>
          </p:cNvSpPr>
          <p:nvPr/>
        </p:nvSpPr>
        <p:spPr>
          <a:xfrm>
            <a:off x="10079771" y="6308725"/>
            <a:ext cx="1596292" cy="360363"/>
          </a:xfrm>
          <a:prstGeom prst="rect">
            <a:avLst/>
          </a:prstGeom>
        </p:spPr>
        <p:txBody>
          <a:bodyPr anchor="b"/>
          <a:lstStyle>
            <a:defPPr>
              <a:defRPr lang="ru-RU"/>
            </a:defPPr>
            <a:lvl1pPr marL="0" algn="l"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ru-RU" sz="1000" dirty="0"/>
              <a:t>1</a:t>
            </a:r>
          </a:p>
        </p:txBody>
      </p:sp>
    </p:spTree>
    <p:extLst>
      <p:ext uri="{BB962C8B-B14F-4D97-AF65-F5344CB8AC3E}">
        <p14:creationId xmlns:p14="http://schemas.microsoft.com/office/powerpoint/2010/main" val="3064016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Data Build Tool</a:t>
            </a:r>
            <a:endParaRPr lang="ru-RU" dirty="0"/>
          </a:p>
        </p:txBody>
      </p:sp>
      <p:sp>
        <p:nvSpPr>
          <p:cNvPr id="3" name="Нижний колонтитул 2"/>
          <p:cNvSpPr>
            <a:spLocks noGrp="1"/>
          </p:cNvSpPr>
          <p:nvPr>
            <p:ph type="ftr" sz="quarter" idx="3"/>
          </p:nvPr>
        </p:nvSpPr>
        <p:spPr/>
        <p:txBody>
          <a:bodyPr/>
          <a:lstStyle/>
          <a:p>
            <a:r>
              <a:rPr lang="ru-RU" dirty="0"/>
              <a:t>©202</a:t>
            </a:r>
            <a:r>
              <a:rPr lang="en-US" dirty="0"/>
              <a:t>2</a:t>
            </a:r>
            <a:r>
              <a:rPr lang="ru-RU" dirty="0"/>
              <a:t> Неофлекс. Все права защищены</a:t>
            </a:r>
          </a:p>
        </p:txBody>
      </p:sp>
      <p:sp>
        <p:nvSpPr>
          <p:cNvPr id="4" name="Номер слайда 3"/>
          <p:cNvSpPr>
            <a:spLocks noGrp="1"/>
          </p:cNvSpPr>
          <p:nvPr>
            <p:ph type="sldNum" sz="quarter" idx="4"/>
          </p:nvPr>
        </p:nvSpPr>
        <p:spPr/>
        <p:txBody>
          <a:bodyPr/>
          <a:lstStyle/>
          <a:p>
            <a:fld id="{3836835B-2651-4DA9-BBA3-14F7095E4B97}" type="slidenum">
              <a:rPr lang="ru-RU" smtClean="0"/>
              <a:pPr/>
              <a:t>10</a:t>
            </a:fld>
            <a:endParaRPr lang="ru-RU" dirty="0"/>
          </a:p>
        </p:txBody>
      </p:sp>
      <p:sp>
        <p:nvSpPr>
          <p:cNvPr id="5" name="TextBox 4"/>
          <p:cNvSpPr txBox="1"/>
          <p:nvPr/>
        </p:nvSpPr>
        <p:spPr>
          <a:xfrm>
            <a:off x="1011000" y="1533348"/>
            <a:ext cx="9945000" cy="1118255"/>
          </a:xfrm>
          <a:prstGeom prst="rect">
            <a:avLst/>
          </a:prstGeom>
          <a:noFill/>
        </p:spPr>
        <p:txBody>
          <a:bodyPr wrap="square" rtlCol="0">
            <a:spAutoFit/>
          </a:bodyPr>
          <a:lstStyle/>
          <a:p>
            <a:pPr lvl="0">
              <a:lnSpc>
                <a:spcPts val="1950"/>
              </a:lnSpc>
              <a:spcAft>
                <a:spcPts val="800"/>
              </a:spcAft>
              <a:tabLst>
                <a:tab pos="457200" algn="l"/>
              </a:tabLst>
            </a:pPr>
            <a:r>
              <a:rPr lang="en-US" sz="1600" dirty="0"/>
              <a:t>Инструмент </a:t>
            </a:r>
            <a:r>
              <a:rPr lang="en-US" sz="1600" b="1" dirty="0"/>
              <a:t>Data Build Tool</a:t>
            </a:r>
            <a:r>
              <a:rPr lang="en-US" sz="1600" dirty="0"/>
              <a:t>, </a:t>
            </a:r>
            <a:r>
              <a:rPr lang="en-US" sz="1600" b="1" dirty="0"/>
              <a:t>dbt</a:t>
            </a:r>
            <a:r>
              <a:rPr lang="en-US" sz="1600" dirty="0"/>
              <a:t>, </a:t>
            </a:r>
            <a:r>
              <a:rPr lang="ru-RU" sz="1600" dirty="0"/>
              <a:t>выполняет преобразования в современных хранилищах данных (и других механизмах SQL). С помощью dbt описываются преобразования существующих данных в новые представления, называемые моделями, с помощью написания SQL-запросов. Эти запросы построены по шаблону с помощью </a:t>
            </a:r>
            <a:r>
              <a:rPr lang="ru-RU" sz="1600" b="1" dirty="0"/>
              <a:t>Jinja</a:t>
            </a:r>
            <a:r>
              <a:rPr lang="ru-RU" sz="1600" dirty="0"/>
              <a:t>, что добавляет им некоторую гибкость. Шаблонный запрос выглядит так:</a:t>
            </a:r>
            <a:endParaRPr lang="ru-RU" sz="1600" dirty="0">
              <a:ea typeface="Calibri" panose="020F0502020204030204" pitchFamily="34" charset="0"/>
              <a:cs typeface="Times New Roman" panose="02020603050405020304" pitchFamily="18" charset="0"/>
            </a:endParaRPr>
          </a:p>
        </p:txBody>
      </p:sp>
      <p:sp>
        <p:nvSpPr>
          <p:cNvPr id="8" name="Google Shape;158;p19"/>
          <p:cNvSpPr txBox="1">
            <a:spLocks/>
          </p:cNvSpPr>
          <p:nvPr/>
        </p:nvSpPr>
        <p:spPr>
          <a:xfrm>
            <a:off x="1015200" y="1063513"/>
            <a:ext cx="2695800" cy="475487"/>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ru-RU" sz="1800" b="1" dirty="0">
                <a:solidFill>
                  <a:schemeClr val="accent3"/>
                </a:solidFill>
                <a:cs typeface="Segoe UI" panose="020B0502040204020203" pitchFamily="34" charset="0"/>
              </a:rPr>
              <a:t>Что такое </a:t>
            </a:r>
            <a:r>
              <a:rPr lang="en-US" sz="1800" b="1" dirty="0">
                <a:solidFill>
                  <a:schemeClr val="accent3"/>
                </a:solidFill>
                <a:cs typeface="Segoe UI" panose="020B0502040204020203" pitchFamily="34" charset="0"/>
              </a:rPr>
              <a:t>dbt</a:t>
            </a:r>
          </a:p>
        </p:txBody>
      </p:sp>
      <p:pic>
        <p:nvPicPr>
          <p:cNvPr id="7" name="Рисунок 6"/>
          <p:cNvPicPr>
            <a:picLocks noChangeAspect="1"/>
          </p:cNvPicPr>
          <p:nvPr/>
        </p:nvPicPr>
        <p:blipFill>
          <a:blip r:embed="rId2"/>
          <a:stretch>
            <a:fillRect/>
          </a:stretch>
        </p:blipFill>
        <p:spPr>
          <a:xfrm>
            <a:off x="3576000" y="2803201"/>
            <a:ext cx="3748612" cy="2241323"/>
          </a:xfrm>
          <a:prstGeom prst="rect">
            <a:avLst/>
          </a:prstGeom>
          <a:ln>
            <a:noFill/>
          </a:ln>
          <a:effectLst>
            <a:outerShdw blurRad="292100" dist="139700" dir="2700000" algn="tl" rotWithShape="0">
              <a:srgbClr val="333333">
                <a:alpha val="65000"/>
              </a:srgbClr>
            </a:outerShdw>
          </a:effectLst>
        </p:spPr>
      </p:pic>
      <p:sp>
        <p:nvSpPr>
          <p:cNvPr id="9" name="Прямоугольник 8"/>
          <p:cNvSpPr/>
          <p:nvPr/>
        </p:nvSpPr>
        <p:spPr>
          <a:xfrm>
            <a:off x="1008973" y="5261126"/>
            <a:ext cx="9947027" cy="830997"/>
          </a:xfrm>
          <a:prstGeom prst="rect">
            <a:avLst/>
          </a:prstGeom>
        </p:spPr>
        <p:txBody>
          <a:bodyPr wrap="square">
            <a:spAutoFit/>
          </a:bodyPr>
          <a:lstStyle/>
          <a:p>
            <a:r>
              <a:rPr lang="ru-RU" sz="1600" dirty="0"/>
              <a:t>Директива </a:t>
            </a:r>
            <a:r>
              <a:rPr lang="ru-RU" sz="1600" b="1" dirty="0" err="1"/>
              <a:t>ref</a:t>
            </a:r>
            <a:r>
              <a:rPr lang="ru-RU" sz="1600" dirty="0"/>
              <a:t> – одна из самых мощных функций dbt. Создавая шаблоны ссылок на другие модели, она отслеживает зависимости. В результате она может строить модели в правильном порядке и даже выполнять запросы параллельно, когда это возможно.</a:t>
            </a:r>
            <a:r>
              <a:rPr lang="en-US" sz="1600" dirty="0"/>
              <a:t> </a:t>
            </a:r>
            <a:endParaRPr lang="ru-RU" sz="1600" dirty="0"/>
          </a:p>
        </p:txBody>
      </p:sp>
    </p:spTree>
    <p:extLst>
      <p:ext uri="{BB962C8B-B14F-4D97-AF65-F5344CB8AC3E}">
        <p14:creationId xmlns:p14="http://schemas.microsoft.com/office/powerpoint/2010/main" val="1632259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Data Build Tool</a:t>
            </a:r>
            <a:endParaRPr lang="ru-RU" dirty="0"/>
          </a:p>
        </p:txBody>
      </p:sp>
      <p:sp>
        <p:nvSpPr>
          <p:cNvPr id="3" name="Нижний колонтитул 2"/>
          <p:cNvSpPr>
            <a:spLocks noGrp="1"/>
          </p:cNvSpPr>
          <p:nvPr>
            <p:ph type="ftr" sz="quarter" idx="3"/>
          </p:nvPr>
        </p:nvSpPr>
        <p:spPr/>
        <p:txBody>
          <a:bodyPr/>
          <a:lstStyle/>
          <a:p>
            <a:r>
              <a:rPr lang="ru-RU" dirty="0"/>
              <a:t>©202</a:t>
            </a:r>
            <a:r>
              <a:rPr lang="en-US" dirty="0"/>
              <a:t>2</a:t>
            </a:r>
            <a:r>
              <a:rPr lang="ru-RU" dirty="0"/>
              <a:t> Неофлекс. Все права защищены</a:t>
            </a:r>
          </a:p>
        </p:txBody>
      </p:sp>
      <p:sp>
        <p:nvSpPr>
          <p:cNvPr id="4" name="Номер слайда 3"/>
          <p:cNvSpPr>
            <a:spLocks noGrp="1"/>
          </p:cNvSpPr>
          <p:nvPr>
            <p:ph type="sldNum" sz="quarter" idx="4"/>
          </p:nvPr>
        </p:nvSpPr>
        <p:spPr/>
        <p:txBody>
          <a:bodyPr/>
          <a:lstStyle/>
          <a:p>
            <a:fld id="{3836835B-2651-4DA9-BBA3-14F7095E4B97}" type="slidenum">
              <a:rPr lang="ru-RU" smtClean="0"/>
              <a:pPr/>
              <a:t>11</a:t>
            </a:fld>
            <a:endParaRPr lang="ru-RU" dirty="0"/>
          </a:p>
        </p:txBody>
      </p:sp>
      <p:sp>
        <p:nvSpPr>
          <p:cNvPr id="5" name="TextBox 4"/>
          <p:cNvSpPr txBox="1"/>
          <p:nvPr/>
        </p:nvSpPr>
        <p:spPr>
          <a:xfrm>
            <a:off x="1015200" y="1716113"/>
            <a:ext cx="9945000" cy="1220847"/>
          </a:xfrm>
          <a:prstGeom prst="rect">
            <a:avLst/>
          </a:prstGeom>
          <a:noFill/>
        </p:spPr>
        <p:txBody>
          <a:bodyPr wrap="square" rtlCol="0">
            <a:spAutoFit/>
          </a:bodyPr>
          <a:lstStyle/>
          <a:p>
            <a:pPr lvl="0">
              <a:lnSpc>
                <a:spcPts val="1950"/>
              </a:lnSpc>
              <a:spcAft>
                <a:spcPts val="800"/>
              </a:spcAft>
              <a:tabLst>
                <a:tab pos="457200" algn="l"/>
              </a:tabLst>
            </a:pPr>
            <a:r>
              <a:rPr lang="en-US" sz="1600" b="1" dirty="0"/>
              <a:t>DBT</a:t>
            </a:r>
            <a:r>
              <a:rPr lang="en-US" sz="1600" dirty="0"/>
              <a:t> – </a:t>
            </a:r>
            <a:r>
              <a:rPr lang="ru-RU" sz="1600" dirty="0"/>
              <a:t>это инструмент командной строки с открытым исходным кодом, который помогает более эффективно преобразовывать данные внутри хранилища. </a:t>
            </a:r>
            <a:endParaRPr lang="en-US" sz="1600" dirty="0"/>
          </a:p>
          <a:p>
            <a:pPr lvl="0">
              <a:lnSpc>
                <a:spcPts val="1950"/>
              </a:lnSpc>
              <a:spcAft>
                <a:spcPts val="800"/>
              </a:spcAft>
              <a:tabLst>
                <a:tab pos="457200" algn="l"/>
              </a:tabLst>
            </a:pPr>
            <a:r>
              <a:rPr lang="ru-RU" sz="1600" dirty="0"/>
              <a:t>Разберем подробнее </a:t>
            </a:r>
            <a:r>
              <a:rPr lang="en-US" sz="1600" dirty="0"/>
              <a:t>dbt </a:t>
            </a:r>
            <a:r>
              <a:rPr lang="ru-RU" sz="1600" dirty="0"/>
              <a:t>на примере проекта по преобразованию нашей базы </a:t>
            </a:r>
            <a:r>
              <a:rPr lang="en-US" sz="1600" dirty="0"/>
              <a:t>NorthWind </a:t>
            </a:r>
            <a:r>
              <a:rPr lang="ru-RU" sz="1600" dirty="0"/>
              <a:t>к архитектуре </a:t>
            </a:r>
            <a:r>
              <a:rPr lang="en-US" sz="1600" dirty="0"/>
              <a:t>Data Vault.</a:t>
            </a:r>
            <a:r>
              <a:rPr lang="ru-RU" sz="1600" dirty="0"/>
              <a:t> Будем использовать </a:t>
            </a:r>
            <a:r>
              <a:rPr lang="en-US" sz="1600" dirty="0"/>
              <a:t>PyCharm </a:t>
            </a:r>
            <a:r>
              <a:rPr lang="ru-RU" sz="1600" dirty="0"/>
              <a:t>и </a:t>
            </a:r>
            <a:r>
              <a:rPr lang="en-US" sz="1600" dirty="0"/>
              <a:t>Postgresql.</a:t>
            </a:r>
            <a:endParaRPr lang="ru-RU" sz="1600" dirty="0"/>
          </a:p>
        </p:txBody>
      </p:sp>
      <p:sp>
        <p:nvSpPr>
          <p:cNvPr id="8" name="Google Shape;158;p19"/>
          <p:cNvSpPr txBox="1">
            <a:spLocks/>
          </p:cNvSpPr>
          <p:nvPr/>
        </p:nvSpPr>
        <p:spPr>
          <a:xfrm>
            <a:off x="1015200" y="1063513"/>
            <a:ext cx="2695800" cy="475487"/>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ru-RU" sz="1800" b="1" dirty="0">
                <a:solidFill>
                  <a:schemeClr val="accent3"/>
                </a:solidFill>
                <a:cs typeface="Segoe UI" panose="020B0502040204020203" pitchFamily="34" charset="0"/>
              </a:rPr>
              <a:t>Что такое </a:t>
            </a:r>
            <a:r>
              <a:rPr lang="en-US" sz="1800" b="1" dirty="0">
                <a:solidFill>
                  <a:schemeClr val="accent3"/>
                </a:solidFill>
                <a:cs typeface="Segoe UI" panose="020B0502040204020203" pitchFamily="34" charset="0"/>
              </a:rPr>
              <a:t>dbt</a:t>
            </a:r>
          </a:p>
        </p:txBody>
      </p:sp>
    </p:spTree>
    <p:extLst>
      <p:ext uri="{BB962C8B-B14F-4D97-AF65-F5344CB8AC3E}">
        <p14:creationId xmlns:p14="http://schemas.microsoft.com/office/powerpoint/2010/main" val="757507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Data Build Tool</a:t>
            </a:r>
            <a:endParaRPr lang="ru-RU" dirty="0"/>
          </a:p>
        </p:txBody>
      </p:sp>
      <p:sp>
        <p:nvSpPr>
          <p:cNvPr id="3" name="Нижний колонтитул 2"/>
          <p:cNvSpPr>
            <a:spLocks noGrp="1"/>
          </p:cNvSpPr>
          <p:nvPr>
            <p:ph type="ftr" sz="quarter" idx="3"/>
          </p:nvPr>
        </p:nvSpPr>
        <p:spPr/>
        <p:txBody>
          <a:bodyPr/>
          <a:lstStyle/>
          <a:p>
            <a:r>
              <a:rPr lang="ru-RU" dirty="0"/>
              <a:t>©202</a:t>
            </a:r>
            <a:r>
              <a:rPr lang="en-US" dirty="0"/>
              <a:t>2</a:t>
            </a:r>
            <a:r>
              <a:rPr lang="ru-RU" dirty="0"/>
              <a:t> Неофлекс. Все права защищены</a:t>
            </a:r>
          </a:p>
        </p:txBody>
      </p:sp>
      <p:sp>
        <p:nvSpPr>
          <p:cNvPr id="4" name="Номер слайда 3"/>
          <p:cNvSpPr>
            <a:spLocks noGrp="1"/>
          </p:cNvSpPr>
          <p:nvPr>
            <p:ph type="sldNum" sz="quarter" idx="4"/>
          </p:nvPr>
        </p:nvSpPr>
        <p:spPr/>
        <p:txBody>
          <a:bodyPr/>
          <a:lstStyle/>
          <a:p>
            <a:fld id="{3836835B-2651-4DA9-BBA3-14F7095E4B97}" type="slidenum">
              <a:rPr lang="ru-RU" smtClean="0"/>
              <a:pPr/>
              <a:t>12</a:t>
            </a:fld>
            <a:endParaRPr lang="ru-RU" dirty="0"/>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1000" y="1539700"/>
            <a:ext cx="2880000" cy="42563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1056000" y="1404000"/>
            <a:ext cx="5985000" cy="2062103"/>
          </a:xfrm>
          <a:prstGeom prst="rect">
            <a:avLst/>
          </a:prstGeom>
          <a:noFill/>
        </p:spPr>
        <p:txBody>
          <a:bodyPr wrap="square" rtlCol="0">
            <a:spAutoFit/>
          </a:bodyPr>
          <a:lstStyle/>
          <a:p>
            <a:r>
              <a:rPr lang="ru-RU" sz="1600" dirty="0"/>
              <a:t>Установим фреймворк и коннектор к базе данных командой</a:t>
            </a:r>
          </a:p>
          <a:p>
            <a:r>
              <a:rPr lang="en-US" sz="1600" dirty="0">
                <a:latin typeface="Candara Light" panose="020E0502030303020204" pitchFamily="34" charset="0"/>
              </a:rPr>
              <a:t>pip install dbt-core==1.1.0 dbt-postgres==1.1.0</a:t>
            </a:r>
            <a:endParaRPr lang="ru-RU" sz="1600" dirty="0">
              <a:latin typeface="Candara Light" panose="020E0502030303020204" pitchFamily="34" charset="0"/>
            </a:endParaRPr>
          </a:p>
          <a:p>
            <a:endParaRPr lang="ru-RU" sz="1600" dirty="0"/>
          </a:p>
          <a:p>
            <a:r>
              <a:rPr lang="ru-RU" sz="1600" dirty="0"/>
              <a:t>Затем требуется инициализировать проект</a:t>
            </a:r>
          </a:p>
          <a:p>
            <a:r>
              <a:rPr lang="en-US" sz="1600" dirty="0">
                <a:latin typeface="Candara Light" panose="020E0502030303020204" pitchFamily="34" charset="0"/>
              </a:rPr>
              <a:t>dbt init</a:t>
            </a:r>
          </a:p>
          <a:p>
            <a:endParaRPr lang="en-US" sz="1600" dirty="0">
              <a:latin typeface="Candara Light" panose="020E0502030303020204" pitchFamily="34" charset="0"/>
            </a:endParaRPr>
          </a:p>
          <a:p>
            <a:r>
              <a:rPr lang="ru-RU" sz="1600" dirty="0"/>
              <a:t>После чего появится папка с название проекта в дереве проекта.</a:t>
            </a:r>
          </a:p>
        </p:txBody>
      </p:sp>
    </p:spTree>
    <p:extLst>
      <p:ext uri="{BB962C8B-B14F-4D97-AF65-F5344CB8AC3E}">
        <p14:creationId xmlns:p14="http://schemas.microsoft.com/office/powerpoint/2010/main" val="1255348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Data Build Tool</a:t>
            </a:r>
            <a:endParaRPr lang="ru-RU" dirty="0"/>
          </a:p>
        </p:txBody>
      </p:sp>
      <p:sp>
        <p:nvSpPr>
          <p:cNvPr id="3" name="Нижний колонтитул 2"/>
          <p:cNvSpPr>
            <a:spLocks noGrp="1"/>
          </p:cNvSpPr>
          <p:nvPr>
            <p:ph type="ftr" sz="quarter" idx="3"/>
          </p:nvPr>
        </p:nvSpPr>
        <p:spPr/>
        <p:txBody>
          <a:bodyPr/>
          <a:lstStyle/>
          <a:p>
            <a:r>
              <a:rPr lang="ru-RU" dirty="0"/>
              <a:t>©202</a:t>
            </a:r>
            <a:r>
              <a:rPr lang="en-US" dirty="0"/>
              <a:t>2</a:t>
            </a:r>
            <a:r>
              <a:rPr lang="ru-RU" dirty="0"/>
              <a:t> Неофлекс. Все права защищены</a:t>
            </a:r>
          </a:p>
        </p:txBody>
      </p:sp>
      <p:sp>
        <p:nvSpPr>
          <p:cNvPr id="4" name="Номер слайда 3"/>
          <p:cNvSpPr>
            <a:spLocks noGrp="1"/>
          </p:cNvSpPr>
          <p:nvPr>
            <p:ph type="sldNum" sz="quarter" idx="4"/>
          </p:nvPr>
        </p:nvSpPr>
        <p:spPr/>
        <p:txBody>
          <a:bodyPr/>
          <a:lstStyle/>
          <a:p>
            <a:fld id="{3836835B-2651-4DA9-BBA3-14F7095E4B97}" type="slidenum">
              <a:rPr lang="ru-RU" smtClean="0"/>
              <a:pPr/>
              <a:t>13</a:t>
            </a:fld>
            <a:endParaRPr lang="ru-RU"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000" y="3069000"/>
            <a:ext cx="5100990" cy="2883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1000" y="2087344"/>
            <a:ext cx="4635000" cy="3858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1056000" y="1156708"/>
            <a:ext cx="9944999" cy="1323439"/>
          </a:xfrm>
          <a:prstGeom prst="rect">
            <a:avLst/>
          </a:prstGeom>
          <a:noFill/>
        </p:spPr>
        <p:txBody>
          <a:bodyPr wrap="square" rtlCol="0">
            <a:spAutoFit/>
          </a:bodyPr>
          <a:lstStyle/>
          <a:p>
            <a:r>
              <a:rPr lang="ru-RU" sz="1600" dirty="0"/>
              <a:t>Начать следует с файла в котором хранятся настройки проекта «</a:t>
            </a:r>
            <a:r>
              <a:rPr lang="en-US" sz="1600" b="1" dirty="0"/>
              <a:t>dbt_project.yml</a:t>
            </a:r>
            <a:r>
              <a:rPr lang="ru-RU" sz="1600" dirty="0"/>
              <a:t>».</a:t>
            </a:r>
            <a:r>
              <a:rPr lang="en-US" sz="1600" dirty="0"/>
              <a:t> </a:t>
            </a:r>
            <a:r>
              <a:rPr lang="ru-RU" sz="1600" dirty="0"/>
              <a:t>Здесь мы описываем структуру проекта, типы материализации наших моделей и переменные(</a:t>
            </a:r>
            <a:r>
              <a:rPr lang="en-US" sz="1600" dirty="0"/>
              <a:t>vars</a:t>
            </a:r>
            <a:r>
              <a:rPr lang="ru-RU" sz="1600" dirty="0"/>
              <a:t>).</a:t>
            </a:r>
            <a:endParaRPr lang="en-US" sz="1600" dirty="0"/>
          </a:p>
          <a:p>
            <a:r>
              <a:rPr lang="ru-RU" sz="1600" dirty="0"/>
              <a:t>Один нюанс, в параметре «</a:t>
            </a:r>
            <a:r>
              <a:rPr lang="en-US" sz="1600" b="1" dirty="0"/>
              <a:t>+schema:</a:t>
            </a:r>
            <a:r>
              <a:rPr lang="ru-RU" sz="1600" dirty="0"/>
              <a:t>» - можно указать название схемы, в которой будут размещаться объекты вашего логического слоя. </a:t>
            </a:r>
            <a:endParaRPr lang="ru-RU" sz="1600" b="1" dirty="0"/>
          </a:p>
          <a:p>
            <a:endParaRPr lang="ru-RU" sz="1600" dirty="0"/>
          </a:p>
        </p:txBody>
      </p:sp>
      <p:sp>
        <p:nvSpPr>
          <p:cNvPr id="8" name="TextBox 7"/>
          <p:cNvSpPr txBox="1"/>
          <p:nvPr/>
        </p:nvSpPr>
        <p:spPr>
          <a:xfrm>
            <a:off x="1056000" y="2350167"/>
            <a:ext cx="4815000" cy="584775"/>
          </a:xfrm>
          <a:prstGeom prst="rect">
            <a:avLst/>
          </a:prstGeom>
          <a:noFill/>
        </p:spPr>
        <p:txBody>
          <a:bodyPr wrap="square" rtlCol="0">
            <a:spAutoFit/>
          </a:bodyPr>
          <a:lstStyle/>
          <a:p>
            <a:r>
              <a:rPr lang="ru-RU" sz="1600" dirty="0"/>
              <a:t>Переменную </a:t>
            </a:r>
            <a:r>
              <a:rPr lang="en-US" sz="1600" b="1" i="1" dirty="0"/>
              <a:t>load_date</a:t>
            </a:r>
            <a:r>
              <a:rPr lang="en-US" sz="1600" dirty="0"/>
              <a:t> </a:t>
            </a:r>
            <a:r>
              <a:rPr lang="ru-RU" sz="1600" dirty="0"/>
              <a:t>мы задали для эмуляции инкрементальной загрузки. </a:t>
            </a:r>
          </a:p>
        </p:txBody>
      </p:sp>
    </p:spTree>
    <p:extLst>
      <p:ext uri="{BB962C8B-B14F-4D97-AF65-F5344CB8AC3E}">
        <p14:creationId xmlns:p14="http://schemas.microsoft.com/office/powerpoint/2010/main" val="1914991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Data Build Tool</a:t>
            </a:r>
            <a:endParaRPr lang="ru-RU" dirty="0"/>
          </a:p>
        </p:txBody>
      </p:sp>
      <p:sp>
        <p:nvSpPr>
          <p:cNvPr id="3" name="Нижний колонтитул 2"/>
          <p:cNvSpPr>
            <a:spLocks noGrp="1"/>
          </p:cNvSpPr>
          <p:nvPr>
            <p:ph type="ftr" sz="quarter" idx="3"/>
          </p:nvPr>
        </p:nvSpPr>
        <p:spPr/>
        <p:txBody>
          <a:bodyPr/>
          <a:lstStyle/>
          <a:p>
            <a:r>
              <a:rPr lang="ru-RU" dirty="0"/>
              <a:t>©202</a:t>
            </a:r>
            <a:r>
              <a:rPr lang="en-US" dirty="0"/>
              <a:t>2</a:t>
            </a:r>
            <a:r>
              <a:rPr lang="ru-RU" dirty="0"/>
              <a:t> Неофлекс. Все права защищены</a:t>
            </a:r>
          </a:p>
        </p:txBody>
      </p:sp>
      <p:sp>
        <p:nvSpPr>
          <p:cNvPr id="4" name="Номер слайда 3"/>
          <p:cNvSpPr>
            <a:spLocks noGrp="1"/>
          </p:cNvSpPr>
          <p:nvPr>
            <p:ph type="sldNum" sz="quarter" idx="4"/>
          </p:nvPr>
        </p:nvSpPr>
        <p:spPr/>
        <p:txBody>
          <a:bodyPr/>
          <a:lstStyle/>
          <a:p>
            <a:fld id="{3836835B-2651-4DA9-BBA3-14F7095E4B97}" type="slidenum">
              <a:rPr lang="ru-RU" smtClean="0"/>
              <a:pPr/>
              <a:t>14</a:t>
            </a:fld>
            <a:endParaRPr lang="ru-RU"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2930" y="2079000"/>
            <a:ext cx="3314987" cy="33302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815066" y="1719000"/>
            <a:ext cx="6731161" cy="1569660"/>
          </a:xfrm>
          <a:prstGeom prst="rect">
            <a:avLst/>
          </a:prstGeom>
          <a:noFill/>
        </p:spPr>
        <p:txBody>
          <a:bodyPr wrap="square" rtlCol="0">
            <a:spAutoFit/>
          </a:bodyPr>
          <a:lstStyle/>
          <a:p>
            <a:r>
              <a:rPr lang="ru-RU" sz="1600" dirty="0"/>
              <a:t>Перейдем к файлу с настройкам для подключения к нашей базе данных. Файл под названием «</a:t>
            </a:r>
            <a:r>
              <a:rPr lang="en-US" sz="1600" b="1" dirty="0"/>
              <a:t>profiles.yml</a:t>
            </a:r>
            <a:r>
              <a:rPr lang="ru-RU" sz="1600" dirty="0"/>
              <a:t>»</a:t>
            </a:r>
            <a:r>
              <a:rPr lang="en-US" sz="1600" dirty="0"/>
              <a:t> </a:t>
            </a:r>
            <a:r>
              <a:rPr lang="ru-RU" sz="1600" dirty="0"/>
              <a:t>находится по пути </a:t>
            </a:r>
            <a:r>
              <a:rPr lang="en-US" sz="1600" b="1" dirty="0"/>
              <a:t>~/.dbt</a:t>
            </a:r>
            <a:endParaRPr lang="ru-RU" sz="1600" b="1" dirty="0"/>
          </a:p>
          <a:p>
            <a:endParaRPr lang="en-US" sz="1600" b="1" dirty="0"/>
          </a:p>
          <a:p>
            <a:r>
              <a:rPr lang="ru-RU" sz="1600" dirty="0"/>
              <a:t>Здесь указываются название подключения и стандартные настройки подключения, плюс задается схема по умолчанию «</a:t>
            </a:r>
            <a:r>
              <a:rPr lang="en-US" sz="1600" b="1" dirty="0"/>
              <a:t>public</a:t>
            </a:r>
            <a:r>
              <a:rPr lang="ru-RU" sz="1600" dirty="0"/>
              <a:t>»</a:t>
            </a:r>
            <a:r>
              <a:rPr lang="en-US" sz="1600" dirty="0"/>
              <a:t>.</a:t>
            </a:r>
          </a:p>
          <a:p>
            <a:endParaRPr lang="ru-RU" sz="1600" b="1" dirty="0"/>
          </a:p>
        </p:txBody>
      </p:sp>
    </p:spTree>
    <p:extLst>
      <p:ext uri="{BB962C8B-B14F-4D97-AF65-F5344CB8AC3E}">
        <p14:creationId xmlns:p14="http://schemas.microsoft.com/office/powerpoint/2010/main" val="3671054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Data Build Tool</a:t>
            </a:r>
            <a:endParaRPr lang="ru-RU" dirty="0"/>
          </a:p>
        </p:txBody>
      </p:sp>
      <p:sp>
        <p:nvSpPr>
          <p:cNvPr id="3" name="Нижний колонтитул 2"/>
          <p:cNvSpPr>
            <a:spLocks noGrp="1"/>
          </p:cNvSpPr>
          <p:nvPr>
            <p:ph type="ftr" sz="quarter" idx="3"/>
          </p:nvPr>
        </p:nvSpPr>
        <p:spPr/>
        <p:txBody>
          <a:bodyPr/>
          <a:lstStyle/>
          <a:p>
            <a:r>
              <a:rPr lang="ru-RU" dirty="0"/>
              <a:t>©202</a:t>
            </a:r>
            <a:r>
              <a:rPr lang="en-US" dirty="0"/>
              <a:t>2</a:t>
            </a:r>
            <a:r>
              <a:rPr lang="ru-RU" dirty="0"/>
              <a:t> Неофлекс. Все права защищены</a:t>
            </a:r>
          </a:p>
        </p:txBody>
      </p:sp>
      <p:sp>
        <p:nvSpPr>
          <p:cNvPr id="4" name="Номер слайда 3"/>
          <p:cNvSpPr>
            <a:spLocks noGrp="1"/>
          </p:cNvSpPr>
          <p:nvPr>
            <p:ph type="sldNum" sz="quarter" idx="4"/>
          </p:nvPr>
        </p:nvSpPr>
        <p:spPr/>
        <p:txBody>
          <a:bodyPr/>
          <a:lstStyle/>
          <a:p>
            <a:fld id="{3836835B-2651-4DA9-BBA3-14F7095E4B97}" type="slidenum">
              <a:rPr lang="ru-RU" smtClean="0"/>
              <a:pPr/>
              <a:t>15</a:t>
            </a:fld>
            <a:endParaRPr lang="ru-RU"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6000" y="1600331"/>
            <a:ext cx="5022126" cy="40177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146000" y="1266141"/>
            <a:ext cx="4050000" cy="1569660"/>
          </a:xfrm>
          <a:prstGeom prst="rect">
            <a:avLst/>
          </a:prstGeom>
          <a:noFill/>
        </p:spPr>
        <p:txBody>
          <a:bodyPr wrap="square" rtlCol="0">
            <a:spAutoFit/>
          </a:bodyPr>
          <a:lstStyle/>
          <a:p>
            <a:r>
              <a:rPr lang="ru-RU" sz="1600" dirty="0"/>
              <a:t>Программисты часто объединяют код в библиотеки. В dbt такие библиотеки называются пакетами. В нашем проекте я использовал пакет </a:t>
            </a:r>
            <a:r>
              <a:rPr lang="en-US" sz="1600" b="1" dirty="0"/>
              <a:t>dbtvault</a:t>
            </a:r>
            <a:r>
              <a:rPr lang="en-US" sz="1600" dirty="0"/>
              <a:t>. </a:t>
            </a:r>
            <a:r>
              <a:rPr lang="ru-RU" sz="1600" dirty="0"/>
              <a:t>Список доступных пакетов можно посмотреть </a:t>
            </a:r>
            <a:r>
              <a:rPr lang="ru-RU" sz="1600" i="1" dirty="0"/>
              <a:t>по </a:t>
            </a:r>
            <a:r>
              <a:rPr lang="ru-RU" sz="1600" dirty="0"/>
              <a:t>ссылке</a:t>
            </a:r>
            <a:r>
              <a:rPr lang="ru-RU" sz="1600" i="1" dirty="0"/>
              <a:t> </a:t>
            </a:r>
            <a:r>
              <a:rPr lang="en-US" sz="1600" dirty="0">
                <a:hlinkClick r:id="rId3"/>
              </a:rPr>
              <a:t>https://hub.getdbt.com/</a:t>
            </a:r>
            <a:endParaRPr lang="ru-RU" sz="1600" dirty="0"/>
          </a:p>
        </p:txBody>
      </p:sp>
      <p:sp>
        <p:nvSpPr>
          <p:cNvPr id="7" name="TextBox 6"/>
          <p:cNvSpPr txBox="1"/>
          <p:nvPr/>
        </p:nvSpPr>
        <p:spPr>
          <a:xfrm>
            <a:off x="1146000" y="3439904"/>
            <a:ext cx="4365000" cy="1815882"/>
          </a:xfrm>
          <a:prstGeom prst="rect">
            <a:avLst/>
          </a:prstGeom>
          <a:noFill/>
        </p:spPr>
        <p:txBody>
          <a:bodyPr wrap="square" rtlCol="0">
            <a:spAutoFit/>
          </a:bodyPr>
          <a:lstStyle/>
          <a:p>
            <a:r>
              <a:rPr lang="ru-RU" sz="1600" dirty="0"/>
              <a:t>Установка пакетов происходит не сложно. Создается файл «</a:t>
            </a:r>
            <a:r>
              <a:rPr lang="en-US" sz="1600" b="1" dirty="0" err="1"/>
              <a:t>package.yml</a:t>
            </a:r>
            <a:r>
              <a:rPr lang="ru-RU" sz="1600" dirty="0"/>
              <a:t>»</a:t>
            </a:r>
            <a:r>
              <a:rPr lang="en-US" sz="1600" dirty="0"/>
              <a:t>,</a:t>
            </a:r>
            <a:r>
              <a:rPr lang="ru-RU" sz="1600" dirty="0"/>
              <a:t> в папке с настройками проекта. В него записывается информация с названием пакета и версией.</a:t>
            </a:r>
          </a:p>
          <a:p>
            <a:r>
              <a:rPr lang="ru-RU" sz="1600" dirty="0"/>
              <a:t>Затем в командной строке запускается установка командой</a:t>
            </a:r>
          </a:p>
          <a:p>
            <a:r>
              <a:rPr lang="en-US" sz="1600" dirty="0">
                <a:latin typeface="Candara Light" panose="020E0502030303020204" pitchFamily="34" charset="0"/>
              </a:rPr>
              <a:t>dbt deps</a:t>
            </a:r>
            <a:endParaRPr lang="ru-RU" sz="1600" dirty="0">
              <a:latin typeface="Candara Light" panose="020E0502030303020204" pitchFamily="34" charset="0"/>
            </a:endParaRPr>
          </a:p>
        </p:txBody>
      </p:sp>
    </p:spTree>
    <p:extLst>
      <p:ext uri="{BB962C8B-B14F-4D97-AF65-F5344CB8AC3E}">
        <p14:creationId xmlns:p14="http://schemas.microsoft.com/office/powerpoint/2010/main" val="2583870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Data Build Tool</a:t>
            </a:r>
            <a:endParaRPr lang="ru-RU" dirty="0"/>
          </a:p>
        </p:txBody>
      </p:sp>
      <p:sp>
        <p:nvSpPr>
          <p:cNvPr id="3" name="Нижний колонтитул 2"/>
          <p:cNvSpPr>
            <a:spLocks noGrp="1"/>
          </p:cNvSpPr>
          <p:nvPr>
            <p:ph type="ftr" sz="quarter" idx="3"/>
          </p:nvPr>
        </p:nvSpPr>
        <p:spPr/>
        <p:txBody>
          <a:bodyPr/>
          <a:lstStyle/>
          <a:p>
            <a:r>
              <a:rPr lang="ru-RU" dirty="0"/>
              <a:t>©202</a:t>
            </a:r>
            <a:r>
              <a:rPr lang="en-US" dirty="0"/>
              <a:t>2</a:t>
            </a:r>
            <a:r>
              <a:rPr lang="ru-RU" dirty="0"/>
              <a:t> Неофлекс. Все права защищены</a:t>
            </a:r>
          </a:p>
        </p:txBody>
      </p:sp>
      <p:sp>
        <p:nvSpPr>
          <p:cNvPr id="4" name="Номер слайда 3"/>
          <p:cNvSpPr>
            <a:spLocks noGrp="1"/>
          </p:cNvSpPr>
          <p:nvPr>
            <p:ph type="sldNum" sz="quarter" idx="4"/>
          </p:nvPr>
        </p:nvSpPr>
        <p:spPr/>
        <p:txBody>
          <a:bodyPr/>
          <a:lstStyle/>
          <a:p>
            <a:fld id="{3836835B-2651-4DA9-BBA3-14F7095E4B97}" type="slidenum">
              <a:rPr lang="ru-RU" smtClean="0"/>
              <a:pPr/>
              <a:t>16</a:t>
            </a:fld>
            <a:endParaRPr lang="ru-RU" dirty="0"/>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000" y="1404000"/>
            <a:ext cx="2689598" cy="4468763"/>
          </a:xfrm>
          <a:prstGeom prst="rect">
            <a:avLst/>
          </a:prstGeom>
          <a:ln>
            <a:noFill/>
          </a:ln>
          <a:effectLst>
            <a:outerShdw blurRad="292100" dist="139700" dir="2700000" algn="tl" rotWithShape="0">
              <a:srgbClr val="333333">
                <a:alpha val="65000"/>
              </a:srgbClr>
            </a:outerShdw>
          </a:effectLst>
        </p:spPr>
      </p:pic>
      <p:pic>
        <p:nvPicPr>
          <p:cNvPr id="7" name="Рисунок 6"/>
          <p:cNvPicPr>
            <a:picLocks noChangeAspect="1"/>
          </p:cNvPicPr>
          <p:nvPr/>
        </p:nvPicPr>
        <p:blipFill>
          <a:blip r:embed="rId3"/>
          <a:stretch>
            <a:fillRect/>
          </a:stretch>
        </p:blipFill>
        <p:spPr>
          <a:xfrm>
            <a:off x="3675562" y="2680931"/>
            <a:ext cx="4165876" cy="31166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1326000" y="1494000"/>
            <a:ext cx="6380438" cy="830997"/>
          </a:xfrm>
          <a:prstGeom prst="rect">
            <a:avLst/>
          </a:prstGeom>
          <a:noFill/>
        </p:spPr>
        <p:txBody>
          <a:bodyPr wrap="square" rtlCol="0">
            <a:spAutoFit/>
          </a:bodyPr>
          <a:lstStyle/>
          <a:p>
            <a:r>
              <a:rPr lang="ru-RU" sz="1600" dirty="0"/>
              <a:t>В папке «</a:t>
            </a:r>
            <a:r>
              <a:rPr lang="en-US" sz="1600" b="1" dirty="0"/>
              <a:t>models</a:t>
            </a:r>
            <a:r>
              <a:rPr lang="ru-RU" sz="1600" dirty="0"/>
              <a:t>» хранятся модели проекта и файл «</a:t>
            </a:r>
            <a:r>
              <a:rPr lang="en-US" sz="1600" b="1" dirty="0"/>
              <a:t>source.yml</a:t>
            </a:r>
            <a:r>
              <a:rPr lang="ru-RU" sz="1600" dirty="0"/>
              <a:t>» со списком источников проекта. Источники располагаются в нашей базе </a:t>
            </a:r>
            <a:r>
              <a:rPr lang="en-US" sz="1600" dirty="0"/>
              <a:t>postgresql</a:t>
            </a:r>
            <a:r>
              <a:rPr lang="ru-RU" sz="1600" dirty="0"/>
              <a:t>.</a:t>
            </a:r>
          </a:p>
        </p:txBody>
      </p:sp>
    </p:spTree>
    <p:extLst>
      <p:ext uri="{BB962C8B-B14F-4D97-AF65-F5344CB8AC3E}">
        <p14:creationId xmlns:p14="http://schemas.microsoft.com/office/powerpoint/2010/main" val="624145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Data Build Tool</a:t>
            </a:r>
            <a:endParaRPr lang="ru-RU" dirty="0"/>
          </a:p>
        </p:txBody>
      </p:sp>
      <p:sp>
        <p:nvSpPr>
          <p:cNvPr id="3" name="Нижний колонтитул 2"/>
          <p:cNvSpPr>
            <a:spLocks noGrp="1"/>
          </p:cNvSpPr>
          <p:nvPr>
            <p:ph type="ftr" sz="quarter" idx="3"/>
          </p:nvPr>
        </p:nvSpPr>
        <p:spPr/>
        <p:txBody>
          <a:bodyPr/>
          <a:lstStyle/>
          <a:p>
            <a:r>
              <a:rPr lang="ru-RU" dirty="0"/>
              <a:t>©202</a:t>
            </a:r>
            <a:r>
              <a:rPr lang="en-US" dirty="0"/>
              <a:t>2</a:t>
            </a:r>
            <a:r>
              <a:rPr lang="ru-RU" dirty="0"/>
              <a:t> Неофлекс. Все права защищены</a:t>
            </a:r>
          </a:p>
        </p:txBody>
      </p:sp>
      <p:sp>
        <p:nvSpPr>
          <p:cNvPr id="4" name="Номер слайда 3"/>
          <p:cNvSpPr>
            <a:spLocks noGrp="1"/>
          </p:cNvSpPr>
          <p:nvPr>
            <p:ph type="sldNum" sz="quarter" idx="4"/>
          </p:nvPr>
        </p:nvSpPr>
        <p:spPr/>
        <p:txBody>
          <a:bodyPr/>
          <a:lstStyle/>
          <a:p>
            <a:fld id="{3836835B-2651-4DA9-BBA3-14F7095E4B97}" type="slidenum">
              <a:rPr lang="ru-RU" smtClean="0"/>
              <a:pPr/>
              <a:t>17</a:t>
            </a:fld>
            <a:endParaRPr lang="ru-RU" dirty="0"/>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000" y="1313610"/>
            <a:ext cx="2326105" cy="45911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1326000" y="1674000"/>
            <a:ext cx="6165000" cy="2831544"/>
          </a:xfrm>
          <a:prstGeom prst="rect">
            <a:avLst/>
          </a:prstGeom>
          <a:noFill/>
        </p:spPr>
        <p:txBody>
          <a:bodyPr wrap="square" rtlCol="0">
            <a:spAutoFit/>
          </a:bodyPr>
          <a:lstStyle/>
          <a:p>
            <a:r>
              <a:rPr lang="ru-RU" sz="1600" dirty="0"/>
              <a:t>Сами модели представляют из себя файлы с </a:t>
            </a:r>
            <a:r>
              <a:rPr lang="en-US" sz="1600" dirty="0" err="1"/>
              <a:t>sql</a:t>
            </a:r>
            <a:r>
              <a:rPr lang="en-US" sz="1600" dirty="0"/>
              <a:t> </a:t>
            </a:r>
            <a:r>
              <a:rPr lang="ru-RU" sz="1600" dirty="0"/>
              <a:t>запросами и</a:t>
            </a:r>
            <a:r>
              <a:rPr lang="en-US" sz="1600" dirty="0"/>
              <a:t> </a:t>
            </a:r>
            <a:r>
              <a:rPr lang="ru-RU" sz="1600" dirty="0"/>
              <a:t>шаблонами </a:t>
            </a:r>
            <a:r>
              <a:rPr lang="en-US" sz="1600" b="1" dirty="0"/>
              <a:t>Jinja</a:t>
            </a:r>
            <a:r>
              <a:rPr lang="ru-RU" dirty="0"/>
              <a:t>.</a:t>
            </a:r>
          </a:p>
          <a:p>
            <a:endParaRPr lang="ru-RU" sz="1600" dirty="0"/>
          </a:p>
          <a:p>
            <a:r>
              <a:rPr lang="ru-RU" sz="1600" dirty="0"/>
              <a:t>На картинке представлен весь список моделей нашего проекта логически разделенных по слоям:</a:t>
            </a:r>
          </a:p>
          <a:p>
            <a:r>
              <a:rPr lang="en-US" sz="1600" b="1" dirty="0"/>
              <a:t>raw_stage</a:t>
            </a:r>
          </a:p>
          <a:p>
            <a:r>
              <a:rPr lang="en-US" sz="1600" b="1" dirty="0"/>
              <a:t>stage</a:t>
            </a:r>
          </a:p>
          <a:p>
            <a:r>
              <a:rPr lang="en-US" sz="1600" b="1" dirty="0"/>
              <a:t>raw_vault</a:t>
            </a:r>
          </a:p>
          <a:p>
            <a:endParaRPr lang="en-US" sz="1600" b="1" dirty="0"/>
          </a:p>
          <a:p>
            <a:r>
              <a:rPr lang="ru-RU" sz="1600" dirty="0"/>
              <a:t>Запуск моделей производится командой</a:t>
            </a:r>
          </a:p>
          <a:p>
            <a:r>
              <a:rPr lang="en-US" sz="1600" dirty="0">
                <a:latin typeface="Candara Light" panose="020E0502030303020204" pitchFamily="34" charset="0"/>
              </a:rPr>
              <a:t>dbt run</a:t>
            </a:r>
          </a:p>
        </p:txBody>
      </p:sp>
    </p:spTree>
    <p:extLst>
      <p:ext uri="{BB962C8B-B14F-4D97-AF65-F5344CB8AC3E}">
        <p14:creationId xmlns:p14="http://schemas.microsoft.com/office/powerpoint/2010/main" val="1668773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Data Build Tool</a:t>
            </a:r>
            <a:endParaRPr lang="ru-RU" dirty="0"/>
          </a:p>
        </p:txBody>
      </p:sp>
      <p:sp>
        <p:nvSpPr>
          <p:cNvPr id="3" name="Нижний колонтитул 2"/>
          <p:cNvSpPr>
            <a:spLocks noGrp="1"/>
          </p:cNvSpPr>
          <p:nvPr>
            <p:ph type="ftr" sz="quarter" idx="3"/>
          </p:nvPr>
        </p:nvSpPr>
        <p:spPr/>
        <p:txBody>
          <a:bodyPr/>
          <a:lstStyle/>
          <a:p>
            <a:r>
              <a:rPr lang="ru-RU" dirty="0"/>
              <a:t>©202</a:t>
            </a:r>
            <a:r>
              <a:rPr lang="en-US" dirty="0"/>
              <a:t>2</a:t>
            </a:r>
            <a:r>
              <a:rPr lang="ru-RU" dirty="0"/>
              <a:t> Неофлекс. Все права защищены</a:t>
            </a:r>
          </a:p>
        </p:txBody>
      </p:sp>
      <p:sp>
        <p:nvSpPr>
          <p:cNvPr id="4" name="Номер слайда 3"/>
          <p:cNvSpPr>
            <a:spLocks noGrp="1"/>
          </p:cNvSpPr>
          <p:nvPr>
            <p:ph type="sldNum" sz="quarter" idx="4"/>
          </p:nvPr>
        </p:nvSpPr>
        <p:spPr/>
        <p:txBody>
          <a:bodyPr/>
          <a:lstStyle/>
          <a:p>
            <a:fld id="{3836835B-2651-4DA9-BBA3-14F7095E4B97}" type="slidenum">
              <a:rPr lang="ru-RU" smtClean="0"/>
              <a:pPr/>
              <a:t>18</a:t>
            </a:fld>
            <a:endParaRPr lang="ru-RU"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1000" y="1674000"/>
            <a:ext cx="5712582" cy="36320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101000" y="1359000"/>
            <a:ext cx="4140000" cy="2031325"/>
          </a:xfrm>
          <a:prstGeom prst="rect">
            <a:avLst/>
          </a:prstGeom>
          <a:noFill/>
        </p:spPr>
        <p:txBody>
          <a:bodyPr wrap="square" rtlCol="0">
            <a:spAutoFit/>
          </a:bodyPr>
          <a:lstStyle/>
          <a:p>
            <a:r>
              <a:rPr lang="ru-RU" dirty="0"/>
              <a:t>Пример образования объектов на слое </a:t>
            </a:r>
            <a:r>
              <a:rPr lang="en-US" b="1" dirty="0"/>
              <a:t>raw_stage</a:t>
            </a:r>
            <a:r>
              <a:rPr lang="en-US" dirty="0"/>
              <a:t>.</a:t>
            </a:r>
            <a:r>
              <a:rPr lang="ru-RU" dirty="0"/>
              <a:t> </a:t>
            </a:r>
          </a:p>
          <a:p>
            <a:endParaRPr lang="ru-RU" dirty="0"/>
          </a:p>
          <a:p>
            <a:r>
              <a:rPr lang="ru-RU" dirty="0"/>
              <a:t>При компиляции шаблон </a:t>
            </a:r>
            <a:r>
              <a:rPr lang="en-US" dirty="0"/>
              <a:t>Jinja </a:t>
            </a:r>
            <a:r>
              <a:rPr lang="ru-RU" dirty="0"/>
              <a:t>развернется в </a:t>
            </a:r>
            <a:r>
              <a:rPr lang="en-US" dirty="0" err="1"/>
              <a:t>sql</a:t>
            </a:r>
            <a:r>
              <a:rPr lang="en-US" dirty="0"/>
              <a:t> </a:t>
            </a:r>
            <a:r>
              <a:rPr lang="ru-RU" dirty="0"/>
              <a:t>код, а при выполнении весь код обернется в </a:t>
            </a:r>
            <a:r>
              <a:rPr lang="en-US" i="1" dirty="0"/>
              <a:t>create table </a:t>
            </a:r>
            <a:r>
              <a:rPr lang="ru-RU" dirty="0"/>
              <a:t>или </a:t>
            </a:r>
            <a:r>
              <a:rPr lang="en-US" i="1" dirty="0"/>
              <a:t>create view</a:t>
            </a:r>
            <a:r>
              <a:rPr lang="en-US" dirty="0"/>
              <a:t>.</a:t>
            </a:r>
            <a:r>
              <a:rPr lang="ru-RU" dirty="0"/>
              <a:t> </a:t>
            </a:r>
          </a:p>
        </p:txBody>
      </p:sp>
      <p:pic>
        <p:nvPicPr>
          <p:cNvPr id="7" name="Рисунок 6"/>
          <p:cNvPicPr>
            <a:picLocks noChangeAspect="1"/>
          </p:cNvPicPr>
          <p:nvPr/>
        </p:nvPicPr>
        <p:blipFill>
          <a:blip r:embed="rId3"/>
          <a:stretch>
            <a:fillRect/>
          </a:stretch>
        </p:blipFill>
        <p:spPr>
          <a:xfrm>
            <a:off x="1236000" y="3490014"/>
            <a:ext cx="3542795" cy="25452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08381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Data Build Tool</a:t>
            </a:r>
            <a:endParaRPr lang="ru-RU" dirty="0"/>
          </a:p>
        </p:txBody>
      </p:sp>
      <p:sp>
        <p:nvSpPr>
          <p:cNvPr id="3" name="Нижний колонтитул 2"/>
          <p:cNvSpPr>
            <a:spLocks noGrp="1"/>
          </p:cNvSpPr>
          <p:nvPr>
            <p:ph type="ftr" sz="quarter" idx="3"/>
          </p:nvPr>
        </p:nvSpPr>
        <p:spPr/>
        <p:txBody>
          <a:bodyPr/>
          <a:lstStyle/>
          <a:p>
            <a:r>
              <a:rPr lang="ru-RU" dirty="0"/>
              <a:t>©202</a:t>
            </a:r>
            <a:r>
              <a:rPr lang="en-US" dirty="0"/>
              <a:t>2</a:t>
            </a:r>
            <a:r>
              <a:rPr lang="ru-RU" dirty="0"/>
              <a:t> Неофлекс. Все права защищены</a:t>
            </a:r>
          </a:p>
        </p:txBody>
      </p:sp>
      <p:sp>
        <p:nvSpPr>
          <p:cNvPr id="4" name="Номер слайда 3"/>
          <p:cNvSpPr>
            <a:spLocks noGrp="1"/>
          </p:cNvSpPr>
          <p:nvPr>
            <p:ph type="sldNum" sz="quarter" idx="4"/>
          </p:nvPr>
        </p:nvSpPr>
        <p:spPr/>
        <p:txBody>
          <a:bodyPr/>
          <a:lstStyle/>
          <a:p>
            <a:fld id="{3836835B-2651-4DA9-BBA3-14F7095E4B97}" type="slidenum">
              <a:rPr lang="ru-RU" smtClean="0"/>
              <a:pPr/>
              <a:t>19</a:t>
            </a:fld>
            <a:endParaRPr lang="ru-RU"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2741" y="1420856"/>
            <a:ext cx="4780071" cy="43766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011000" y="1176468"/>
            <a:ext cx="4815000" cy="2554545"/>
          </a:xfrm>
          <a:prstGeom prst="rect">
            <a:avLst/>
          </a:prstGeom>
          <a:noFill/>
        </p:spPr>
        <p:txBody>
          <a:bodyPr wrap="square" rtlCol="0">
            <a:spAutoFit/>
          </a:bodyPr>
          <a:lstStyle/>
          <a:p>
            <a:r>
              <a:rPr lang="ru-RU" sz="1600" dirty="0"/>
              <a:t>На слое </a:t>
            </a:r>
            <a:r>
              <a:rPr lang="en-US" sz="1600" b="1" dirty="0"/>
              <a:t>stage</a:t>
            </a:r>
            <a:r>
              <a:rPr lang="en-US" sz="1600" dirty="0"/>
              <a:t> </a:t>
            </a:r>
            <a:r>
              <a:rPr lang="ru-RU" sz="1600" dirty="0"/>
              <a:t>мы задаем параметры</a:t>
            </a:r>
            <a:r>
              <a:rPr lang="en-US" sz="1600" dirty="0"/>
              <a:t>:</a:t>
            </a:r>
          </a:p>
          <a:p>
            <a:r>
              <a:rPr lang="en-US" sz="1600" dirty="0"/>
              <a:t>source_model – </a:t>
            </a:r>
            <a:r>
              <a:rPr lang="ru-RU" sz="1600" dirty="0"/>
              <a:t>модель источник</a:t>
            </a:r>
          </a:p>
          <a:p>
            <a:r>
              <a:rPr lang="en-US" sz="1600" dirty="0"/>
              <a:t>derived_columns – </a:t>
            </a:r>
            <a:r>
              <a:rPr lang="ru-RU" sz="1600" dirty="0"/>
              <a:t>расчетные колонки</a:t>
            </a:r>
            <a:endParaRPr lang="en-US" sz="1600" dirty="0"/>
          </a:p>
          <a:p>
            <a:r>
              <a:rPr lang="en-US" sz="1600" dirty="0"/>
              <a:t>hashed_columns – </a:t>
            </a:r>
            <a:r>
              <a:rPr lang="ru-RU" sz="1600" dirty="0"/>
              <a:t>колонки с хеш-суммой</a:t>
            </a:r>
          </a:p>
          <a:p>
            <a:endParaRPr lang="ru-RU" sz="1600" dirty="0"/>
          </a:p>
          <a:p>
            <a:r>
              <a:rPr lang="ru-RU" sz="1600" dirty="0"/>
              <a:t>И вызываем макрос </a:t>
            </a:r>
            <a:r>
              <a:rPr lang="en-US" sz="1600" dirty="0"/>
              <a:t>dbtvault.stage() </a:t>
            </a:r>
            <a:r>
              <a:rPr lang="ru-RU" sz="1600" dirty="0"/>
              <a:t>из пакета который мы установили в начале.</a:t>
            </a:r>
          </a:p>
          <a:p>
            <a:endParaRPr lang="ru-RU" sz="1600" dirty="0"/>
          </a:p>
          <a:p>
            <a:r>
              <a:rPr lang="ru-RU" sz="1600" dirty="0"/>
              <a:t>Все макросы из пакетов можно посмотреть в каталоге </a:t>
            </a:r>
            <a:r>
              <a:rPr lang="en-US" sz="1600" b="1" dirty="0"/>
              <a:t>dbt_package</a:t>
            </a:r>
            <a:r>
              <a:rPr lang="en-US" sz="1600" dirty="0"/>
              <a:t>.</a:t>
            </a:r>
            <a:endParaRPr lang="ru-RU" sz="1600" dirty="0"/>
          </a:p>
        </p:txBody>
      </p:sp>
      <p:pic>
        <p:nvPicPr>
          <p:cNvPr id="7" name="Рисунок 6"/>
          <p:cNvPicPr>
            <a:picLocks noChangeAspect="1"/>
          </p:cNvPicPr>
          <p:nvPr/>
        </p:nvPicPr>
        <p:blipFill>
          <a:blip r:embed="rId3"/>
          <a:stretch>
            <a:fillRect/>
          </a:stretch>
        </p:blipFill>
        <p:spPr>
          <a:xfrm>
            <a:off x="1506000" y="3834000"/>
            <a:ext cx="3655806" cy="2171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72514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Data Vault</a:t>
            </a:r>
            <a:endParaRPr lang="ru-RU" dirty="0"/>
          </a:p>
        </p:txBody>
      </p:sp>
      <p:sp>
        <p:nvSpPr>
          <p:cNvPr id="3" name="Нижний колонтитул 2"/>
          <p:cNvSpPr>
            <a:spLocks noGrp="1"/>
          </p:cNvSpPr>
          <p:nvPr>
            <p:ph type="ftr" sz="quarter" idx="3"/>
          </p:nvPr>
        </p:nvSpPr>
        <p:spPr/>
        <p:txBody>
          <a:bodyPr/>
          <a:lstStyle/>
          <a:p>
            <a:r>
              <a:rPr lang="ru-RU" dirty="0"/>
              <a:t>©202</a:t>
            </a:r>
            <a:r>
              <a:rPr lang="en-US" dirty="0"/>
              <a:t>2</a:t>
            </a:r>
            <a:r>
              <a:rPr lang="ru-RU" dirty="0"/>
              <a:t> Неофлекс. Все права защищены</a:t>
            </a:r>
          </a:p>
        </p:txBody>
      </p:sp>
      <p:sp>
        <p:nvSpPr>
          <p:cNvPr id="4" name="Номер слайда 3"/>
          <p:cNvSpPr>
            <a:spLocks noGrp="1"/>
          </p:cNvSpPr>
          <p:nvPr>
            <p:ph type="sldNum" sz="quarter" idx="4"/>
          </p:nvPr>
        </p:nvSpPr>
        <p:spPr/>
        <p:txBody>
          <a:bodyPr/>
          <a:lstStyle/>
          <a:p>
            <a:fld id="{3836835B-2651-4DA9-BBA3-14F7095E4B97}" type="slidenum">
              <a:rPr lang="ru-RU" smtClean="0"/>
              <a:pPr/>
              <a:t>2</a:t>
            </a:fld>
            <a:endParaRPr lang="ru-RU" dirty="0"/>
          </a:p>
        </p:txBody>
      </p:sp>
      <p:sp>
        <p:nvSpPr>
          <p:cNvPr id="5" name="TextBox 4"/>
          <p:cNvSpPr txBox="1"/>
          <p:nvPr/>
        </p:nvSpPr>
        <p:spPr>
          <a:xfrm>
            <a:off x="1004384" y="1442069"/>
            <a:ext cx="9945000" cy="4031873"/>
          </a:xfrm>
          <a:prstGeom prst="rect">
            <a:avLst/>
          </a:prstGeom>
          <a:noFill/>
        </p:spPr>
        <p:txBody>
          <a:bodyPr wrap="square" rtlCol="0">
            <a:spAutoFit/>
          </a:bodyPr>
          <a:lstStyle/>
          <a:p>
            <a:r>
              <a:rPr lang="ru-RU" sz="1600" b="1" dirty="0"/>
              <a:t>    Data Vault</a:t>
            </a:r>
            <a:r>
              <a:rPr lang="ru-RU" sz="1600" dirty="0"/>
              <a:t> – набор уникально связанных нормализованных таблиц, содержащих детальные данные, отслеживающих историю изменений и предназначенных для поддержки одной или нескольких функциональных областей бизнеса.</a:t>
            </a:r>
          </a:p>
          <a:p>
            <a:r>
              <a:rPr lang="ru-RU" sz="1600" dirty="0"/>
              <a:t>Это - гибридный подход, обобщающий лучшие свойства третьей нормальной формы (3NF) и схемы Звезда.</a:t>
            </a:r>
          </a:p>
          <a:p>
            <a:r>
              <a:rPr lang="ru-RU" sz="1600" dirty="0"/>
              <a:t>    Дизайн Data Vault – гибок, масштабируем, последователен и приспосабливаем к потребностям предприятия. Это – модель данных, спроектированная специально для удовлетворения потребностей хранилищ данных предприятия.</a:t>
            </a:r>
          </a:p>
          <a:p>
            <a:r>
              <a:rPr lang="ru-RU" sz="1600" dirty="0"/>
              <a:t>    Архитектура Data Vault предназначена для удовлетворения потребностей хранилищ данных (</a:t>
            </a:r>
            <a:r>
              <a:rPr lang="ru-RU" sz="1600" dirty="0" err="1"/>
              <a:t>data</a:t>
            </a:r>
            <a:r>
              <a:rPr lang="ru-RU" sz="1600" dirty="0"/>
              <a:t> warehouse).</a:t>
            </a:r>
          </a:p>
          <a:p>
            <a:r>
              <a:rPr lang="ru-RU" sz="1600" dirty="0"/>
              <a:t>    Data Vault может обрабатывать большие наборы детальных данных используя меньшие физические объемы, по сравнению и с 3-ей нормальной формой (3NF), и по сравнению со схемой Звезда.</a:t>
            </a:r>
          </a:p>
          <a:p>
            <a:r>
              <a:rPr lang="ru-RU" sz="1600" dirty="0"/>
              <a:t>    В модели Data Vault содержаться структуры, которые знакомые и соответствуют традиционным определениям схемы звезда и 3NF, включая: измерения, связи многие ко многим и стандартные табличные структуры. Различия заключаются в представлении отношений, структурировании полей и хранении детальных данных, основанных на времени.</a:t>
            </a:r>
          </a:p>
        </p:txBody>
      </p:sp>
      <p:sp>
        <p:nvSpPr>
          <p:cNvPr id="8" name="Google Shape;158;p19"/>
          <p:cNvSpPr txBox="1">
            <a:spLocks/>
          </p:cNvSpPr>
          <p:nvPr/>
        </p:nvSpPr>
        <p:spPr>
          <a:xfrm>
            <a:off x="1015200" y="1063513"/>
            <a:ext cx="2695800" cy="475487"/>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ru-RU" sz="1800" b="1" dirty="0">
                <a:solidFill>
                  <a:schemeClr val="accent3"/>
                </a:solidFill>
                <a:cs typeface="Segoe UI" panose="020B0502040204020203" pitchFamily="34" charset="0"/>
              </a:rPr>
              <a:t>Назначение</a:t>
            </a:r>
            <a:endParaRPr lang="en-US" sz="1800" b="1" dirty="0">
              <a:solidFill>
                <a:schemeClr val="accent3"/>
              </a:solidFill>
              <a:cs typeface="Segoe UI" panose="020B0502040204020203" pitchFamily="34" charset="0"/>
            </a:endParaRPr>
          </a:p>
        </p:txBody>
      </p:sp>
    </p:spTree>
    <p:extLst>
      <p:ext uri="{BB962C8B-B14F-4D97-AF65-F5344CB8AC3E}">
        <p14:creationId xmlns:p14="http://schemas.microsoft.com/office/powerpoint/2010/main" val="346040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Data Build Tool</a:t>
            </a:r>
            <a:endParaRPr lang="ru-RU" dirty="0"/>
          </a:p>
        </p:txBody>
      </p:sp>
      <p:sp>
        <p:nvSpPr>
          <p:cNvPr id="3" name="Нижний колонтитул 2"/>
          <p:cNvSpPr>
            <a:spLocks noGrp="1"/>
          </p:cNvSpPr>
          <p:nvPr>
            <p:ph type="ftr" sz="quarter" idx="3"/>
          </p:nvPr>
        </p:nvSpPr>
        <p:spPr/>
        <p:txBody>
          <a:bodyPr/>
          <a:lstStyle/>
          <a:p>
            <a:r>
              <a:rPr lang="ru-RU" dirty="0"/>
              <a:t>©202</a:t>
            </a:r>
            <a:r>
              <a:rPr lang="en-US" dirty="0"/>
              <a:t>2</a:t>
            </a:r>
            <a:r>
              <a:rPr lang="ru-RU" dirty="0"/>
              <a:t> Неофлекс. Все права защищены</a:t>
            </a:r>
          </a:p>
        </p:txBody>
      </p:sp>
      <p:sp>
        <p:nvSpPr>
          <p:cNvPr id="4" name="Номер слайда 3"/>
          <p:cNvSpPr>
            <a:spLocks noGrp="1"/>
          </p:cNvSpPr>
          <p:nvPr>
            <p:ph type="sldNum" sz="quarter" idx="4"/>
          </p:nvPr>
        </p:nvSpPr>
        <p:spPr/>
        <p:txBody>
          <a:bodyPr/>
          <a:lstStyle/>
          <a:p>
            <a:fld id="{3836835B-2651-4DA9-BBA3-14F7095E4B97}" type="slidenum">
              <a:rPr lang="ru-RU" smtClean="0"/>
              <a:pPr/>
              <a:t>20</a:t>
            </a:fld>
            <a:endParaRPr lang="ru-RU"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1000" y="1224000"/>
            <a:ext cx="2760546" cy="4653905"/>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1191000" y="1584000"/>
            <a:ext cx="4590000" cy="1323439"/>
          </a:xfrm>
          <a:prstGeom prst="rect">
            <a:avLst/>
          </a:prstGeom>
          <a:noFill/>
        </p:spPr>
        <p:txBody>
          <a:bodyPr wrap="square" rtlCol="0">
            <a:spAutoFit/>
          </a:bodyPr>
          <a:lstStyle/>
          <a:p>
            <a:r>
              <a:rPr lang="ru-RU" sz="1600" dirty="0"/>
              <a:t>Так выглядит наш </a:t>
            </a:r>
            <a:r>
              <a:rPr lang="en-US" sz="1600" dirty="0"/>
              <a:t>stage </a:t>
            </a:r>
            <a:r>
              <a:rPr lang="ru-RU" sz="1600" dirty="0"/>
              <a:t>слой в базе данных.</a:t>
            </a:r>
          </a:p>
          <a:p>
            <a:r>
              <a:rPr lang="ru-RU" sz="1600" dirty="0"/>
              <a:t> </a:t>
            </a:r>
          </a:p>
          <a:p>
            <a:r>
              <a:rPr lang="ru-RU" sz="1600" dirty="0"/>
              <a:t>В настройках проекта мы указывали тип материализации </a:t>
            </a:r>
            <a:r>
              <a:rPr lang="en-US" sz="1600" b="1" i="1" dirty="0"/>
              <a:t>View</a:t>
            </a:r>
            <a:r>
              <a:rPr lang="ru-RU" sz="1600" b="1" i="1" dirty="0"/>
              <a:t>, </a:t>
            </a:r>
            <a:r>
              <a:rPr lang="ru-RU" sz="1600" dirty="0"/>
              <a:t>поэтому в схеме </a:t>
            </a:r>
            <a:r>
              <a:rPr lang="en-US" sz="1600" i="1" dirty="0"/>
              <a:t>public_stage</a:t>
            </a:r>
            <a:r>
              <a:rPr lang="en-US" sz="1600" dirty="0"/>
              <a:t> </a:t>
            </a:r>
            <a:r>
              <a:rPr lang="ru-RU" sz="1600" dirty="0"/>
              <a:t>у нас создались представления.</a:t>
            </a:r>
          </a:p>
        </p:txBody>
      </p:sp>
    </p:spTree>
    <p:extLst>
      <p:ext uri="{BB962C8B-B14F-4D97-AF65-F5344CB8AC3E}">
        <p14:creationId xmlns:p14="http://schemas.microsoft.com/office/powerpoint/2010/main" val="1455171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Data Build Tool</a:t>
            </a:r>
            <a:endParaRPr lang="ru-RU" dirty="0"/>
          </a:p>
        </p:txBody>
      </p:sp>
      <p:sp>
        <p:nvSpPr>
          <p:cNvPr id="3" name="Нижний колонтитул 2"/>
          <p:cNvSpPr>
            <a:spLocks noGrp="1"/>
          </p:cNvSpPr>
          <p:nvPr>
            <p:ph type="ftr" sz="quarter" idx="3"/>
          </p:nvPr>
        </p:nvSpPr>
        <p:spPr/>
        <p:txBody>
          <a:bodyPr/>
          <a:lstStyle/>
          <a:p>
            <a:r>
              <a:rPr lang="ru-RU" dirty="0"/>
              <a:t>©202</a:t>
            </a:r>
            <a:r>
              <a:rPr lang="en-US" dirty="0"/>
              <a:t>2</a:t>
            </a:r>
            <a:r>
              <a:rPr lang="ru-RU" dirty="0"/>
              <a:t> Неофлекс. Все права защищены</a:t>
            </a:r>
          </a:p>
        </p:txBody>
      </p:sp>
      <p:sp>
        <p:nvSpPr>
          <p:cNvPr id="4" name="Номер слайда 3"/>
          <p:cNvSpPr>
            <a:spLocks noGrp="1"/>
          </p:cNvSpPr>
          <p:nvPr>
            <p:ph type="sldNum" sz="quarter" idx="4"/>
          </p:nvPr>
        </p:nvSpPr>
        <p:spPr/>
        <p:txBody>
          <a:bodyPr/>
          <a:lstStyle/>
          <a:p>
            <a:fld id="{3836835B-2651-4DA9-BBA3-14F7095E4B97}" type="slidenum">
              <a:rPr lang="ru-RU" smtClean="0"/>
              <a:pPr/>
              <a:t>21</a:t>
            </a:fld>
            <a:endParaRPr lang="ru-RU" dirty="0"/>
          </a:p>
        </p:txBody>
      </p:sp>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1001" y="3269338"/>
            <a:ext cx="3194999" cy="27572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8500" y="3275986"/>
            <a:ext cx="3194999" cy="27439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Рисунок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03004" y="3269954"/>
            <a:ext cx="3194999" cy="27360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1686000" y="1203668"/>
            <a:ext cx="7920000" cy="1815882"/>
          </a:xfrm>
          <a:prstGeom prst="rect">
            <a:avLst/>
          </a:prstGeom>
          <a:noFill/>
        </p:spPr>
        <p:txBody>
          <a:bodyPr wrap="square" rtlCol="0">
            <a:spAutoFit/>
          </a:bodyPr>
          <a:lstStyle/>
          <a:p>
            <a:r>
              <a:rPr lang="ru-RU" sz="1600" dirty="0"/>
              <a:t>Теперь посмотрим как формируются Хабы, Связи и Сателиты.</a:t>
            </a:r>
          </a:p>
          <a:p>
            <a:r>
              <a:rPr lang="ru-RU" sz="1600" dirty="0"/>
              <a:t>Для каждого в пакете </a:t>
            </a:r>
            <a:r>
              <a:rPr lang="en-US" sz="1600" b="1" i="1" dirty="0"/>
              <a:t>dbtvault</a:t>
            </a:r>
            <a:r>
              <a:rPr lang="en-US" sz="1600" dirty="0"/>
              <a:t> </a:t>
            </a:r>
            <a:r>
              <a:rPr lang="ru-RU" sz="1600" dirty="0"/>
              <a:t>уже написан макрос.</a:t>
            </a:r>
          </a:p>
          <a:p>
            <a:r>
              <a:rPr lang="en-US" sz="1600" b="1" i="1" dirty="0"/>
              <a:t>dbtvault.hub()</a:t>
            </a:r>
          </a:p>
          <a:p>
            <a:r>
              <a:rPr lang="en-US" sz="1600" b="1" i="1" dirty="0"/>
              <a:t>dbtvault.link()</a:t>
            </a:r>
          </a:p>
          <a:p>
            <a:r>
              <a:rPr lang="en-US" sz="1600" b="1" i="1" dirty="0"/>
              <a:t>dbtvault.sat()</a:t>
            </a:r>
          </a:p>
          <a:p>
            <a:r>
              <a:rPr lang="ru-RU" sz="1600" dirty="0"/>
              <a:t>В каждый макрос, в качестве параметра, передаются модели источники, ключи и стандартные мета-поля.</a:t>
            </a:r>
          </a:p>
        </p:txBody>
      </p:sp>
    </p:spTree>
    <p:extLst>
      <p:ext uri="{BB962C8B-B14F-4D97-AF65-F5344CB8AC3E}">
        <p14:creationId xmlns:p14="http://schemas.microsoft.com/office/powerpoint/2010/main" val="1107534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Data Build Tool</a:t>
            </a:r>
            <a:endParaRPr lang="ru-RU" dirty="0"/>
          </a:p>
        </p:txBody>
      </p:sp>
      <p:sp>
        <p:nvSpPr>
          <p:cNvPr id="3" name="Нижний колонтитул 2"/>
          <p:cNvSpPr>
            <a:spLocks noGrp="1"/>
          </p:cNvSpPr>
          <p:nvPr>
            <p:ph type="ftr" sz="quarter" idx="3"/>
          </p:nvPr>
        </p:nvSpPr>
        <p:spPr/>
        <p:txBody>
          <a:bodyPr/>
          <a:lstStyle/>
          <a:p>
            <a:r>
              <a:rPr lang="ru-RU" dirty="0"/>
              <a:t>©202</a:t>
            </a:r>
            <a:r>
              <a:rPr lang="en-US" dirty="0"/>
              <a:t>2</a:t>
            </a:r>
            <a:r>
              <a:rPr lang="ru-RU" dirty="0"/>
              <a:t> Неофлекс. Все права защищены</a:t>
            </a:r>
          </a:p>
        </p:txBody>
      </p:sp>
      <p:sp>
        <p:nvSpPr>
          <p:cNvPr id="4" name="Номер слайда 3"/>
          <p:cNvSpPr>
            <a:spLocks noGrp="1"/>
          </p:cNvSpPr>
          <p:nvPr>
            <p:ph type="sldNum" sz="quarter" idx="4"/>
          </p:nvPr>
        </p:nvSpPr>
        <p:spPr/>
        <p:txBody>
          <a:bodyPr/>
          <a:lstStyle/>
          <a:p>
            <a:fld id="{3836835B-2651-4DA9-BBA3-14F7095E4B97}" type="slidenum">
              <a:rPr lang="ru-RU" smtClean="0"/>
              <a:pPr/>
              <a:t>22</a:t>
            </a:fld>
            <a:endParaRPr lang="ru-RU"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1000" y="1134000"/>
            <a:ext cx="2854356" cy="4784586"/>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51000" y="1494000"/>
            <a:ext cx="4320000" cy="584775"/>
          </a:xfrm>
          <a:prstGeom prst="rect">
            <a:avLst/>
          </a:prstGeom>
          <a:noFill/>
        </p:spPr>
        <p:txBody>
          <a:bodyPr wrap="square" rtlCol="0">
            <a:spAutoFit/>
          </a:bodyPr>
          <a:lstStyle/>
          <a:p>
            <a:r>
              <a:rPr lang="ru-RU" sz="1600" dirty="0"/>
              <a:t>Все наши объекты сырого слоя </a:t>
            </a:r>
            <a:r>
              <a:rPr lang="en-US" sz="1600" dirty="0"/>
              <a:t>Data Vault </a:t>
            </a:r>
            <a:r>
              <a:rPr lang="ru-RU" sz="1600" dirty="0"/>
              <a:t>хранятся в схеме </a:t>
            </a:r>
            <a:r>
              <a:rPr lang="en-US" sz="1600" b="1" i="1" dirty="0"/>
              <a:t>public_raw_vault</a:t>
            </a:r>
            <a:endParaRPr lang="ru-RU" sz="1600" b="1" i="1" dirty="0"/>
          </a:p>
        </p:txBody>
      </p:sp>
    </p:spTree>
    <p:extLst>
      <p:ext uri="{BB962C8B-B14F-4D97-AF65-F5344CB8AC3E}">
        <p14:creationId xmlns:p14="http://schemas.microsoft.com/office/powerpoint/2010/main" val="1256450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Data Build Tool</a:t>
            </a:r>
            <a:endParaRPr lang="ru-RU" dirty="0"/>
          </a:p>
        </p:txBody>
      </p:sp>
      <p:sp>
        <p:nvSpPr>
          <p:cNvPr id="3" name="Нижний колонтитул 2"/>
          <p:cNvSpPr>
            <a:spLocks noGrp="1"/>
          </p:cNvSpPr>
          <p:nvPr>
            <p:ph type="ftr" sz="quarter" idx="3"/>
          </p:nvPr>
        </p:nvSpPr>
        <p:spPr/>
        <p:txBody>
          <a:bodyPr/>
          <a:lstStyle/>
          <a:p>
            <a:r>
              <a:rPr lang="ru-RU" dirty="0"/>
              <a:t>©202</a:t>
            </a:r>
            <a:r>
              <a:rPr lang="en-US" dirty="0"/>
              <a:t>2</a:t>
            </a:r>
            <a:r>
              <a:rPr lang="ru-RU" dirty="0"/>
              <a:t> Неофлекс. Все права защищены</a:t>
            </a:r>
          </a:p>
        </p:txBody>
      </p:sp>
      <p:sp>
        <p:nvSpPr>
          <p:cNvPr id="4" name="Номер слайда 3"/>
          <p:cNvSpPr>
            <a:spLocks noGrp="1"/>
          </p:cNvSpPr>
          <p:nvPr>
            <p:ph type="sldNum" sz="quarter" idx="4"/>
          </p:nvPr>
        </p:nvSpPr>
        <p:spPr/>
        <p:txBody>
          <a:bodyPr/>
          <a:lstStyle/>
          <a:p>
            <a:fld id="{3836835B-2651-4DA9-BBA3-14F7095E4B97}" type="slidenum">
              <a:rPr lang="ru-RU" smtClean="0"/>
              <a:pPr/>
              <a:t>23</a:t>
            </a:fld>
            <a:endParaRPr lang="ru-RU"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6000" y="2664000"/>
            <a:ext cx="4833773" cy="2868495"/>
          </a:xfrm>
          <a:prstGeom prst="rect">
            <a:avLst/>
          </a:prstGeom>
          <a:ln>
            <a:noFill/>
          </a:ln>
          <a:effectLst>
            <a:outerShdw blurRad="292100" dist="139700" dir="2700000" algn="tl" rotWithShape="0">
              <a:srgbClr val="333333">
                <a:alpha val="65000"/>
              </a:srgbClr>
            </a:outerShdw>
          </a:effectLst>
        </p:spPr>
      </p:pic>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300" y="2664000"/>
            <a:ext cx="4849028" cy="2875733"/>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2046000" y="1310008"/>
            <a:ext cx="6840000" cy="646331"/>
          </a:xfrm>
          <a:prstGeom prst="rect">
            <a:avLst/>
          </a:prstGeom>
          <a:noFill/>
        </p:spPr>
        <p:txBody>
          <a:bodyPr wrap="square" rtlCol="0">
            <a:spAutoFit/>
          </a:bodyPr>
          <a:lstStyle/>
          <a:p>
            <a:r>
              <a:rPr lang="ru-RU" dirty="0"/>
              <a:t>Так выглядят запросы к нашей изначальной базе в </a:t>
            </a:r>
            <a:r>
              <a:rPr lang="en-US" dirty="0"/>
              <a:t>3NF</a:t>
            </a:r>
            <a:r>
              <a:rPr lang="ru-RU" dirty="0"/>
              <a:t> (слева) и к базе </a:t>
            </a:r>
            <a:r>
              <a:rPr lang="en-US" dirty="0"/>
              <a:t>Data Vault (</a:t>
            </a:r>
            <a:r>
              <a:rPr lang="ru-RU" dirty="0"/>
              <a:t>справа</a:t>
            </a:r>
            <a:r>
              <a:rPr lang="en-US" dirty="0"/>
              <a:t>)</a:t>
            </a:r>
            <a:r>
              <a:rPr lang="ru-RU" dirty="0"/>
              <a:t>.</a:t>
            </a:r>
          </a:p>
        </p:txBody>
      </p:sp>
    </p:spTree>
    <p:extLst>
      <p:ext uri="{BB962C8B-B14F-4D97-AF65-F5344CB8AC3E}">
        <p14:creationId xmlns:p14="http://schemas.microsoft.com/office/powerpoint/2010/main" val="3823282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Data Build Tool</a:t>
            </a:r>
            <a:endParaRPr lang="ru-RU" dirty="0"/>
          </a:p>
        </p:txBody>
      </p:sp>
      <p:sp>
        <p:nvSpPr>
          <p:cNvPr id="3" name="Нижний колонтитул 2"/>
          <p:cNvSpPr>
            <a:spLocks noGrp="1"/>
          </p:cNvSpPr>
          <p:nvPr>
            <p:ph type="ftr" sz="quarter" idx="3"/>
          </p:nvPr>
        </p:nvSpPr>
        <p:spPr/>
        <p:txBody>
          <a:bodyPr/>
          <a:lstStyle/>
          <a:p>
            <a:r>
              <a:rPr lang="ru-RU" dirty="0"/>
              <a:t>©202</a:t>
            </a:r>
            <a:r>
              <a:rPr lang="en-US" dirty="0"/>
              <a:t>2</a:t>
            </a:r>
            <a:r>
              <a:rPr lang="ru-RU" dirty="0"/>
              <a:t> Неофлекс. Все права защищены</a:t>
            </a:r>
          </a:p>
        </p:txBody>
      </p:sp>
      <p:sp>
        <p:nvSpPr>
          <p:cNvPr id="4" name="Номер слайда 3"/>
          <p:cNvSpPr>
            <a:spLocks noGrp="1"/>
          </p:cNvSpPr>
          <p:nvPr>
            <p:ph type="sldNum" sz="quarter" idx="4"/>
          </p:nvPr>
        </p:nvSpPr>
        <p:spPr/>
        <p:txBody>
          <a:bodyPr/>
          <a:lstStyle/>
          <a:p>
            <a:r>
              <a:rPr lang="ru-RU" dirty="0"/>
              <a:t>24</a:t>
            </a: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000" y="1089000"/>
            <a:ext cx="2218022" cy="48564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551000" y="1764000"/>
            <a:ext cx="5670000" cy="1107996"/>
          </a:xfrm>
          <a:prstGeom prst="rect">
            <a:avLst/>
          </a:prstGeom>
          <a:noFill/>
        </p:spPr>
        <p:txBody>
          <a:bodyPr wrap="square" rtlCol="0">
            <a:spAutoFit/>
          </a:bodyPr>
          <a:lstStyle/>
          <a:p>
            <a:r>
              <a:rPr lang="ru-RU" sz="1600" dirty="0"/>
              <a:t>И последнее. В папке </a:t>
            </a:r>
            <a:r>
              <a:rPr lang="en-US" sz="1600" b="1" dirty="0" err="1"/>
              <a:t>targer</a:t>
            </a:r>
            <a:r>
              <a:rPr lang="en-US" sz="1600" dirty="0"/>
              <a:t> </a:t>
            </a:r>
            <a:r>
              <a:rPr lang="ru-RU" sz="1600" dirty="0"/>
              <a:t>хранятся все наши модели скомпилированные (папка </a:t>
            </a:r>
            <a:r>
              <a:rPr lang="en-US" sz="1600" b="1" i="1" dirty="0"/>
              <a:t>compiled</a:t>
            </a:r>
            <a:r>
              <a:rPr lang="ru-RU" sz="1600" dirty="0"/>
              <a:t>)</a:t>
            </a:r>
            <a:r>
              <a:rPr lang="en-US" sz="1600" dirty="0"/>
              <a:t> </a:t>
            </a:r>
            <a:r>
              <a:rPr lang="ru-RU" sz="1600" dirty="0"/>
              <a:t>и готовые для исполнения</a:t>
            </a:r>
            <a:r>
              <a:rPr lang="en-US" sz="1600" dirty="0"/>
              <a:t> (</a:t>
            </a:r>
            <a:r>
              <a:rPr lang="ru-RU" sz="1600" dirty="0"/>
              <a:t>папка </a:t>
            </a:r>
            <a:r>
              <a:rPr lang="en-US" sz="1600" b="1" i="1" dirty="0"/>
              <a:t>run</a:t>
            </a:r>
            <a:r>
              <a:rPr lang="en-US" sz="1600" dirty="0"/>
              <a:t>).</a:t>
            </a:r>
            <a:endParaRPr lang="ru-RU" sz="1600" dirty="0"/>
          </a:p>
          <a:p>
            <a:endParaRPr lang="ru-RU" dirty="0"/>
          </a:p>
        </p:txBody>
      </p:sp>
      <p:sp>
        <p:nvSpPr>
          <p:cNvPr id="7" name="TextBox 6">
            <a:extLst>
              <a:ext uri="{FF2B5EF4-FFF2-40B4-BE49-F238E27FC236}">
                <a16:creationId xmlns:a16="http://schemas.microsoft.com/office/drawing/2014/main" id="{FF7CFF25-438A-6F7D-FF98-764F1BFF52D6}"/>
              </a:ext>
            </a:extLst>
          </p:cNvPr>
          <p:cNvSpPr txBox="1"/>
          <p:nvPr/>
        </p:nvSpPr>
        <p:spPr>
          <a:xfrm>
            <a:off x="1550581" y="5356150"/>
            <a:ext cx="663139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600" dirty="0">
                <a:cs typeface="Segoe UI"/>
              </a:rPr>
              <a:t>Ссылка на проект:</a:t>
            </a:r>
          </a:p>
          <a:p>
            <a:r>
              <a:rPr lang="ru-RU" sz="1600" dirty="0">
                <a:ea typeface="+mn-lt"/>
                <a:cs typeface="+mn-lt"/>
                <a:hlinkClick r:id="rId3"/>
              </a:rPr>
              <a:t>https://neogit.neoflex.ru/ralshin/dbt-vault</a:t>
            </a:r>
            <a:endParaRPr lang="ru-RU" sz="1600"/>
          </a:p>
        </p:txBody>
      </p:sp>
    </p:spTree>
    <p:extLst>
      <p:ext uri="{BB962C8B-B14F-4D97-AF65-F5344CB8AC3E}">
        <p14:creationId xmlns:p14="http://schemas.microsoft.com/office/powerpoint/2010/main" val="1219574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Прямоугольник с одним скругленным углом 14"/>
          <p:cNvSpPr/>
          <p:nvPr/>
        </p:nvSpPr>
        <p:spPr>
          <a:xfrm rot="10800000" flipV="1">
            <a:off x="6816000" y="5273998"/>
            <a:ext cx="5376000" cy="1043957"/>
          </a:xfrm>
          <a:prstGeom prst="round1Rect">
            <a:avLst>
              <a:gd name="adj" fmla="val 50000"/>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с двумя скругленными противолежащими углами 10"/>
          <p:cNvSpPr/>
          <p:nvPr/>
        </p:nvSpPr>
        <p:spPr>
          <a:xfrm>
            <a:off x="515938" y="549275"/>
            <a:ext cx="11160125" cy="5759450"/>
          </a:xfrm>
          <a:prstGeom prst="round2DiagRect">
            <a:avLst>
              <a:gd name="adj1" fmla="val 12121"/>
              <a:gd name="adj2" fmla="val 22129"/>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Google Shape;158;p19">
            <a:hlinkClick r:id="rId3"/>
          </p:cNvPr>
          <p:cNvSpPr txBox="1">
            <a:spLocks/>
          </p:cNvSpPr>
          <p:nvPr/>
        </p:nvSpPr>
        <p:spPr>
          <a:xfrm>
            <a:off x="876300" y="2009501"/>
            <a:ext cx="8099700" cy="2904134"/>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ru-RU" sz="4800" b="1"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СПАСИБО</a:t>
            </a:r>
          </a:p>
          <a:p>
            <a:pPr marL="0" indent="0">
              <a:spcBef>
                <a:spcPts val="0"/>
              </a:spcBef>
              <a:buNone/>
            </a:pPr>
            <a:r>
              <a:rPr lang="ru-RU" sz="4800" b="1"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ЗА ВНИМАНИЕ!</a:t>
            </a:r>
            <a:endParaRPr lang="en-US" sz="4800" b="1" dirty="0">
              <a:solidFill>
                <a:schemeClr val="bg1"/>
              </a:solidFill>
              <a:latin typeface="Segoe UI Black" panose="020B0A02040204020203" pitchFamily="34" charset="0"/>
              <a:ea typeface="Segoe UI Black" panose="020B0A02040204020203" pitchFamily="34" charset="0"/>
              <a:cs typeface="Segoe UI" panose="020B0502040204020203" pitchFamily="34" charset="0"/>
            </a:endParaRPr>
          </a:p>
        </p:txBody>
      </p:sp>
      <p:sp>
        <p:nvSpPr>
          <p:cNvPr id="19" name="Прямоугольник с одним скругленным углом 18"/>
          <p:cNvSpPr/>
          <p:nvPr/>
        </p:nvSpPr>
        <p:spPr>
          <a:xfrm flipV="1">
            <a:off x="0" y="0"/>
            <a:ext cx="3216000" cy="1269000"/>
          </a:xfrm>
          <a:prstGeom prst="round1Rect">
            <a:avLst>
              <a:gd name="adj" fmla="val 50000"/>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Google Shape;158;p19"/>
          <p:cNvSpPr txBox="1">
            <a:spLocks/>
          </p:cNvSpPr>
          <p:nvPr/>
        </p:nvSpPr>
        <p:spPr>
          <a:xfrm>
            <a:off x="8081928" y="5273998"/>
            <a:ext cx="3594136" cy="494683"/>
          </a:xfrm>
          <a:prstGeom prst="rect">
            <a:avLst/>
          </a:prstGeom>
        </p:spPr>
        <p:txBody>
          <a:bodyPr spcFirstLastPara="1" wrap="square" lIns="91425" tIns="91425" rIns="91425" bIns="91425"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None/>
            </a:pPr>
            <a:r>
              <a:rPr lang="ru-RU" sz="1800" b="1" dirty="0">
                <a:ea typeface="Segoe UI Black" panose="020B0A02040204020203" pitchFamily="34" charset="0"/>
                <a:cs typeface="Segoe UI" panose="020B0502040204020203" pitchFamily="34" charset="0"/>
              </a:rPr>
              <a:t>Альшин Руслан</a:t>
            </a:r>
          </a:p>
        </p:txBody>
      </p:sp>
      <p:sp>
        <p:nvSpPr>
          <p:cNvPr id="18" name="Google Shape;158;p19"/>
          <p:cNvSpPr txBox="1">
            <a:spLocks/>
          </p:cNvSpPr>
          <p:nvPr/>
        </p:nvSpPr>
        <p:spPr>
          <a:xfrm>
            <a:off x="7536000" y="5724000"/>
            <a:ext cx="4140064" cy="58472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None/>
            </a:pPr>
            <a:r>
              <a:rPr lang="ru-RU" sz="1400" dirty="0">
                <a:ea typeface="Segoe UI Black" panose="020B0A02040204020203" pitchFamily="34" charset="0"/>
                <a:cs typeface="Segoe UI" panose="020B0502040204020203" pitchFamily="34" charset="0"/>
              </a:rPr>
              <a:t>Младший специалист ЦК </a:t>
            </a:r>
            <a:r>
              <a:rPr lang="en-US" sz="1400" dirty="0">
                <a:ea typeface="Segoe UI Black" panose="020B0A02040204020203" pitchFamily="34" charset="0"/>
                <a:cs typeface="Segoe UI" panose="020B0502040204020203" pitchFamily="34" charset="0"/>
              </a:rPr>
              <a:t>BDS</a:t>
            </a:r>
            <a:endParaRPr lang="ru-RU" sz="1400" dirty="0">
              <a:ea typeface="Segoe UI Black" panose="020B0A02040204020203" pitchFamily="34" charset="0"/>
              <a:cs typeface="Segoe UI" panose="020B0502040204020203" pitchFamily="34" charset="0"/>
            </a:endParaRPr>
          </a:p>
          <a:p>
            <a:pPr marL="0" indent="0" algn="r">
              <a:spcBef>
                <a:spcPts val="0"/>
              </a:spcBef>
              <a:buNone/>
            </a:pPr>
            <a:endParaRPr lang="ru-RU" sz="1400" dirty="0">
              <a:ea typeface="Segoe UI Black" panose="020B0A02040204020203" pitchFamily="34" charset="0"/>
              <a:cs typeface="Segoe UI" panose="020B0502040204020203" pitchFamily="34" charset="0"/>
            </a:endParaRPr>
          </a:p>
          <a:p>
            <a:pPr marL="0" indent="0" algn="r">
              <a:spcBef>
                <a:spcPts val="0"/>
              </a:spcBef>
              <a:buFont typeface="Arial" panose="020B0604020202020204" pitchFamily="34" charset="0"/>
              <a:buNone/>
            </a:pPr>
            <a:endParaRPr lang="ru-RU" sz="1400" dirty="0">
              <a:ea typeface="Segoe UI Black" panose="020B0A02040204020203" pitchFamily="34" charset="0"/>
              <a:cs typeface="Segoe UI" panose="020B0502040204020203" pitchFamily="34" charset="0"/>
            </a:endParaRPr>
          </a:p>
        </p:txBody>
      </p:sp>
      <p:pic>
        <p:nvPicPr>
          <p:cNvPr id="17" name="Рисунок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5939" y="233979"/>
            <a:ext cx="2205061" cy="735021"/>
          </a:xfrm>
          <a:prstGeom prst="rect">
            <a:avLst/>
          </a:prstGeom>
        </p:spPr>
      </p:pic>
      <p:sp>
        <p:nvSpPr>
          <p:cNvPr id="13" name="Нижний колонтитул 13"/>
          <p:cNvSpPr txBox="1">
            <a:spLocks/>
          </p:cNvSpPr>
          <p:nvPr/>
        </p:nvSpPr>
        <p:spPr>
          <a:xfrm>
            <a:off x="515938" y="6308725"/>
            <a:ext cx="4140063" cy="360363"/>
          </a:xfrm>
          <a:prstGeom prst="rect">
            <a:avLst/>
          </a:prstGeom>
        </p:spPr>
        <p:txBody>
          <a:bodyPr lIns="0" rIns="0" anchor="b"/>
          <a:lstStyle>
            <a:defPPr>
              <a:defRPr lang="ru-RU"/>
            </a:defPPr>
            <a:lvl1pPr marL="0" algn="l"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1000" dirty="0"/>
              <a:t>©2022 Неофлекс. Все права защищены</a:t>
            </a:r>
          </a:p>
        </p:txBody>
      </p:sp>
      <p:sp>
        <p:nvSpPr>
          <p:cNvPr id="12" name="Номер слайда 14">
            <a:extLst>
              <a:ext uri="{FF2B5EF4-FFF2-40B4-BE49-F238E27FC236}">
                <a16:creationId xmlns:a16="http://schemas.microsoft.com/office/drawing/2014/main" id="{FB8388CA-0185-4829-9834-67042A51649B}"/>
              </a:ext>
            </a:extLst>
          </p:cNvPr>
          <p:cNvSpPr txBox="1">
            <a:spLocks/>
          </p:cNvSpPr>
          <p:nvPr/>
        </p:nvSpPr>
        <p:spPr>
          <a:xfrm>
            <a:off x="10079771" y="6308725"/>
            <a:ext cx="1596292" cy="360363"/>
          </a:xfrm>
          <a:prstGeom prst="rect">
            <a:avLst/>
          </a:prstGeom>
        </p:spPr>
        <p:txBody>
          <a:bodyPr anchor="b"/>
          <a:lstStyle>
            <a:defPPr>
              <a:defRPr lang="ru-RU"/>
            </a:defPPr>
            <a:lvl1pPr marL="0" algn="l"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ru-RU" sz="1000" dirty="0"/>
              <a:t>25</a:t>
            </a:r>
          </a:p>
        </p:txBody>
      </p:sp>
    </p:spTree>
    <p:extLst>
      <p:ext uri="{BB962C8B-B14F-4D97-AF65-F5344CB8AC3E}">
        <p14:creationId xmlns:p14="http://schemas.microsoft.com/office/powerpoint/2010/main" val="1500988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Data Vault</a:t>
            </a:r>
            <a:endParaRPr lang="ru-RU" dirty="0"/>
          </a:p>
        </p:txBody>
      </p:sp>
      <p:sp>
        <p:nvSpPr>
          <p:cNvPr id="3" name="Нижний колонтитул 2"/>
          <p:cNvSpPr>
            <a:spLocks noGrp="1"/>
          </p:cNvSpPr>
          <p:nvPr>
            <p:ph type="ftr" sz="quarter" idx="3"/>
          </p:nvPr>
        </p:nvSpPr>
        <p:spPr/>
        <p:txBody>
          <a:bodyPr/>
          <a:lstStyle/>
          <a:p>
            <a:r>
              <a:rPr lang="ru-RU" dirty="0"/>
              <a:t>©202</a:t>
            </a:r>
            <a:r>
              <a:rPr lang="en-US" dirty="0"/>
              <a:t>2</a:t>
            </a:r>
            <a:r>
              <a:rPr lang="ru-RU" dirty="0"/>
              <a:t> Неофлекс. Все права защищены</a:t>
            </a:r>
          </a:p>
        </p:txBody>
      </p:sp>
      <p:sp>
        <p:nvSpPr>
          <p:cNvPr id="4" name="Номер слайда 3"/>
          <p:cNvSpPr>
            <a:spLocks noGrp="1"/>
          </p:cNvSpPr>
          <p:nvPr>
            <p:ph type="sldNum" sz="quarter" idx="4"/>
          </p:nvPr>
        </p:nvSpPr>
        <p:spPr/>
        <p:txBody>
          <a:bodyPr/>
          <a:lstStyle/>
          <a:p>
            <a:fld id="{3836835B-2651-4DA9-BBA3-14F7095E4B97}" type="slidenum">
              <a:rPr lang="ru-RU" smtClean="0"/>
              <a:pPr/>
              <a:t>3</a:t>
            </a:fld>
            <a:endParaRPr lang="ru-RU" dirty="0"/>
          </a:p>
        </p:txBody>
      </p:sp>
      <p:sp>
        <p:nvSpPr>
          <p:cNvPr id="5" name="TextBox 4"/>
          <p:cNvSpPr txBox="1"/>
          <p:nvPr/>
        </p:nvSpPr>
        <p:spPr>
          <a:xfrm>
            <a:off x="1011000" y="1449000"/>
            <a:ext cx="9945000" cy="5016758"/>
          </a:xfrm>
          <a:prstGeom prst="rect">
            <a:avLst/>
          </a:prstGeom>
          <a:noFill/>
        </p:spPr>
        <p:txBody>
          <a:bodyPr wrap="square" rtlCol="0">
            <a:spAutoFit/>
          </a:bodyPr>
          <a:lstStyle/>
          <a:p>
            <a:pPr marL="285750" lvl="0" indent="-285750">
              <a:buFont typeface="Arial" panose="020B0604020202020204" pitchFamily="34" charset="0"/>
              <a:buChar char="•"/>
            </a:pPr>
            <a:r>
              <a:rPr lang="ru-RU" sz="1600" b="1" dirty="0"/>
              <a:t>Гибкость и простота моделирования</a:t>
            </a:r>
            <a:r>
              <a:rPr lang="ru-RU" sz="1600" dirty="0"/>
              <a:t>, когда для описания предметной области используется минимум концептуальных понятий (хабы, ссылки и спутники), взаимоотношения между которыми описываются строгой системой правил. </a:t>
            </a:r>
            <a:endParaRPr lang="en-US" sz="1600" dirty="0"/>
          </a:p>
          <a:p>
            <a:pPr marL="285750" lvl="0" indent="-285750">
              <a:buFont typeface="Arial" panose="020B0604020202020204" pitchFamily="34" charset="0"/>
              <a:buChar char="•"/>
            </a:pPr>
            <a:r>
              <a:rPr lang="ru-RU" sz="1600" b="1" dirty="0"/>
              <a:t>Быстрота и удобство разработки ETL-процессов</a:t>
            </a:r>
            <a:r>
              <a:rPr lang="ru-RU" sz="1600" dirty="0"/>
              <a:t>, которые реализуют последовательный подход к загрузке информации в хранилище с возможностью распараллеливания одного потока работ на несколько конвейеров, в т.ч. в режиме near real-time. Упрощение ETL-процессов достигается за счет промежуточных баз (Raw Vault и Business Vault), которые выполняют роль «прослойки» перед витринами данных. При том, что таблиц в этой прослойке может быть намного больше, чем в третьей нормальной форме, все объекты достаточно просты, а потому ETL-процессы тоже становятся проще за счет своего однообразия</a:t>
            </a:r>
            <a:r>
              <a:rPr lang="en-US" sz="1600" dirty="0"/>
              <a:t>.</a:t>
            </a:r>
          </a:p>
          <a:p>
            <a:pPr marL="285750" indent="-285750">
              <a:buFont typeface="Arial" panose="020B0604020202020204" pitchFamily="34" charset="0"/>
              <a:buChar char="•"/>
            </a:pPr>
            <a:r>
              <a:rPr lang="ru-RU" sz="1600" b="1" dirty="0"/>
              <a:t>Отсутствие избыточности данных</a:t>
            </a:r>
            <a:r>
              <a:rPr lang="ru-RU" sz="1600" dirty="0"/>
              <a:t>, что особенно важно в области Big Data. Это возможно благодаря математической базе Data Vault архитектуры, основанной на сокращении избыточности. В частности, таблицы-Спутники используются только для хранения дельты (изменившейся информации). Обычно, таблицы-Спутники бывают очень длинными с малым количеством столбцов. В случае быстрого роста одного из спутников его можно оперативно разделить на 2, запустив процесс разделения дельты. Это позволит сократить дублирование колоночных данных и, соответственно, занимаемое на диске место. Это гораздо проще, чем традиционная архитектура КХД на основе измерений, где измерения 2-го типа могут реплицировать данные во многих столбцах, создавая многочисленные копии и новые ключи</a:t>
            </a:r>
            <a:r>
              <a:rPr lang="en-US" sz="1600" dirty="0"/>
              <a:t>.</a:t>
            </a:r>
            <a:r>
              <a:rPr lang="ru-RU" sz="1600" dirty="0"/>
              <a:t> </a:t>
            </a:r>
          </a:p>
          <a:p>
            <a:pPr marL="285750" lvl="0" indent="-285750">
              <a:buFont typeface="Arial" panose="020B0604020202020204" pitchFamily="34" charset="0"/>
              <a:buChar char="•"/>
            </a:pPr>
            <a:endParaRPr lang="en-US" sz="1600" dirty="0"/>
          </a:p>
        </p:txBody>
      </p:sp>
      <p:sp>
        <p:nvSpPr>
          <p:cNvPr id="6" name="Google Shape;158;p19"/>
          <p:cNvSpPr txBox="1">
            <a:spLocks/>
          </p:cNvSpPr>
          <p:nvPr/>
        </p:nvSpPr>
        <p:spPr>
          <a:xfrm>
            <a:off x="1015200" y="1063513"/>
            <a:ext cx="2695800" cy="475487"/>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ru-RU" sz="1800" b="1" dirty="0">
                <a:solidFill>
                  <a:schemeClr val="accent3"/>
                </a:solidFill>
                <a:cs typeface="Segoe UI" panose="020B0502040204020203" pitchFamily="34" charset="0"/>
              </a:rPr>
              <a:t>Плюсы </a:t>
            </a:r>
            <a:r>
              <a:rPr lang="en-US" sz="1800" b="1" dirty="0">
                <a:solidFill>
                  <a:schemeClr val="accent3"/>
                </a:solidFill>
                <a:cs typeface="Segoe UI" panose="020B0502040204020203" pitchFamily="34" charset="0"/>
              </a:rPr>
              <a:t>Data Vault</a:t>
            </a:r>
          </a:p>
        </p:txBody>
      </p:sp>
    </p:spTree>
    <p:extLst>
      <p:ext uri="{BB962C8B-B14F-4D97-AF65-F5344CB8AC3E}">
        <p14:creationId xmlns:p14="http://schemas.microsoft.com/office/powerpoint/2010/main" val="3446795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Data Vault</a:t>
            </a:r>
            <a:endParaRPr lang="ru-RU" dirty="0"/>
          </a:p>
        </p:txBody>
      </p:sp>
      <p:sp>
        <p:nvSpPr>
          <p:cNvPr id="3" name="Нижний колонтитул 2"/>
          <p:cNvSpPr>
            <a:spLocks noGrp="1"/>
          </p:cNvSpPr>
          <p:nvPr>
            <p:ph type="ftr" sz="quarter" idx="3"/>
          </p:nvPr>
        </p:nvSpPr>
        <p:spPr/>
        <p:txBody>
          <a:bodyPr/>
          <a:lstStyle/>
          <a:p>
            <a:r>
              <a:rPr lang="ru-RU" dirty="0"/>
              <a:t>©202</a:t>
            </a:r>
            <a:r>
              <a:rPr lang="en-US" dirty="0"/>
              <a:t>2</a:t>
            </a:r>
            <a:r>
              <a:rPr lang="ru-RU" dirty="0"/>
              <a:t> Неофлекс. Все права защищены</a:t>
            </a:r>
          </a:p>
        </p:txBody>
      </p:sp>
      <p:sp>
        <p:nvSpPr>
          <p:cNvPr id="4" name="Номер слайда 3"/>
          <p:cNvSpPr>
            <a:spLocks noGrp="1"/>
          </p:cNvSpPr>
          <p:nvPr>
            <p:ph type="sldNum" sz="quarter" idx="4"/>
          </p:nvPr>
        </p:nvSpPr>
        <p:spPr/>
        <p:txBody>
          <a:bodyPr/>
          <a:lstStyle/>
          <a:p>
            <a:fld id="{3836835B-2651-4DA9-BBA3-14F7095E4B97}" type="slidenum">
              <a:rPr lang="ru-RU" smtClean="0"/>
              <a:pPr/>
              <a:t>4</a:t>
            </a:fld>
            <a:endParaRPr lang="ru-RU" dirty="0"/>
          </a:p>
        </p:txBody>
      </p:sp>
      <p:sp>
        <p:nvSpPr>
          <p:cNvPr id="5" name="TextBox 4"/>
          <p:cNvSpPr txBox="1"/>
          <p:nvPr/>
        </p:nvSpPr>
        <p:spPr>
          <a:xfrm>
            <a:off x="1011000" y="1533348"/>
            <a:ext cx="9945000" cy="2800767"/>
          </a:xfrm>
          <a:prstGeom prst="rect">
            <a:avLst/>
          </a:prstGeom>
          <a:noFill/>
        </p:spPr>
        <p:txBody>
          <a:bodyPr wrap="square" rtlCol="0">
            <a:spAutoFit/>
          </a:bodyPr>
          <a:lstStyle/>
          <a:p>
            <a:pPr marL="285750" lvl="0" indent="-285750">
              <a:buFont typeface="Arial" panose="020B0604020202020204" pitchFamily="34" charset="0"/>
              <a:buChar char="•"/>
            </a:pPr>
            <a:r>
              <a:rPr lang="ru-RU" sz="1600" b="1" dirty="0"/>
              <a:t>Большое число операций соединения</a:t>
            </a:r>
            <a:r>
              <a:rPr lang="ru-RU" sz="1600" dirty="0"/>
              <a:t> данных из разных таблиц (join). Поэтому запросы могут выполняться медленнее, чем в традиционных денормализованных КХД по схеме звезды. Вообще join-операции считаются не слишком производительными, например, в Apache Hive, популярном SQL-on-Hadoop инструменте, их обилие может привести к замедлению MapReduce.</a:t>
            </a:r>
          </a:p>
          <a:p>
            <a:pPr marL="285750" lvl="0" indent="-285750">
              <a:buFont typeface="Arial" panose="020B0604020202020204" pitchFamily="34" charset="0"/>
              <a:buChar char="•"/>
            </a:pPr>
            <a:endParaRPr lang="ru-RU" sz="1600" dirty="0"/>
          </a:p>
          <a:p>
            <a:pPr marL="285750" lvl="0" indent="-285750">
              <a:buFont typeface="Arial" panose="020B0604020202020204" pitchFamily="34" charset="0"/>
              <a:buChar char="•"/>
            </a:pPr>
            <a:r>
              <a:rPr lang="ru-RU" sz="1600" b="1" dirty="0"/>
              <a:t>Обязательное наличие витрин данных</a:t>
            </a:r>
            <a:r>
              <a:rPr lang="ru-RU" sz="1600" dirty="0"/>
              <a:t>, т.к. сам по себе подход Data Vault не слишком хорошо подходит для прямых запросов из-за особенностей хранения информации в сырых и бизнес-ориентированных видах (Raw Vault и Business Vault). Впрочем, витрины данных предназначены для широкого круга пользователей, что соответствует одному из главных прикладных назначений КХД – BI-аналитике. Поэтому обязательность Data Mart можно рассматривать как особенность, а не минус концепции Data Vault.</a:t>
            </a:r>
          </a:p>
        </p:txBody>
      </p:sp>
      <p:sp>
        <p:nvSpPr>
          <p:cNvPr id="8" name="Google Shape;158;p19"/>
          <p:cNvSpPr txBox="1">
            <a:spLocks/>
          </p:cNvSpPr>
          <p:nvPr/>
        </p:nvSpPr>
        <p:spPr>
          <a:xfrm>
            <a:off x="1015200" y="1063513"/>
            <a:ext cx="2695800" cy="475487"/>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ru-RU" sz="1800" b="1" dirty="0">
                <a:solidFill>
                  <a:schemeClr val="accent3"/>
                </a:solidFill>
                <a:cs typeface="Segoe UI" panose="020B0502040204020203" pitchFamily="34" charset="0"/>
              </a:rPr>
              <a:t>Минусы </a:t>
            </a:r>
            <a:r>
              <a:rPr lang="en-US" sz="1800" b="1" dirty="0">
                <a:solidFill>
                  <a:schemeClr val="accent3"/>
                </a:solidFill>
                <a:cs typeface="Segoe UI" panose="020B0502040204020203" pitchFamily="34" charset="0"/>
              </a:rPr>
              <a:t>Data Vault</a:t>
            </a:r>
          </a:p>
        </p:txBody>
      </p:sp>
    </p:spTree>
    <p:extLst>
      <p:ext uri="{BB962C8B-B14F-4D97-AF65-F5344CB8AC3E}">
        <p14:creationId xmlns:p14="http://schemas.microsoft.com/office/powerpoint/2010/main" val="3793685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Data Vault</a:t>
            </a:r>
            <a:endParaRPr lang="ru-RU" dirty="0"/>
          </a:p>
        </p:txBody>
      </p:sp>
      <p:sp>
        <p:nvSpPr>
          <p:cNvPr id="3" name="Нижний колонтитул 2"/>
          <p:cNvSpPr>
            <a:spLocks noGrp="1"/>
          </p:cNvSpPr>
          <p:nvPr>
            <p:ph type="ftr" sz="quarter" idx="3"/>
          </p:nvPr>
        </p:nvSpPr>
        <p:spPr/>
        <p:txBody>
          <a:bodyPr/>
          <a:lstStyle/>
          <a:p>
            <a:r>
              <a:rPr lang="ru-RU" dirty="0"/>
              <a:t>©202</a:t>
            </a:r>
            <a:r>
              <a:rPr lang="en-US" dirty="0"/>
              <a:t>2</a:t>
            </a:r>
            <a:r>
              <a:rPr lang="ru-RU" dirty="0"/>
              <a:t> Неофлекс. Все права защищены</a:t>
            </a:r>
          </a:p>
        </p:txBody>
      </p:sp>
      <p:sp>
        <p:nvSpPr>
          <p:cNvPr id="4" name="Номер слайда 3"/>
          <p:cNvSpPr>
            <a:spLocks noGrp="1"/>
          </p:cNvSpPr>
          <p:nvPr>
            <p:ph type="sldNum" sz="quarter" idx="4"/>
          </p:nvPr>
        </p:nvSpPr>
        <p:spPr/>
        <p:txBody>
          <a:bodyPr/>
          <a:lstStyle/>
          <a:p>
            <a:fld id="{3836835B-2651-4DA9-BBA3-14F7095E4B97}" type="slidenum">
              <a:rPr lang="ru-RU" smtClean="0"/>
              <a:pPr/>
              <a:t>5</a:t>
            </a:fld>
            <a:endParaRPr lang="ru-RU" dirty="0"/>
          </a:p>
        </p:txBody>
      </p:sp>
      <p:sp>
        <p:nvSpPr>
          <p:cNvPr id="5" name="TextBox 4"/>
          <p:cNvSpPr txBox="1"/>
          <p:nvPr/>
        </p:nvSpPr>
        <p:spPr>
          <a:xfrm>
            <a:off x="1011000" y="1449000"/>
            <a:ext cx="9945000" cy="338554"/>
          </a:xfrm>
          <a:prstGeom prst="rect">
            <a:avLst/>
          </a:prstGeom>
          <a:noFill/>
        </p:spPr>
        <p:txBody>
          <a:bodyPr wrap="square" rtlCol="0">
            <a:spAutoFit/>
          </a:bodyPr>
          <a:lstStyle/>
          <a:p>
            <a:r>
              <a:rPr lang="ru-RU" sz="1600" dirty="0">
                <a:latin typeface="Segoe UI" panose="020B0502040204020203" pitchFamily="34" charset="0"/>
                <a:ea typeface="Calibri" panose="020F0502020204030204" pitchFamily="34" charset="0"/>
                <a:cs typeface="Segoe UI" panose="020B0502040204020203" pitchFamily="34" charset="0"/>
              </a:rPr>
              <a:t>Для примера возьмем базу данных </a:t>
            </a:r>
            <a:r>
              <a:rPr lang="en-US" sz="1600" dirty="0">
                <a:latin typeface="Segoe UI" panose="020B0502040204020203" pitchFamily="34" charset="0"/>
                <a:ea typeface="Calibri" panose="020F0502020204030204" pitchFamily="34" charset="0"/>
                <a:cs typeface="Segoe UI" panose="020B0502040204020203" pitchFamily="34" charset="0"/>
              </a:rPr>
              <a:t>MS SQL NorthWind </a:t>
            </a:r>
            <a:r>
              <a:rPr lang="ru-RU" sz="1600" dirty="0">
                <a:latin typeface="Segoe UI" panose="020B0502040204020203" pitchFamily="34" charset="0"/>
                <a:ea typeface="Calibri" panose="020F0502020204030204" pitchFamily="34" charset="0"/>
                <a:cs typeface="Segoe UI" panose="020B0502040204020203" pitchFamily="34" charset="0"/>
              </a:rPr>
              <a:t>и преобразуем ее в архитектуру </a:t>
            </a:r>
            <a:r>
              <a:rPr lang="en-US" sz="1600" dirty="0">
                <a:latin typeface="Segoe UI" panose="020B0502040204020203" pitchFamily="34" charset="0"/>
                <a:ea typeface="Calibri" panose="020F0502020204030204" pitchFamily="34" charset="0"/>
                <a:cs typeface="Segoe UI" panose="020B0502040204020203" pitchFamily="34" charset="0"/>
              </a:rPr>
              <a:t>Data Vault.</a:t>
            </a:r>
            <a:endParaRPr lang="ru-RU" sz="1600" dirty="0"/>
          </a:p>
        </p:txBody>
      </p:sp>
      <p:sp>
        <p:nvSpPr>
          <p:cNvPr id="8" name="Google Shape;158;p19"/>
          <p:cNvSpPr txBox="1">
            <a:spLocks/>
          </p:cNvSpPr>
          <p:nvPr/>
        </p:nvSpPr>
        <p:spPr>
          <a:xfrm>
            <a:off x="1015200" y="1063513"/>
            <a:ext cx="2695800" cy="475487"/>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ru-RU" sz="1800" b="1" dirty="0">
                <a:solidFill>
                  <a:schemeClr val="accent3"/>
                </a:solidFill>
                <a:cs typeface="Segoe UI" panose="020B0502040204020203" pitchFamily="34" charset="0"/>
              </a:rPr>
              <a:t>Архитектура</a:t>
            </a:r>
            <a:endParaRPr lang="en-US" sz="1800" b="1" dirty="0">
              <a:solidFill>
                <a:schemeClr val="accent3"/>
              </a:solidFill>
              <a:cs typeface="Segoe UI" panose="020B0502040204020203" pitchFamily="34" charset="0"/>
            </a:endParaRPr>
          </a:p>
        </p:txBody>
      </p:sp>
      <p:pic>
        <p:nvPicPr>
          <p:cNvPr id="9" name="Рисунок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6000" y="1864377"/>
            <a:ext cx="5040000" cy="41560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3094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Data Vault</a:t>
            </a:r>
            <a:endParaRPr lang="ru-RU" dirty="0"/>
          </a:p>
        </p:txBody>
      </p:sp>
      <p:sp>
        <p:nvSpPr>
          <p:cNvPr id="3" name="Нижний колонтитул 2"/>
          <p:cNvSpPr>
            <a:spLocks noGrp="1"/>
          </p:cNvSpPr>
          <p:nvPr>
            <p:ph type="ftr" sz="quarter" idx="3"/>
          </p:nvPr>
        </p:nvSpPr>
        <p:spPr/>
        <p:txBody>
          <a:bodyPr/>
          <a:lstStyle/>
          <a:p>
            <a:r>
              <a:rPr lang="ru-RU" dirty="0"/>
              <a:t>©2022 Неофлекс. Все права защищены</a:t>
            </a:r>
          </a:p>
        </p:txBody>
      </p:sp>
      <p:sp>
        <p:nvSpPr>
          <p:cNvPr id="4" name="Номер слайда 3"/>
          <p:cNvSpPr>
            <a:spLocks noGrp="1"/>
          </p:cNvSpPr>
          <p:nvPr>
            <p:ph type="sldNum" sz="quarter" idx="4"/>
          </p:nvPr>
        </p:nvSpPr>
        <p:spPr/>
        <p:txBody>
          <a:bodyPr/>
          <a:lstStyle/>
          <a:p>
            <a:fld id="{3836835B-2651-4DA9-BBA3-14F7095E4B97}" type="slidenum">
              <a:rPr lang="ru-RU" smtClean="0"/>
              <a:pPr/>
              <a:t>6</a:t>
            </a:fld>
            <a:endParaRPr lang="ru-RU" dirty="0"/>
          </a:p>
        </p:txBody>
      </p:sp>
      <p:sp>
        <p:nvSpPr>
          <p:cNvPr id="5" name="TextBox 4"/>
          <p:cNvSpPr txBox="1"/>
          <p:nvPr/>
        </p:nvSpPr>
        <p:spPr>
          <a:xfrm>
            <a:off x="1011000" y="1533348"/>
            <a:ext cx="9945000" cy="1668149"/>
          </a:xfrm>
          <a:prstGeom prst="rect">
            <a:avLst/>
          </a:prstGeom>
          <a:noFill/>
        </p:spPr>
        <p:txBody>
          <a:bodyPr wrap="square" rtlCol="0">
            <a:spAutoFit/>
          </a:bodyPr>
          <a:lstStyle/>
          <a:p>
            <a:pPr lvl="0" eaLnBrk="0" fontAlgn="base" hangingPunct="0">
              <a:spcBef>
                <a:spcPct val="20000"/>
              </a:spcBef>
              <a:spcAft>
                <a:spcPct val="0"/>
              </a:spcAft>
              <a:tabLst>
                <a:tab pos="457200" algn="l"/>
              </a:tabLst>
            </a:pPr>
            <a:r>
              <a:rPr lang="ru-RU" altLang="ru-RU" sz="1600" dirty="0"/>
              <a:t>Хаб</a:t>
            </a:r>
            <a:r>
              <a:rPr lang="en-US" altLang="ru-RU" sz="1600" dirty="0"/>
              <a:t> –</a:t>
            </a:r>
            <a:r>
              <a:rPr lang="ru-RU" altLang="ru-RU" sz="1600" dirty="0"/>
              <a:t> это таблица в которой храниться список бизнес ключей одной сущности</a:t>
            </a:r>
            <a:r>
              <a:rPr lang="en-US" altLang="ru-RU" sz="1600" dirty="0"/>
              <a:t>. </a:t>
            </a:r>
            <a:r>
              <a:rPr lang="ru-RU" altLang="ru-RU" sz="1600" dirty="0"/>
              <a:t>В качестве первичного ключа используется хеш от бизнес ключа. Так же Хаб</a:t>
            </a:r>
            <a:r>
              <a:rPr lang="en-US" altLang="ru-RU" sz="1600" dirty="0"/>
              <a:t> </a:t>
            </a:r>
            <a:r>
              <a:rPr lang="ru-RU" altLang="ru-RU" sz="1600" dirty="0"/>
              <a:t>содержит мета-поля </a:t>
            </a:r>
            <a:r>
              <a:rPr lang="en-US" altLang="ru-RU" sz="1600" b="1" dirty="0"/>
              <a:t>load timestamp </a:t>
            </a:r>
            <a:r>
              <a:rPr lang="ru-RU" altLang="ru-RU" sz="1600" dirty="0"/>
              <a:t>и </a:t>
            </a:r>
            <a:r>
              <a:rPr lang="en-US" altLang="ru-RU" sz="1600" b="1" dirty="0"/>
              <a:t>record source</a:t>
            </a:r>
            <a:r>
              <a:rPr lang="ru-RU" altLang="ru-RU" sz="1600" dirty="0"/>
              <a:t>, </a:t>
            </a:r>
            <a:r>
              <a:rPr lang="ru-RU" sz="1600" dirty="0"/>
              <a:t>в которых хранятся время первоначальной загрузки сущности в хранилище и ее источник (название системы, базы или файла, откуда данные были загружены).</a:t>
            </a:r>
          </a:p>
          <a:p>
            <a:pPr lvl="0" eaLnBrk="0" fontAlgn="base" hangingPunct="0">
              <a:spcBef>
                <a:spcPct val="20000"/>
              </a:spcBef>
              <a:spcAft>
                <a:spcPct val="0"/>
              </a:spcAft>
              <a:tabLst>
                <a:tab pos="457200" algn="l"/>
              </a:tabLst>
            </a:pPr>
            <a:endParaRPr lang="ru-RU" sz="1600" dirty="0"/>
          </a:p>
          <a:p>
            <a:pPr lvl="0" eaLnBrk="0" fontAlgn="base" hangingPunct="0">
              <a:spcBef>
                <a:spcPct val="20000"/>
              </a:spcBef>
              <a:spcAft>
                <a:spcPct val="0"/>
              </a:spcAft>
              <a:tabLst>
                <a:tab pos="457200" algn="l"/>
              </a:tabLst>
            </a:pPr>
            <a:r>
              <a:rPr lang="ru-RU" altLang="ru-RU" sz="1600" dirty="0"/>
              <a:t>Из нашей базы я выделил </a:t>
            </a:r>
            <a:r>
              <a:rPr lang="en-US" altLang="ru-RU" sz="1600" dirty="0"/>
              <a:t>5</a:t>
            </a:r>
            <a:r>
              <a:rPr lang="ru-RU" altLang="ru-RU" sz="1600" dirty="0"/>
              <a:t> сущностей:</a:t>
            </a:r>
          </a:p>
        </p:txBody>
      </p:sp>
      <p:sp>
        <p:nvSpPr>
          <p:cNvPr id="8" name="Google Shape;158;p19"/>
          <p:cNvSpPr txBox="1">
            <a:spLocks/>
          </p:cNvSpPr>
          <p:nvPr/>
        </p:nvSpPr>
        <p:spPr>
          <a:xfrm>
            <a:off x="1015200" y="1063513"/>
            <a:ext cx="2695800" cy="475487"/>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800" b="1" dirty="0">
                <a:solidFill>
                  <a:schemeClr val="accent3"/>
                </a:solidFill>
                <a:cs typeface="Segoe UI" panose="020B0502040204020203" pitchFamily="34" charset="0"/>
              </a:rPr>
              <a:t>HUB</a:t>
            </a:r>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5621" y="3671332"/>
            <a:ext cx="8780757" cy="14969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56688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Data Vault</a:t>
            </a:r>
            <a:endParaRPr lang="ru-RU" dirty="0"/>
          </a:p>
        </p:txBody>
      </p:sp>
      <p:sp>
        <p:nvSpPr>
          <p:cNvPr id="3" name="Нижний колонтитул 2"/>
          <p:cNvSpPr>
            <a:spLocks noGrp="1"/>
          </p:cNvSpPr>
          <p:nvPr>
            <p:ph type="ftr" sz="quarter" idx="3"/>
          </p:nvPr>
        </p:nvSpPr>
        <p:spPr/>
        <p:txBody>
          <a:bodyPr/>
          <a:lstStyle/>
          <a:p>
            <a:r>
              <a:rPr lang="ru-RU" dirty="0"/>
              <a:t>©2022 Неофлекс. Все права защищены</a:t>
            </a:r>
          </a:p>
        </p:txBody>
      </p:sp>
      <p:sp>
        <p:nvSpPr>
          <p:cNvPr id="4" name="Номер слайда 3"/>
          <p:cNvSpPr>
            <a:spLocks noGrp="1"/>
          </p:cNvSpPr>
          <p:nvPr>
            <p:ph type="sldNum" sz="quarter" idx="4"/>
          </p:nvPr>
        </p:nvSpPr>
        <p:spPr/>
        <p:txBody>
          <a:bodyPr/>
          <a:lstStyle/>
          <a:p>
            <a:fld id="{3836835B-2651-4DA9-BBA3-14F7095E4B97}" type="slidenum">
              <a:rPr lang="ru-RU" smtClean="0"/>
              <a:pPr/>
              <a:t>7</a:t>
            </a:fld>
            <a:endParaRPr lang="ru-RU" dirty="0"/>
          </a:p>
        </p:txBody>
      </p:sp>
      <p:sp>
        <p:nvSpPr>
          <p:cNvPr id="5" name="TextBox 4"/>
          <p:cNvSpPr txBox="1"/>
          <p:nvPr/>
        </p:nvSpPr>
        <p:spPr>
          <a:xfrm>
            <a:off x="1011000" y="1533348"/>
            <a:ext cx="9945000" cy="1421928"/>
          </a:xfrm>
          <a:prstGeom prst="rect">
            <a:avLst/>
          </a:prstGeom>
          <a:noFill/>
        </p:spPr>
        <p:txBody>
          <a:bodyPr wrap="square" rtlCol="0">
            <a:spAutoFit/>
          </a:bodyPr>
          <a:lstStyle/>
          <a:p>
            <a:pPr lvl="0" eaLnBrk="0" fontAlgn="base" hangingPunct="0">
              <a:spcBef>
                <a:spcPct val="20000"/>
              </a:spcBef>
              <a:spcAft>
                <a:spcPct val="0"/>
              </a:spcAft>
              <a:tabLst>
                <a:tab pos="457200" algn="l"/>
              </a:tabLst>
            </a:pPr>
            <a:r>
              <a:rPr lang="ru-RU" altLang="ru-RU" sz="1600" dirty="0"/>
              <a:t>Ссылки</a:t>
            </a:r>
            <a:r>
              <a:rPr lang="en-US" altLang="ru-RU" sz="1600" dirty="0"/>
              <a:t> –</a:t>
            </a:r>
            <a:r>
              <a:rPr lang="ru-RU" altLang="ru-RU" sz="1600" dirty="0"/>
              <a:t> это таблицы которые связывают Хабы связью многие-ко-многим.</a:t>
            </a:r>
            <a:r>
              <a:rPr lang="en-US" altLang="ru-RU" sz="1600" dirty="0"/>
              <a:t> </a:t>
            </a:r>
            <a:r>
              <a:rPr lang="ru-RU" altLang="ru-RU" sz="1600" dirty="0"/>
              <a:t>Первичный ключ для этой таблицы высчитывается уже как хеш от первичных ключей Хабов. Мета-поля такие же как и у Хаба.</a:t>
            </a:r>
          </a:p>
          <a:p>
            <a:pPr lvl="0" eaLnBrk="0" fontAlgn="base" hangingPunct="0">
              <a:spcBef>
                <a:spcPct val="20000"/>
              </a:spcBef>
              <a:spcAft>
                <a:spcPct val="0"/>
              </a:spcAft>
              <a:tabLst>
                <a:tab pos="457200" algn="l"/>
              </a:tabLst>
            </a:pPr>
            <a:endParaRPr lang="ru-RU" sz="1600" dirty="0"/>
          </a:p>
          <a:p>
            <a:pPr lvl="0" eaLnBrk="0" fontAlgn="base" hangingPunct="0">
              <a:spcBef>
                <a:spcPct val="20000"/>
              </a:spcBef>
              <a:spcAft>
                <a:spcPct val="0"/>
              </a:spcAft>
              <a:tabLst>
                <a:tab pos="457200" algn="l"/>
              </a:tabLst>
            </a:pPr>
            <a:r>
              <a:rPr lang="ru-RU" altLang="ru-RU" sz="1600" dirty="0"/>
              <a:t>У меня получилось 2 таблицы. Первая связывает Продукты с Заказами, а вторая Заказы с Клиентами, Сотрудниками и Компаниями доставки.</a:t>
            </a:r>
          </a:p>
        </p:txBody>
      </p:sp>
      <p:sp>
        <p:nvSpPr>
          <p:cNvPr id="8" name="Google Shape;158;p19"/>
          <p:cNvSpPr txBox="1">
            <a:spLocks/>
          </p:cNvSpPr>
          <p:nvPr/>
        </p:nvSpPr>
        <p:spPr>
          <a:xfrm>
            <a:off x="1015200" y="1063513"/>
            <a:ext cx="2695800" cy="475487"/>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800" b="1" dirty="0">
                <a:solidFill>
                  <a:schemeClr val="accent3"/>
                </a:solidFill>
                <a:cs typeface="Segoe UI" panose="020B0502040204020203" pitchFamily="34" charset="0"/>
              </a:rPr>
              <a:t>LINK</a:t>
            </a:r>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000" y="3578986"/>
            <a:ext cx="4580017" cy="17832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88701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Data Vault</a:t>
            </a:r>
            <a:endParaRPr lang="ru-RU" dirty="0"/>
          </a:p>
        </p:txBody>
      </p:sp>
      <p:sp>
        <p:nvSpPr>
          <p:cNvPr id="3" name="Нижний колонтитул 2"/>
          <p:cNvSpPr>
            <a:spLocks noGrp="1"/>
          </p:cNvSpPr>
          <p:nvPr>
            <p:ph type="ftr" sz="quarter" idx="3"/>
          </p:nvPr>
        </p:nvSpPr>
        <p:spPr/>
        <p:txBody>
          <a:bodyPr/>
          <a:lstStyle/>
          <a:p>
            <a:r>
              <a:rPr lang="ru-RU" dirty="0"/>
              <a:t>©2022 Неофлекс. Все права защищены</a:t>
            </a:r>
          </a:p>
        </p:txBody>
      </p:sp>
      <p:sp>
        <p:nvSpPr>
          <p:cNvPr id="4" name="Номер слайда 3"/>
          <p:cNvSpPr>
            <a:spLocks noGrp="1"/>
          </p:cNvSpPr>
          <p:nvPr>
            <p:ph type="sldNum" sz="quarter" idx="4"/>
          </p:nvPr>
        </p:nvSpPr>
        <p:spPr/>
        <p:txBody>
          <a:bodyPr/>
          <a:lstStyle/>
          <a:p>
            <a:fld id="{3836835B-2651-4DA9-BBA3-14F7095E4B97}" type="slidenum">
              <a:rPr lang="ru-RU" smtClean="0"/>
              <a:pPr/>
              <a:t>8</a:t>
            </a:fld>
            <a:endParaRPr lang="ru-RU" dirty="0"/>
          </a:p>
        </p:txBody>
      </p:sp>
      <p:sp>
        <p:nvSpPr>
          <p:cNvPr id="5" name="TextBox 4"/>
          <p:cNvSpPr txBox="1"/>
          <p:nvPr/>
        </p:nvSpPr>
        <p:spPr>
          <a:xfrm>
            <a:off x="1011000" y="1533348"/>
            <a:ext cx="9945000" cy="1914370"/>
          </a:xfrm>
          <a:prstGeom prst="rect">
            <a:avLst/>
          </a:prstGeom>
          <a:noFill/>
        </p:spPr>
        <p:txBody>
          <a:bodyPr wrap="square" rtlCol="0">
            <a:spAutoFit/>
          </a:bodyPr>
          <a:lstStyle/>
          <a:p>
            <a:pPr lvl="0" eaLnBrk="0" fontAlgn="base" hangingPunct="0">
              <a:spcBef>
                <a:spcPct val="20000"/>
              </a:spcBef>
              <a:spcAft>
                <a:spcPct val="0"/>
              </a:spcAft>
              <a:tabLst>
                <a:tab pos="457200" algn="l"/>
              </a:tabLst>
            </a:pPr>
            <a:r>
              <a:rPr lang="ru-RU" altLang="ru-RU" sz="1600" dirty="0"/>
              <a:t>Сателлиты</a:t>
            </a:r>
            <a:r>
              <a:rPr lang="en-US" altLang="ru-RU" sz="1600" dirty="0"/>
              <a:t> –</a:t>
            </a:r>
            <a:r>
              <a:rPr lang="ru-RU" altLang="ru-RU" sz="1600" dirty="0"/>
              <a:t> хранят в себе все описательные атрибуты Хабов и Ссылок. Плюс стандартный набор мета-полей </a:t>
            </a:r>
            <a:r>
              <a:rPr lang="en-US" altLang="ru-RU" sz="1600" dirty="0"/>
              <a:t>load timestamp,</a:t>
            </a:r>
            <a:r>
              <a:rPr lang="ru-RU" altLang="ru-RU" sz="1600" dirty="0"/>
              <a:t> </a:t>
            </a:r>
            <a:r>
              <a:rPr lang="en-US" altLang="ru-RU" sz="1600" dirty="0"/>
              <a:t>record source </a:t>
            </a:r>
            <a:r>
              <a:rPr lang="ru-RU" altLang="ru-RU" sz="1600" dirty="0"/>
              <a:t>и первичный ключ «родителя»</a:t>
            </a:r>
            <a:r>
              <a:rPr lang="en-US" altLang="ru-RU" sz="1600" dirty="0"/>
              <a:t>.</a:t>
            </a:r>
            <a:r>
              <a:rPr lang="ru-RU" altLang="ru-RU" sz="1600" dirty="0"/>
              <a:t> В Сателлитах так же можно хранить историю изменения контекста, каждый раз добавляя новую запись при обновлении той на источнике. При большом Сателлите в таблицу добавляется поле </a:t>
            </a:r>
            <a:r>
              <a:rPr lang="en-US" altLang="ru-RU" sz="1600" b="1" dirty="0"/>
              <a:t>hashdiff</a:t>
            </a:r>
            <a:r>
              <a:rPr lang="en-US" altLang="ru-RU" sz="1600" dirty="0"/>
              <a:t> – </a:t>
            </a:r>
            <a:r>
              <a:rPr lang="ru-RU" altLang="ru-RU" sz="1600" dirty="0"/>
              <a:t>хеш от всех его описательных атрибутов.</a:t>
            </a:r>
          </a:p>
          <a:p>
            <a:pPr lvl="0" eaLnBrk="0" fontAlgn="base" hangingPunct="0">
              <a:spcBef>
                <a:spcPct val="20000"/>
              </a:spcBef>
              <a:spcAft>
                <a:spcPct val="0"/>
              </a:spcAft>
              <a:tabLst>
                <a:tab pos="457200" algn="l"/>
              </a:tabLst>
            </a:pPr>
            <a:endParaRPr lang="ru-RU" sz="1600" dirty="0"/>
          </a:p>
          <a:p>
            <a:pPr lvl="0" eaLnBrk="0" fontAlgn="base" hangingPunct="0">
              <a:spcBef>
                <a:spcPct val="20000"/>
              </a:spcBef>
              <a:spcAft>
                <a:spcPct val="0"/>
              </a:spcAft>
              <a:tabLst>
                <a:tab pos="457200" algn="l"/>
              </a:tabLst>
            </a:pPr>
            <a:r>
              <a:rPr lang="ru-RU" altLang="ru-RU" sz="1600" dirty="0"/>
              <a:t>У нас 8 Сателлитов:</a:t>
            </a:r>
          </a:p>
        </p:txBody>
      </p:sp>
      <p:sp>
        <p:nvSpPr>
          <p:cNvPr id="8" name="Google Shape;158;p19"/>
          <p:cNvSpPr txBox="1">
            <a:spLocks/>
          </p:cNvSpPr>
          <p:nvPr/>
        </p:nvSpPr>
        <p:spPr>
          <a:xfrm>
            <a:off x="1015200" y="1063513"/>
            <a:ext cx="2695800" cy="475487"/>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800" b="1" dirty="0">
                <a:solidFill>
                  <a:schemeClr val="accent3"/>
                </a:solidFill>
                <a:cs typeface="Segoe UI" panose="020B0502040204020203" pitchFamily="34" charset="0"/>
              </a:rPr>
              <a:t>SATELLITE</a:t>
            </a:r>
          </a:p>
        </p:txBody>
      </p:sp>
      <p:pic>
        <p:nvPicPr>
          <p:cNvPr id="10" name="Рисунок 9"/>
          <p:cNvPicPr>
            <a:picLocks noChangeAspect="1"/>
          </p:cNvPicPr>
          <p:nvPr/>
        </p:nvPicPr>
        <p:blipFill>
          <a:blip r:embed="rId2"/>
          <a:stretch>
            <a:fillRect/>
          </a:stretch>
        </p:blipFill>
        <p:spPr>
          <a:xfrm>
            <a:off x="3698449" y="2799000"/>
            <a:ext cx="7035337" cy="3010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2880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Data Vault</a:t>
            </a:r>
            <a:endParaRPr lang="ru-RU" dirty="0"/>
          </a:p>
        </p:txBody>
      </p:sp>
      <p:sp>
        <p:nvSpPr>
          <p:cNvPr id="3" name="Нижний колонтитул 2"/>
          <p:cNvSpPr>
            <a:spLocks noGrp="1"/>
          </p:cNvSpPr>
          <p:nvPr>
            <p:ph type="ftr" sz="quarter" idx="3"/>
          </p:nvPr>
        </p:nvSpPr>
        <p:spPr/>
        <p:txBody>
          <a:bodyPr/>
          <a:lstStyle/>
          <a:p>
            <a:r>
              <a:rPr lang="ru-RU" dirty="0"/>
              <a:t>©202</a:t>
            </a:r>
            <a:r>
              <a:rPr lang="en-US" dirty="0"/>
              <a:t>2</a:t>
            </a:r>
            <a:r>
              <a:rPr lang="ru-RU" dirty="0"/>
              <a:t> Неофлекс. Все права защищены</a:t>
            </a:r>
          </a:p>
        </p:txBody>
      </p:sp>
      <p:sp>
        <p:nvSpPr>
          <p:cNvPr id="4" name="Номер слайда 3"/>
          <p:cNvSpPr>
            <a:spLocks noGrp="1"/>
          </p:cNvSpPr>
          <p:nvPr>
            <p:ph type="sldNum" sz="quarter" idx="4"/>
          </p:nvPr>
        </p:nvSpPr>
        <p:spPr/>
        <p:txBody>
          <a:bodyPr/>
          <a:lstStyle/>
          <a:p>
            <a:fld id="{3836835B-2651-4DA9-BBA3-14F7095E4B97}" type="slidenum">
              <a:rPr lang="ru-RU" smtClean="0"/>
              <a:pPr/>
              <a:t>9</a:t>
            </a:fld>
            <a:endParaRPr lang="ru-RU" dirty="0"/>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6000" y="1089000"/>
            <a:ext cx="8094069" cy="48409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54016505"/>
      </p:ext>
    </p:extLst>
  </p:cSld>
  <p:clrMapOvr>
    <a:masterClrMapping/>
  </p:clrMapOvr>
</p:sld>
</file>

<file path=ppt/theme/theme1.xml><?xml version="1.0" encoding="utf-8"?>
<a:theme xmlns:a="http://schemas.openxmlformats.org/drawingml/2006/main" name="4_Crop">
  <a:themeElements>
    <a:clrScheme name="Neoflex">
      <a:dk1>
        <a:srgbClr val="140032"/>
      </a:dk1>
      <a:lt1>
        <a:srgbClr val="FFFFFF"/>
      </a:lt1>
      <a:dk2>
        <a:srgbClr val="46006E"/>
      </a:dk2>
      <a:lt2>
        <a:srgbClr val="FFFFFF"/>
      </a:lt2>
      <a:accent1>
        <a:srgbClr val="FFA019"/>
      </a:accent1>
      <a:accent2>
        <a:srgbClr val="E63C32"/>
      </a:accent2>
      <a:accent3>
        <a:srgbClr val="D2005A"/>
      </a:accent3>
      <a:accent4>
        <a:srgbClr val="821464"/>
      </a:accent4>
      <a:accent5>
        <a:srgbClr val="00C8D2"/>
      </a:accent5>
      <a:accent6>
        <a:srgbClr val="73787D"/>
      </a:accent6>
      <a:hlink>
        <a:srgbClr val="FFA019"/>
      </a:hlink>
      <a:folHlink>
        <a:srgbClr val="AAADB1"/>
      </a:folHlink>
    </a:clrScheme>
    <a:fontScheme name="Segoe">
      <a:majorFont>
        <a:latin typeface="Segoe UI Black"/>
        <a:ea typeface=""/>
        <a:cs typeface=""/>
      </a:majorFont>
      <a:minorFont>
        <a:latin typeface="Segoe UI"/>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chemeClr val="tx2"/>
            </a:gs>
            <a:gs pos="100000">
              <a:schemeClr val="accent2"/>
            </a:gs>
          </a:gsLst>
          <a:lin ang="8100000" scaled="0"/>
          <a:tileRect/>
        </a:gradFill>
        <a:ln w="2857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5_Crop">
  <a:themeElements>
    <a:clrScheme name="Neoflex">
      <a:dk1>
        <a:srgbClr val="140032"/>
      </a:dk1>
      <a:lt1>
        <a:srgbClr val="FFFFFF"/>
      </a:lt1>
      <a:dk2>
        <a:srgbClr val="46006E"/>
      </a:dk2>
      <a:lt2>
        <a:srgbClr val="FFFFFF"/>
      </a:lt2>
      <a:accent1>
        <a:srgbClr val="FFA019"/>
      </a:accent1>
      <a:accent2>
        <a:srgbClr val="E63C32"/>
      </a:accent2>
      <a:accent3>
        <a:srgbClr val="D2005A"/>
      </a:accent3>
      <a:accent4>
        <a:srgbClr val="821464"/>
      </a:accent4>
      <a:accent5>
        <a:srgbClr val="00C8D2"/>
      </a:accent5>
      <a:accent6>
        <a:srgbClr val="73787D"/>
      </a:accent6>
      <a:hlink>
        <a:srgbClr val="FFA019"/>
      </a:hlink>
      <a:folHlink>
        <a:srgbClr val="AAADB1"/>
      </a:folHlink>
    </a:clrScheme>
    <a:fontScheme name="Segoe">
      <a:majorFont>
        <a:latin typeface="Segoe UI Black"/>
        <a:ea typeface=""/>
        <a:cs typeface=""/>
      </a:majorFont>
      <a:minorFont>
        <a:latin typeface="Segoe UI"/>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2_Crop">
  <a:themeElements>
    <a:clrScheme name="Neoflex">
      <a:dk1>
        <a:srgbClr val="140032"/>
      </a:dk1>
      <a:lt1>
        <a:srgbClr val="FFFFFF"/>
      </a:lt1>
      <a:dk2>
        <a:srgbClr val="46006E"/>
      </a:dk2>
      <a:lt2>
        <a:srgbClr val="FFFFFF"/>
      </a:lt2>
      <a:accent1>
        <a:srgbClr val="FFA019"/>
      </a:accent1>
      <a:accent2>
        <a:srgbClr val="E63C32"/>
      </a:accent2>
      <a:accent3>
        <a:srgbClr val="D2005A"/>
      </a:accent3>
      <a:accent4>
        <a:srgbClr val="821464"/>
      </a:accent4>
      <a:accent5>
        <a:srgbClr val="00C8D2"/>
      </a:accent5>
      <a:accent6>
        <a:srgbClr val="73787D"/>
      </a:accent6>
      <a:hlink>
        <a:srgbClr val="FFA019"/>
      </a:hlink>
      <a:folHlink>
        <a:srgbClr val="AAADB1"/>
      </a:folHlink>
    </a:clrScheme>
    <a:fontScheme name="Segoe">
      <a:majorFont>
        <a:latin typeface="Segoe UI Black"/>
        <a:ea typeface=""/>
        <a:cs typeface=""/>
      </a:majorFont>
      <a:minorFont>
        <a:latin typeface="Segoe UI"/>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27C4353E43958E45AEEB365ED8C2542C" ma:contentTypeVersion="5" ma:contentTypeDescription="Создание документа." ma:contentTypeScope="" ma:versionID="065cfccd1215fde2f12c6fa91aaa6885">
  <xsd:schema xmlns:xsd="http://www.w3.org/2001/XMLSchema" xmlns:xs="http://www.w3.org/2001/XMLSchema" xmlns:p="http://schemas.microsoft.com/office/2006/metadata/properties" targetNamespace="http://schemas.microsoft.com/office/2006/metadata/properties" ma:root="true" ma:fieldsID="89d58f4857a619b7c345529988bca39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2C656A-B2CC-4E61-BCD3-4DB469327BA2}">
  <ds:schemaRefs>
    <ds:schemaRef ds:uri="http://schemas.microsoft.com/sharepoint/v3/contenttype/forms"/>
  </ds:schemaRefs>
</ds:datastoreItem>
</file>

<file path=customXml/itemProps2.xml><?xml version="1.0" encoding="utf-8"?>
<ds:datastoreItem xmlns:ds="http://schemas.openxmlformats.org/officeDocument/2006/customXml" ds:itemID="{F53E5D82-D9CA-4E28-9EC2-B7C7F72CE463}">
  <ds:schemaRefs>
    <ds:schemaRef ds:uri="http://purl.org/dc/terms/"/>
    <ds:schemaRef ds:uri="http://schemas.microsoft.com/office/2006/metadata/propertie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http://purl.org/dc/elements/1.1/"/>
    <ds:schemaRef ds:uri="http://purl.org/dc/dcmitype/"/>
  </ds:schemaRefs>
</ds:datastoreItem>
</file>

<file path=customXml/itemProps3.xml><?xml version="1.0" encoding="utf-8"?>
<ds:datastoreItem xmlns:ds="http://schemas.openxmlformats.org/officeDocument/2006/customXml" ds:itemID="{1C027DE4-95C2-41D7-A169-1879C8B2DC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TM10001105[[fn=Уголки]]</Template>
  <TotalTime>17281</TotalTime>
  <Words>1149</Words>
  <Application>Microsoft Office PowerPoint</Application>
  <PresentationFormat>Широкоэкранный</PresentationFormat>
  <Paragraphs>167</Paragraphs>
  <Slides>25</Slides>
  <Notes>0</Notes>
  <HiddenSlides>0</HiddenSlides>
  <MMClips>0</MMClips>
  <ScaleCrop>false</ScaleCrop>
  <HeadingPairs>
    <vt:vector size="4" baseType="variant">
      <vt:variant>
        <vt:lpstr>Тема</vt:lpstr>
      </vt:variant>
      <vt:variant>
        <vt:i4>3</vt:i4>
      </vt:variant>
      <vt:variant>
        <vt:lpstr>Заголовки слайдов</vt:lpstr>
      </vt:variant>
      <vt:variant>
        <vt:i4>25</vt:i4>
      </vt:variant>
    </vt:vector>
  </HeadingPairs>
  <TitlesOfParts>
    <vt:vector size="28" baseType="lpstr">
      <vt:lpstr>4_Crop</vt:lpstr>
      <vt:lpstr>5_Crop</vt:lpstr>
      <vt:lpstr>2_Crop</vt:lpstr>
      <vt:lpstr>Презентация PowerPoint</vt:lpstr>
      <vt:lpstr>Data Vault</vt:lpstr>
      <vt:lpstr>Data Vault</vt:lpstr>
      <vt:lpstr>Data Vault</vt:lpstr>
      <vt:lpstr>Data Vault</vt:lpstr>
      <vt:lpstr>Data Vault</vt:lpstr>
      <vt:lpstr>Data Vault</vt:lpstr>
      <vt:lpstr>Data Vault</vt:lpstr>
      <vt:lpstr>Data Vault</vt:lpstr>
      <vt:lpstr>Data Build Tool</vt:lpstr>
      <vt:lpstr>Data Build Tool</vt:lpstr>
      <vt:lpstr>Data Build Tool</vt:lpstr>
      <vt:lpstr>Data Build Tool</vt:lpstr>
      <vt:lpstr>Data Build Tool</vt:lpstr>
      <vt:lpstr>Data Build Tool</vt:lpstr>
      <vt:lpstr>Data Build Tool</vt:lpstr>
      <vt:lpstr>Data Build Tool</vt:lpstr>
      <vt:lpstr>Data Build Tool</vt:lpstr>
      <vt:lpstr>Data Build Tool</vt:lpstr>
      <vt:lpstr>Data Build Tool</vt:lpstr>
      <vt:lpstr>Data Build Tool</vt:lpstr>
      <vt:lpstr>Data Build Tool</vt:lpstr>
      <vt:lpstr>Data Build Tool</vt:lpstr>
      <vt:lpstr>Data Build Tool</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Prudnikov, Aleksandr</dc:creator>
  <cp:lastModifiedBy>Alshin, Ruslan</cp:lastModifiedBy>
  <cp:revision>437</cp:revision>
  <dcterms:created xsi:type="dcterms:W3CDTF">2019-11-25T13:05:53Z</dcterms:created>
  <dcterms:modified xsi:type="dcterms:W3CDTF">2022-11-25T09:29:19Z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0x01010027C4353E43958E45AEEB365ED8C2542C</vt:lpwstr>
  </property>
</Properties>
</file>