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7" r:id="rId2"/>
  </p:sldMasterIdLst>
  <p:notesMasterIdLst>
    <p:notesMasterId r:id="rId22"/>
  </p:notesMasterIdLst>
  <p:handoutMasterIdLst>
    <p:handoutMasterId r:id="rId23"/>
  </p:handoutMasterIdLst>
  <p:sldIdLst>
    <p:sldId id="538" r:id="rId3"/>
    <p:sldId id="535" r:id="rId4"/>
    <p:sldId id="570" r:id="rId5"/>
    <p:sldId id="569" r:id="rId6"/>
    <p:sldId id="568" r:id="rId7"/>
    <p:sldId id="557" r:id="rId8"/>
    <p:sldId id="562" r:id="rId9"/>
    <p:sldId id="563" r:id="rId10"/>
    <p:sldId id="571" r:id="rId11"/>
    <p:sldId id="566" r:id="rId12"/>
    <p:sldId id="575" r:id="rId13"/>
    <p:sldId id="565" r:id="rId14"/>
    <p:sldId id="536" r:id="rId15"/>
    <p:sldId id="552" r:id="rId16"/>
    <p:sldId id="572" r:id="rId17"/>
    <p:sldId id="573" r:id="rId18"/>
    <p:sldId id="549" r:id="rId19"/>
    <p:sldId id="574" r:id="rId20"/>
    <p:sldId id="564" r:id="rId2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>
        <p:scale>
          <a:sx n="57" d="100"/>
          <a:sy n="57" d="100"/>
        </p:scale>
        <p:origin x="284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 K Pillai" userId="4cf3bac53823c35a" providerId="LiveId" clId="{731F5A32-5EE7-4DB6-AFFF-993E760D51EA}"/>
    <pc:docChg chg="undo redo custSel addSld delSld modSld sldOrd modMainMaster">
      <pc:chgData name="Venkat K Pillai" userId="4cf3bac53823c35a" providerId="LiveId" clId="{731F5A32-5EE7-4DB6-AFFF-993E760D51EA}" dt="2023-04-17T12:27:38.068" v="1937" actId="108"/>
      <pc:docMkLst>
        <pc:docMk/>
      </pc:docMkLst>
      <pc:sldChg chg="modSp mod">
        <pc:chgData name="Venkat K Pillai" userId="4cf3bac53823c35a" providerId="LiveId" clId="{731F5A32-5EE7-4DB6-AFFF-993E760D51EA}" dt="2023-04-10T12:24:53.613" v="8" actId="207"/>
        <pc:sldMkLst>
          <pc:docMk/>
          <pc:sldMk cId="0" sldId="535"/>
        </pc:sldMkLst>
        <pc:spChg chg="mod">
          <ac:chgData name="Venkat K Pillai" userId="4cf3bac53823c35a" providerId="LiveId" clId="{731F5A32-5EE7-4DB6-AFFF-993E760D51EA}" dt="2023-04-10T12:24:51.132" v="7" actId="207"/>
          <ac:spMkLst>
            <pc:docMk/>
            <pc:sldMk cId="0" sldId="535"/>
            <ac:spMk id="10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2:24:53.613" v="8" actId="207"/>
          <ac:spMkLst>
            <pc:docMk/>
            <pc:sldMk cId="0" sldId="535"/>
            <ac:spMk id="14" creationId="{00000000-0000-0000-0000-000000000000}"/>
          </ac:spMkLst>
        </pc:spChg>
      </pc:sldChg>
      <pc:sldChg chg="modSp mod">
        <pc:chgData name="Venkat K Pillai" userId="4cf3bac53823c35a" providerId="LiveId" clId="{731F5A32-5EE7-4DB6-AFFF-993E760D51EA}" dt="2023-04-17T09:19:10.846" v="1792" actId="108"/>
        <pc:sldMkLst>
          <pc:docMk/>
          <pc:sldMk cId="0" sldId="536"/>
        </pc:sldMkLst>
        <pc:spChg chg="mod">
          <ac:chgData name="Venkat K Pillai" userId="4cf3bac53823c35a" providerId="LiveId" clId="{731F5A32-5EE7-4DB6-AFFF-993E760D51EA}" dt="2023-04-17T09:18:47.016" v="1791" actId="20577"/>
          <ac:spMkLst>
            <pc:docMk/>
            <pc:sldMk cId="0" sldId="536"/>
            <ac:spMk id="6" creationId="{00000000-0000-0000-0000-000000000000}"/>
          </ac:spMkLst>
        </pc:spChg>
        <pc:spChg chg="mod">
          <ac:chgData name="Venkat K Pillai" userId="4cf3bac53823c35a" providerId="LiveId" clId="{731F5A32-5EE7-4DB6-AFFF-993E760D51EA}" dt="2023-04-17T09:19:10.846" v="1792" actId="108"/>
          <ac:spMkLst>
            <pc:docMk/>
            <pc:sldMk cId="0" sldId="536"/>
            <ac:spMk id="13" creationId="{00000000-0000-0000-0000-000000000000}"/>
          </ac:spMkLst>
        </pc:spChg>
      </pc:sldChg>
      <pc:sldChg chg="modSp mod">
        <pc:chgData name="Venkat K Pillai" userId="4cf3bac53823c35a" providerId="LiveId" clId="{731F5A32-5EE7-4DB6-AFFF-993E760D51EA}" dt="2023-04-17T12:27:38.068" v="1937" actId="108"/>
        <pc:sldMkLst>
          <pc:docMk/>
          <pc:sldMk cId="0" sldId="538"/>
        </pc:sldMkLst>
        <pc:spChg chg="mod">
          <ac:chgData name="Venkat K Pillai" userId="4cf3bac53823c35a" providerId="LiveId" clId="{731F5A32-5EE7-4DB6-AFFF-993E760D51EA}" dt="2023-04-10T12:25:00.893" v="9" actId="207"/>
          <ac:spMkLst>
            <pc:docMk/>
            <pc:sldMk cId="0" sldId="538"/>
            <ac:spMk id="2" creationId="{00000000-0000-0000-0000-000000000000}"/>
          </ac:spMkLst>
        </pc:spChg>
        <pc:spChg chg="mod">
          <ac:chgData name="Venkat K Pillai" userId="4cf3bac53823c35a" providerId="LiveId" clId="{731F5A32-5EE7-4DB6-AFFF-993E760D51EA}" dt="2023-04-17T12:27:38.068" v="1937" actId="108"/>
          <ac:spMkLst>
            <pc:docMk/>
            <pc:sldMk cId="0" sldId="538"/>
            <ac:spMk id="4" creationId="{00000000-0000-0000-0000-000000000000}"/>
          </ac:spMkLst>
        </pc:spChg>
      </pc:sldChg>
      <pc:sldChg chg="del">
        <pc:chgData name="Venkat K Pillai" userId="4cf3bac53823c35a" providerId="LiveId" clId="{731F5A32-5EE7-4DB6-AFFF-993E760D51EA}" dt="2023-04-17T09:15:39.918" v="1659" actId="47"/>
        <pc:sldMkLst>
          <pc:docMk/>
          <pc:sldMk cId="0" sldId="545"/>
        </pc:sldMkLst>
      </pc:sldChg>
      <pc:sldChg chg="modSp mod">
        <pc:chgData name="Venkat K Pillai" userId="4cf3bac53823c35a" providerId="LiveId" clId="{731F5A32-5EE7-4DB6-AFFF-993E760D51EA}" dt="2023-04-17T09:15:45.749" v="1660" actId="207"/>
        <pc:sldMkLst>
          <pc:docMk/>
          <pc:sldMk cId="0" sldId="549"/>
        </pc:sldMkLst>
        <pc:spChg chg="mod">
          <ac:chgData name="Venkat K Pillai" userId="4cf3bac53823c35a" providerId="LiveId" clId="{731F5A32-5EE7-4DB6-AFFF-993E760D51EA}" dt="2023-04-17T09:15:45.749" v="1660" actId="207"/>
          <ac:spMkLst>
            <pc:docMk/>
            <pc:sldMk cId="0" sldId="549"/>
            <ac:spMk id="4" creationId="{00000000-0000-0000-0000-000000000000}"/>
          </ac:spMkLst>
        </pc:spChg>
      </pc:sldChg>
      <pc:sldChg chg="modSp mod">
        <pc:chgData name="Venkat K Pillai" userId="4cf3bac53823c35a" providerId="LiveId" clId="{731F5A32-5EE7-4DB6-AFFF-993E760D51EA}" dt="2023-04-10T13:00:36.018" v="218" actId="207"/>
        <pc:sldMkLst>
          <pc:docMk/>
          <pc:sldMk cId="3902358784" sldId="552"/>
        </pc:sldMkLst>
        <pc:spChg chg="mod">
          <ac:chgData name="Venkat K Pillai" userId="4cf3bac53823c35a" providerId="LiveId" clId="{731F5A32-5EE7-4DB6-AFFF-993E760D51EA}" dt="2023-04-10T13:00:31.185" v="217" actId="6549"/>
          <ac:spMkLst>
            <pc:docMk/>
            <pc:sldMk cId="3902358784" sldId="552"/>
            <ac:spMk id="6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3:00:36.018" v="218" actId="207"/>
          <ac:spMkLst>
            <pc:docMk/>
            <pc:sldMk cId="3902358784" sldId="552"/>
            <ac:spMk id="13" creationId="{00000000-0000-0000-0000-000000000000}"/>
          </ac:spMkLst>
        </pc:spChg>
      </pc:sldChg>
      <pc:sldChg chg="modSp mod">
        <pc:chgData name="Venkat K Pillai" userId="4cf3bac53823c35a" providerId="LiveId" clId="{731F5A32-5EE7-4DB6-AFFF-993E760D51EA}" dt="2023-04-10T12:27:27.242" v="117" actId="20577"/>
        <pc:sldMkLst>
          <pc:docMk/>
          <pc:sldMk cId="0" sldId="557"/>
        </pc:sldMkLst>
        <pc:spChg chg="mod">
          <ac:chgData name="Venkat K Pillai" userId="4cf3bac53823c35a" providerId="LiveId" clId="{731F5A32-5EE7-4DB6-AFFF-993E760D51EA}" dt="2023-04-10T12:27:27.242" v="117" actId="20577"/>
          <ac:spMkLst>
            <pc:docMk/>
            <pc:sldMk cId="0" sldId="557"/>
            <ac:spMk id="10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2:26:55.285" v="35" actId="207"/>
          <ac:spMkLst>
            <pc:docMk/>
            <pc:sldMk cId="0" sldId="557"/>
            <ac:spMk id="14" creationId="{00000000-0000-0000-0000-000000000000}"/>
          </ac:spMkLst>
        </pc:spChg>
      </pc:sldChg>
      <pc:sldChg chg="addSp delSp modSp mod">
        <pc:chgData name="Venkat K Pillai" userId="4cf3bac53823c35a" providerId="LiveId" clId="{731F5A32-5EE7-4DB6-AFFF-993E760D51EA}" dt="2023-04-10T12:34:57.141" v="136" actId="207"/>
        <pc:sldMkLst>
          <pc:docMk/>
          <pc:sldMk cId="0" sldId="562"/>
        </pc:sldMkLst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2" creationId="{DDAA98CE-67EA-AE93-53DF-D99484EF4DC4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3" creationId="{AB5D6B69-8B41-167B-DF08-37EF6AE69D2E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4" creationId="{7D87FB70-D23A-05D9-61B9-CCBC2729A472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5" creationId="{399B4E73-4C27-45A0-B36F-D39A6C50A7FE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7" creationId="{29D36B17-7E0D-6A99-198E-9B6856A59E44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8" creationId="{262D0ABC-FC3C-D8FE-6E3B-E030B47DD326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9" creationId="{12BC02B7-0BAC-64A8-DE12-D6E57A57A88A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11" creationId="{07646C9F-7EA5-2CFC-DEDE-E76CE457C6CC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14" creationId="{716E752B-95A8-0923-8D75-9CB34F04F82D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15" creationId="{40F8B3DB-281B-6E8C-A809-8B4A8E4628ED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17" creationId="{2186DA5B-DD42-60E9-B50C-8445B1D6DB68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18" creationId="{0C64A04A-03F2-6EF9-DD12-7CA664B4D526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19" creationId="{598A09BE-7E6A-FEDD-531D-5ED9DAA91F58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20" creationId="{D5D0C220-5000-319F-2582-255FBF9A51C1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21" creationId="{610771D5-4C11-E805-97EC-D124F0160B13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22" creationId="{432FF832-12EC-3DA9-C74A-5E53A1640904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25" creationId="{7159309E-577D-1C15-5271-14C43BB9C50B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29" creationId="{AB3B71A1-A08E-330F-C0EE-C910590D846A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30" creationId="{9F8B23B3-5AEF-E7B4-2788-CF049D73045C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31" creationId="{D6615E64-824D-87FD-84E3-07615331F8A1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32" creationId="{79C91F19-B454-19B6-F7ED-688F5EEAC215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33" creationId="{DB4B3637-0CC1-2500-59B5-46F75AB903D1}"/>
          </ac:spMkLst>
        </pc:spChg>
        <pc:spChg chg="add del mod">
          <ac:chgData name="Venkat K Pillai" userId="4cf3bac53823c35a" providerId="LiveId" clId="{731F5A32-5EE7-4DB6-AFFF-993E760D51EA}" dt="2023-04-10T12:32:42.582" v="120"/>
          <ac:spMkLst>
            <pc:docMk/>
            <pc:sldMk cId="0" sldId="562"/>
            <ac:spMk id="35" creationId="{C00255B7-0130-585F-7993-30F26F2E0B32}"/>
          </ac:spMkLst>
        </pc:spChg>
        <pc:spChg chg="add mod">
          <ac:chgData name="Venkat K Pillai" userId="4cf3bac53823c35a" providerId="LiveId" clId="{731F5A32-5EE7-4DB6-AFFF-993E760D51EA}" dt="2023-04-10T12:34:39.195" v="135" actId="1076"/>
          <ac:spMkLst>
            <pc:docMk/>
            <pc:sldMk cId="0" sldId="562"/>
            <ac:spMk id="42" creationId="{9CCF1E05-4805-0597-27D9-129CB4246B5C}"/>
          </ac:spMkLst>
        </pc:spChg>
        <pc:spChg chg="mod">
          <ac:chgData name="Venkat K Pillai" userId="4cf3bac53823c35a" providerId="LiveId" clId="{731F5A32-5EE7-4DB6-AFFF-993E760D51EA}" dt="2023-04-10T12:34:57.141" v="136" actId="207"/>
          <ac:spMkLst>
            <pc:docMk/>
            <pc:sldMk cId="0" sldId="562"/>
            <ac:spMk id="46" creationId="{00000000-0000-0000-0000-000000000000}"/>
          </ac:spMkLst>
        </pc:spChg>
        <pc:spChg chg="del">
          <ac:chgData name="Venkat K Pillai" userId="4cf3bac53823c35a" providerId="LiveId" clId="{731F5A32-5EE7-4DB6-AFFF-993E760D51EA}" dt="2023-04-10T12:32:36.848" v="118" actId="478"/>
          <ac:spMkLst>
            <pc:docMk/>
            <pc:sldMk cId="0" sldId="562"/>
            <ac:spMk id="47" creationId="{00000000-0000-0000-0000-000000000000}"/>
          </ac:spMkLst>
        </pc:spChg>
        <pc:picChg chg="add mod">
          <ac:chgData name="Venkat K Pillai" userId="4cf3bac53823c35a" providerId="LiveId" clId="{731F5A32-5EE7-4DB6-AFFF-993E760D51EA}" dt="2023-04-10T12:34:36.022" v="134" actId="1076"/>
          <ac:picMkLst>
            <pc:docMk/>
            <pc:sldMk cId="0" sldId="562"/>
            <ac:picMk id="40" creationId="{44E93C59-50B9-2F5E-B98A-41C193668967}"/>
          </ac:picMkLst>
        </pc:pic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6" creationId="{CDE912F2-09E7-811E-22EF-DFA1977162B8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10" creationId="{E3062794-4DAC-3EFE-6C84-C24F787C42A7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12" creationId="{4FF95BB2-3944-3E0F-F01C-F7DC0C5B1774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13" creationId="{6C9CB054-EB36-6656-C89B-9E93509662C8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16" creationId="{B2529DED-7772-1354-A41B-F8D3C7427720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23" creationId="{19AFB55A-3CC0-91A6-80E2-967C23B5DB5B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24" creationId="{6C4F90A6-846D-D165-3969-F4B40166F10B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26" creationId="{41D0C8D1-801E-F811-E501-0B98904F6BB9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27" creationId="{7C378424-68F7-24E0-4CB5-AE43576487C0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28" creationId="{12869DF5-320F-CF9C-C443-EBA68406886F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34" creationId="{4C11E41B-53C1-4C00-FCAC-828863AAF4F3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36" creationId="{D7821B96-6B69-A61C-AEDB-7EC84592E7DE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37" creationId="{A1513DE4-E531-D7B7-E4F1-55DE982126BF}"/>
          </ac:cxnSpMkLst>
        </pc:cxnChg>
        <pc:cxnChg chg="add del mod">
          <ac:chgData name="Venkat K Pillai" userId="4cf3bac53823c35a" providerId="LiveId" clId="{731F5A32-5EE7-4DB6-AFFF-993E760D51EA}" dt="2023-04-10T12:32:42.582" v="120"/>
          <ac:cxnSpMkLst>
            <pc:docMk/>
            <pc:sldMk cId="0" sldId="562"/>
            <ac:cxnSpMk id="38" creationId="{829F215B-6E00-914C-FE9B-9FDB414D12AF}"/>
          </ac:cxnSpMkLst>
        </pc:cxnChg>
      </pc:sldChg>
      <pc:sldChg chg="modSp mod">
        <pc:chgData name="Venkat K Pillai" userId="4cf3bac53823c35a" providerId="LiveId" clId="{731F5A32-5EE7-4DB6-AFFF-993E760D51EA}" dt="2023-04-10T12:36:37.981" v="163" actId="6549"/>
        <pc:sldMkLst>
          <pc:docMk/>
          <pc:sldMk cId="0" sldId="563"/>
        </pc:sldMkLst>
        <pc:spChg chg="mod">
          <ac:chgData name="Venkat K Pillai" userId="4cf3bac53823c35a" providerId="LiveId" clId="{731F5A32-5EE7-4DB6-AFFF-993E760D51EA}" dt="2023-04-10T12:35:22.404" v="137" actId="207"/>
          <ac:spMkLst>
            <pc:docMk/>
            <pc:sldMk cId="0" sldId="563"/>
            <ac:spMk id="53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2:36:37.981" v="163" actId="6549"/>
          <ac:spMkLst>
            <pc:docMk/>
            <pc:sldMk cId="0" sldId="563"/>
            <ac:spMk id="54" creationId="{00000000-0000-0000-0000-000000000000}"/>
          </ac:spMkLst>
        </pc:spChg>
      </pc:sldChg>
      <pc:sldChg chg="addSp delSp modSp mod ord">
        <pc:chgData name="Venkat K Pillai" userId="4cf3bac53823c35a" providerId="LiveId" clId="{731F5A32-5EE7-4DB6-AFFF-993E760D51EA}" dt="2023-04-17T12:14:09.881" v="1835"/>
        <pc:sldMkLst>
          <pc:docMk/>
          <pc:sldMk cId="0" sldId="564"/>
        </pc:sldMkLst>
        <pc:spChg chg="add mod">
          <ac:chgData name="Venkat K Pillai" userId="4cf3bac53823c35a" providerId="LiveId" clId="{731F5A32-5EE7-4DB6-AFFF-993E760D51EA}" dt="2023-04-17T11:40:13.533" v="1797" actId="1076"/>
          <ac:spMkLst>
            <pc:docMk/>
            <pc:sldMk cId="0" sldId="564"/>
            <ac:spMk id="4" creationId="{1966BA90-74EA-0359-902D-92E3CAAA1961}"/>
          </ac:spMkLst>
        </pc:spChg>
        <pc:spChg chg="add mod ord">
          <ac:chgData name="Venkat K Pillai" userId="4cf3bac53823c35a" providerId="LiveId" clId="{731F5A32-5EE7-4DB6-AFFF-993E760D51EA}" dt="2023-04-17T09:10:53.574" v="1550" actId="692"/>
          <ac:spMkLst>
            <pc:docMk/>
            <pc:sldMk cId="0" sldId="564"/>
            <ac:spMk id="5" creationId="{AC55C344-7C49-FB5D-7671-A710491FA52E}"/>
          </ac:spMkLst>
        </pc:spChg>
        <pc:spChg chg="add mod">
          <ac:chgData name="Venkat K Pillai" userId="4cf3bac53823c35a" providerId="LiveId" clId="{731F5A32-5EE7-4DB6-AFFF-993E760D51EA}" dt="2023-04-17T09:12:45.954" v="1577" actId="6549"/>
          <ac:spMkLst>
            <pc:docMk/>
            <pc:sldMk cId="0" sldId="564"/>
            <ac:spMk id="8" creationId="{08A5FFDB-51F4-ADBF-064F-A366351D6E47}"/>
          </ac:spMkLst>
        </pc:spChg>
        <pc:spChg chg="add mod">
          <ac:chgData name="Venkat K Pillai" userId="4cf3bac53823c35a" providerId="LiveId" clId="{731F5A32-5EE7-4DB6-AFFF-993E760D51EA}" dt="2023-04-17T09:13:01.191" v="1584" actId="20577"/>
          <ac:spMkLst>
            <pc:docMk/>
            <pc:sldMk cId="0" sldId="564"/>
            <ac:spMk id="9" creationId="{DA3275C5-B61C-5578-C7D0-92FF4F1B15FA}"/>
          </ac:spMkLst>
        </pc:spChg>
        <pc:spChg chg="add mod">
          <ac:chgData name="Venkat K Pillai" userId="4cf3bac53823c35a" providerId="LiveId" clId="{731F5A32-5EE7-4DB6-AFFF-993E760D51EA}" dt="2023-04-17T09:13:15.891" v="1595" actId="20577"/>
          <ac:spMkLst>
            <pc:docMk/>
            <pc:sldMk cId="0" sldId="564"/>
            <ac:spMk id="10" creationId="{571808B4-1E50-C9A9-14C2-05F722B6A7A9}"/>
          </ac:spMkLst>
        </pc:spChg>
        <pc:spChg chg="add mod">
          <ac:chgData name="Venkat K Pillai" userId="4cf3bac53823c35a" providerId="LiveId" clId="{731F5A32-5EE7-4DB6-AFFF-993E760D51EA}" dt="2023-04-17T09:13:56.733" v="1617" actId="1076"/>
          <ac:spMkLst>
            <pc:docMk/>
            <pc:sldMk cId="0" sldId="564"/>
            <ac:spMk id="11" creationId="{ECF7A845-B481-55D8-E33F-0A9BACFE22F6}"/>
          </ac:spMkLst>
        </pc:spChg>
        <pc:spChg chg="add mod">
          <ac:chgData name="Venkat K Pillai" userId="4cf3bac53823c35a" providerId="LiveId" clId="{731F5A32-5EE7-4DB6-AFFF-993E760D51EA}" dt="2023-04-17T09:14:30.635" v="1634" actId="313"/>
          <ac:spMkLst>
            <pc:docMk/>
            <pc:sldMk cId="0" sldId="564"/>
            <ac:spMk id="12" creationId="{B0985041-3852-3146-2E87-1CBDAF0FB143}"/>
          </ac:spMkLst>
        </pc:spChg>
        <pc:spChg chg="mod">
          <ac:chgData name="Venkat K Pillai" userId="4cf3bac53823c35a" providerId="LiveId" clId="{731F5A32-5EE7-4DB6-AFFF-993E760D51EA}" dt="2023-04-17T09:15:18.989" v="1657" actId="20577"/>
          <ac:spMkLst>
            <pc:docMk/>
            <pc:sldMk cId="0" sldId="564"/>
            <ac:spMk id="61" creationId="{00000000-0000-0000-0000-000000000000}"/>
          </ac:spMkLst>
        </pc:spChg>
        <pc:spChg chg="del">
          <ac:chgData name="Venkat K Pillai" userId="4cf3bac53823c35a" providerId="LiveId" clId="{731F5A32-5EE7-4DB6-AFFF-993E760D51EA}" dt="2023-04-17T09:07:34.592" v="1432" actId="478"/>
          <ac:spMkLst>
            <pc:docMk/>
            <pc:sldMk cId="0" sldId="564"/>
            <ac:spMk id="62" creationId="{00000000-0000-0000-0000-000000000000}"/>
          </ac:spMkLst>
        </pc:spChg>
        <pc:picChg chg="add mod">
          <ac:chgData name="Venkat K Pillai" userId="4cf3bac53823c35a" providerId="LiveId" clId="{731F5A32-5EE7-4DB6-AFFF-993E760D51EA}" dt="2023-04-17T09:11:52.604" v="1557"/>
          <ac:picMkLst>
            <pc:docMk/>
            <pc:sldMk cId="0" sldId="564"/>
            <ac:picMk id="3" creationId="{394BB364-18D2-260B-F293-B413C0E57692}"/>
          </ac:picMkLst>
        </pc:picChg>
        <pc:picChg chg="add mod">
          <ac:chgData name="Venkat K Pillai" userId="4cf3bac53823c35a" providerId="LiveId" clId="{731F5A32-5EE7-4DB6-AFFF-993E760D51EA}" dt="2023-04-17T09:11:19.036" v="1554" actId="1076"/>
          <ac:picMkLst>
            <pc:docMk/>
            <pc:sldMk cId="0" sldId="564"/>
            <ac:picMk id="6" creationId="{E4268EF5-59F3-4934-E184-86F2B2E81CD7}"/>
          </ac:picMkLst>
        </pc:picChg>
        <pc:picChg chg="add mod">
          <ac:chgData name="Venkat K Pillai" userId="4cf3bac53823c35a" providerId="LiveId" clId="{731F5A32-5EE7-4DB6-AFFF-993E760D51EA}" dt="2023-04-17T09:11:16.262" v="1553" actId="1076"/>
          <ac:picMkLst>
            <pc:docMk/>
            <pc:sldMk cId="0" sldId="564"/>
            <ac:picMk id="7" creationId="{9AFD5CBC-4A23-FE4E-E8AF-D9AFBF1485CA}"/>
          </ac:picMkLst>
        </pc:picChg>
      </pc:sldChg>
      <pc:sldChg chg="addSp modSp mod">
        <pc:chgData name="Venkat K Pillai" userId="4cf3bac53823c35a" providerId="LiveId" clId="{731F5A32-5EE7-4DB6-AFFF-993E760D51EA}" dt="2023-04-17T12:23:17.910" v="1888" actId="14100"/>
        <pc:sldMkLst>
          <pc:docMk/>
          <pc:sldMk cId="0" sldId="565"/>
        </pc:sldMkLst>
        <pc:spChg chg="add mod">
          <ac:chgData name="Venkat K Pillai" userId="4cf3bac53823c35a" providerId="LiveId" clId="{731F5A32-5EE7-4DB6-AFFF-993E760D51EA}" dt="2023-04-17T12:23:12.430" v="1886" actId="1076"/>
          <ac:spMkLst>
            <pc:docMk/>
            <pc:sldMk cId="0" sldId="565"/>
            <ac:spMk id="3" creationId="{6BAFDCB9-2173-35AD-4B41-352C14240BCD}"/>
          </ac:spMkLst>
        </pc:spChg>
        <pc:spChg chg="mod">
          <ac:chgData name="Venkat K Pillai" userId="4cf3bac53823c35a" providerId="LiveId" clId="{731F5A32-5EE7-4DB6-AFFF-993E760D51EA}" dt="2023-04-17T12:22:40.989" v="1884" actId="108"/>
          <ac:spMkLst>
            <pc:docMk/>
            <pc:sldMk cId="0" sldId="565"/>
            <ac:spMk id="69" creationId="{00000000-0000-0000-0000-000000000000}"/>
          </ac:spMkLst>
        </pc:spChg>
        <pc:spChg chg="mod">
          <ac:chgData name="Venkat K Pillai" userId="4cf3bac53823c35a" providerId="LiveId" clId="{731F5A32-5EE7-4DB6-AFFF-993E760D51EA}" dt="2023-04-17T12:23:17.910" v="1888" actId="14100"/>
          <ac:spMkLst>
            <pc:docMk/>
            <pc:sldMk cId="0" sldId="565"/>
            <ac:spMk id="70" creationId="{00000000-0000-0000-0000-000000000000}"/>
          </ac:spMkLst>
        </pc:spChg>
      </pc:sldChg>
      <pc:sldChg chg="modSp mod">
        <pc:chgData name="Venkat K Pillai" userId="4cf3bac53823c35a" providerId="LiveId" clId="{731F5A32-5EE7-4DB6-AFFF-993E760D51EA}" dt="2023-04-17T08:03:34.786" v="1431" actId="313"/>
        <pc:sldMkLst>
          <pc:docMk/>
          <pc:sldMk cId="0" sldId="566"/>
        </pc:sldMkLst>
        <pc:spChg chg="mod">
          <ac:chgData name="Venkat K Pillai" userId="4cf3bac53823c35a" providerId="LiveId" clId="{731F5A32-5EE7-4DB6-AFFF-993E760D51EA}" dt="2023-04-17T07:55:59.335" v="976" actId="108"/>
          <ac:spMkLst>
            <pc:docMk/>
            <pc:sldMk cId="0" sldId="566"/>
            <ac:spMk id="53" creationId="{00000000-0000-0000-0000-000000000000}"/>
          </ac:spMkLst>
        </pc:spChg>
        <pc:spChg chg="mod">
          <ac:chgData name="Venkat K Pillai" userId="4cf3bac53823c35a" providerId="LiveId" clId="{731F5A32-5EE7-4DB6-AFFF-993E760D51EA}" dt="2023-04-17T08:03:34.786" v="1431" actId="313"/>
          <ac:spMkLst>
            <pc:docMk/>
            <pc:sldMk cId="0" sldId="566"/>
            <ac:spMk id="54" creationId="{00000000-0000-0000-0000-000000000000}"/>
          </ac:spMkLst>
        </pc:spChg>
      </pc:sldChg>
      <pc:sldChg chg="del">
        <pc:chgData name="Venkat K Pillai" userId="4cf3bac53823c35a" providerId="LiveId" clId="{731F5A32-5EE7-4DB6-AFFF-993E760D51EA}" dt="2023-04-17T09:15:28.353" v="1658" actId="47"/>
        <pc:sldMkLst>
          <pc:docMk/>
          <pc:sldMk cId="0" sldId="567"/>
        </pc:sldMkLst>
      </pc:sldChg>
      <pc:sldChg chg="modSp mod">
        <pc:chgData name="Venkat K Pillai" userId="4cf3bac53823c35a" providerId="LiveId" clId="{731F5A32-5EE7-4DB6-AFFF-993E760D51EA}" dt="2023-04-10T12:26:31.760" v="33" actId="20577"/>
        <pc:sldMkLst>
          <pc:docMk/>
          <pc:sldMk cId="4205369299" sldId="568"/>
        </pc:sldMkLst>
        <pc:spChg chg="mod">
          <ac:chgData name="Venkat K Pillai" userId="4cf3bac53823c35a" providerId="LiveId" clId="{731F5A32-5EE7-4DB6-AFFF-993E760D51EA}" dt="2023-04-10T12:26:31.760" v="33" actId="20577"/>
          <ac:spMkLst>
            <pc:docMk/>
            <pc:sldMk cId="4205369299" sldId="568"/>
            <ac:spMk id="10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2:25:15.157" v="11" actId="207"/>
          <ac:spMkLst>
            <pc:docMk/>
            <pc:sldMk cId="4205369299" sldId="568"/>
            <ac:spMk id="14" creationId="{00000000-0000-0000-0000-000000000000}"/>
          </ac:spMkLst>
        </pc:spChg>
      </pc:sldChg>
      <pc:sldChg chg="modSp mod">
        <pc:chgData name="Venkat K Pillai" userId="4cf3bac53823c35a" providerId="LiveId" clId="{731F5A32-5EE7-4DB6-AFFF-993E760D51EA}" dt="2023-04-10T12:24:46.255" v="6" actId="207"/>
        <pc:sldMkLst>
          <pc:docMk/>
          <pc:sldMk cId="3811030131" sldId="569"/>
        </pc:sldMkLst>
        <pc:spChg chg="mod">
          <ac:chgData name="Venkat K Pillai" userId="4cf3bac53823c35a" providerId="LiveId" clId="{731F5A32-5EE7-4DB6-AFFF-993E760D51EA}" dt="2023-04-10T12:24:39.159" v="5" actId="108"/>
          <ac:spMkLst>
            <pc:docMk/>
            <pc:sldMk cId="3811030131" sldId="569"/>
            <ac:spMk id="10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2:24:46.255" v="6" actId="207"/>
          <ac:spMkLst>
            <pc:docMk/>
            <pc:sldMk cId="3811030131" sldId="569"/>
            <ac:spMk id="14" creationId="{00000000-0000-0000-0000-000000000000}"/>
          </ac:spMkLst>
        </pc:spChg>
      </pc:sldChg>
      <pc:sldChg chg="modSp mod">
        <pc:chgData name="Venkat K Pillai" userId="4cf3bac53823c35a" providerId="LiveId" clId="{731F5A32-5EE7-4DB6-AFFF-993E760D51EA}" dt="2023-04-10T12:25:08.702" v="10" actId="207"/>
        <pc:sldMkLst>
          <pc:docMk/>
          <pc:sldMk cId="3892582790" sldId="570"/>
        </pc:sldMkLst>
        <pc:spChg chg="mod">
          <ac:chgData name="Venkat K Pillai" userId="4cf3bac53823c35a" providerId="LiveId" clId="{731F5A32-5EE7-4DB6-AFFF-993E760D51EA}" dt="2023-04-10T12:22:03.711" v="3" actId="404"/>
          <ac:spMkLst>
            <pc:docMk/>
            <pc:sldMk cId="3892582790" sldId="570"/>
            <ac:spMk id="10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2:25:08.702" v="10" actId="207"/>
          <ac:spMkLst>
            <pc:docMk/>
            <pc:sldMk cId="3892582790" sldId="570"/>
            <ac:spMk id="14" creationId="{00000000-0000-0000-0000-000000000000}"/>
          </ac:spMkLst>
        </pc:spChg>
      </pc:sldChg>
      <pc:sldChg chg="addSp modSp mod">
        <pc:chgData name="Venkat K Pillai" userId="4cf3bac53823c35a" providerId="LiveId" clId="{731F5A32-5EE7-4DB6-AFFF-993E760D51EA}" dt="2023-04-17T07:51:06.621" v="974" actId="1076"/>
        <pc:sldMkLst>
          <pc:docMk/>
          <pc:sldMk cId="3167076299" sldId="571"/>
        </pc:sldMkLst>
        <pc:spChg chg="mod">
          <ac:chgData name="Venkat K Pillai" userId="4cf3bac53823c35a" providerId="LiveId" clId="{731F5A32-5EE7-4DB6-AFFF-993E760D51EA}" dt="2023-04-17T07:38:43.458" v="303" actId="108"/>
          <ac:spMkLst>
            <pc:docMk/>
            <pc:sldMk cId="3167076299" sldId="571"/>
            <ac:spMk id="46" creationId="{00000000-0000-0000-0000-000000000000}"/>
          </ac:spMkLst>
        </pc:spChg>
        <pc:spChg chg="mod">
          <ac:chgData name="Venkat K Pillai" userId="4cf3bac53823c35a" providerId="LiveId" clId="{731F5A32-5EE7-4DB6-AFFF-993E760D51EA}" dt="2023-04-17T07:46:37.046" v="942" actId="20577"/>
          <ac:spMkLst>
            <pc:docMk/>
            <pc:sldMk cId="3167076299" sldId="571"/>
            <ac:spMk id="47" creationId="{00000000-0000-0000-0000-000000000000}"/>
          </ac:spMkLst>
        </pc:spChg>
        <pc:picChg chg="add mod">
          <ac:chgData name="Venkat K Pillai" userId="4cf3bac53823c35a" providerId="LiveId" clId="{731F5A32-5EE7-4DB6-AFFF-993E760D51EA}" dt="2023-04-17T07:50:23.457" v="966" actId="12789"/>
          <ac:picMkLst>
            <pc:docMk/>
            <pc:sldMk cId="3167076299" sldId="571"/>
            <ac:picMk id="1026" creationId="{17B08ECB-A8CA-F10D-0B74-275C9349EE2B}"/>
          </ac:picMkLst>
        </pc:picChg>
        <pc:picChg chg="add mod">
          <ac:chgData name="Venkat K Pillai" userId="4cf3bac53823c35a" providerId="LiveId" clId="{731F5A32-5EE7-4DB6-AFFF-993E760D51EA}" dt="2023-04-17T07:50:23.457" v="966" actId="12789"/>
          <ac:picMkLst>
            <pc:docMk/>
            <pc:sldMk cId="3167076299" sldId="571"/>
            <ac:picMk id="1028" creationId="{8BC2E2F3-7909-1C0B-3AAF-361C83430483}"/>
          </ac:picMkLst>
        </pc:picChg>
        <pc:picChg chg="add mod">
          <ac:chgData name="Venkat K Pillai" userId="4cf3bac53823c35a" providerId="LiveId" clId="{731F5A32-5EE7-4DB6-AFFF-993E760D51EA}" dt="2023-04-17T07:50:23.457" v="966" actId="12789"/>
          <ac:picMkLst>
            <pc:docMk/>
            <pc:sldMk cId="3167076299" sldId="571"/>
            <ac:picMk id="1030" creationId="{1E1D1DFA-05B7-F03B-EC52-7C170C944291}"/>
          </ac:picMkLst>
        </pc:picChg>
        <pc:picChg chg="add mod">
          <ac:chgData name="Venkat K Pillai" userId="4cf3bac53823c35a" providerId="LiveId" clId="{731F5A32-5EE7-4DB6-AFFF-993E760D51EA}" dt="2023-04-17T07:50:23.457" v="966" actId="12789"/>
          <ac:picMkLst>
            <pc:docMk/>
            <pc:sldMk cId="3167076299" sldId="571"/>
            <ac:picMk id="1032" creationId="{D62D05BA-FAB5-2965-DD34-664621832D7A}"/>
          </ac:picMkLst>
        </pc:picChg>
        <pc:cxnChg chg="add mod ord">
          <ac:chgData name="Venkat K Pillai" userId="4cf3bac53823c35a" providerId="LiveId" clId="{731F5A32-5EE7-4DB6-AFFF-993E760D51EA}" dt="2023-04-17T07:51:06.621" v="974" actId="1076"/>
          <ac:cxnSpMkLst>
            <pc:docMk/>
            <pc:sldMk cId="3167076299" sldId="571"/>
            <ac:cxnSpMk id="3" creationId="{77D4A8EC-4453-C3B7-E78F-78ACC4D956F9}"/>
          </ac:cxnSpMkLst>
        </pc:cxnChg>
      </pc:sldChg>
      <pc:sldChg chg="modSp add mod">
        <pc:chgData name="Venkat K Pillai" userId="4cf3bac53823c35a" providerId="LiveId" clId="{731F5A32-5EE7-4DB6-AFFF-993E760D51EA}" dt="2023-04-10T13:02:14.866" v="269" actId="6549"/>
        <pc:sldMkLst>
          <pc:docMk/>
          <pc:sldMk cId="155951659" sldId="572"/>
        </pc:sldMkLst>
        <pc:spChg chg="mod">
          <ac:chgData name="Venkat K Pillai" userId="4cf3bac53823c35a" providerId="LiveId" clId="{731F5A32-5EE7-4DB6-AFFF-993E760D51EA}" dt="2023-04-10T13:02:14.866" v="269" actId="6549"/>
          <ac:spMkLst>
            <pc:docMk/>
            <pc:sldMk cId="155951659" sldId="572"/>
            <ac:spMk id="6" creationId="{00000000-0000-0000-0000-000000000000}"/>
          </ac:spMkLst>
        </pc:spChg>
        <pc:spChg chg="mod">
          <ac:chgData name="Venkat K Pillai" userId="4cf3bac53823c35a" providerId="LiveId" clId="{731F5A32-5EE7-4DB6-AFFF-993E760D51EA}" dt="2023-04-10T13:00:40.898" v="219" actId="207"/>
          <ac:spMkLst>
            <pc:docMk/>
            <pc:sldMk cId="155951659" sldId="572"/>
            <ac:spMk id="13" creationId="{00000000-0000-0000-0000-000000000000}"/>
          </ac:spMkLst>
        </pc:spChg>
      </pc:sldChg>
      <pc:sldChg chg="modSp add mod">
        <pc:chgData name="Venkat K Pillai" userId="4cf3bac53823c35a" providerId="LiveId" clId="{731F5A32-5EE7-4DB6-AFFF-993E760D51EA}" dt="2023-04-10T13:02:53.642" v="296" actId="6549"/>
        <pc:sldMkLst>
          <pc:docMk/>
          <pc:sldMk cId="531729150" sldId="573"/>
        </pc:sldMkLst>
        <pc:spChg chg="mod">
          <ac:chgData name="Venkat K Pillai" userId="4cf3bac53823c35a" providerId="LiveId" clId="{731F5A32-5EE7-4DB6-AFFF-993E760D51EA}" dt="2023-04-10T13:02:53.642" v="296" actId="6549"/>
          <ac:spMkLst>
            <pc:docMk/>
            <pc:sldMk cId="531729150" sldId="573"/>
            <ac:spMk id="6" creationId="{00000000-0000-0000-0000-000000000000}"/>
          </ac:spMkLst>
        </pc:spChg>
      </pc:sldChg>
      <pc:sldChg chg="modSp add mod ord">
        <pc:chgData name="Venkat K Pillai" userId="4cf3bac53823c35a" providerId="LiveId" clId="{731F5A32-5EE7-4DB6-AFFF-993E760D51EA}" dt="2023-04-17T09:19:47.406" v="1794"/>
        <pc:sldMkLst>
          <pc:docMk/>
          <pc:sldMk cId="1602291567" sldId="574"/>
        </pc:sldMkLst>
        <pc:spChg chg="mod">
          <ac:chgData name="Venkat K Pillai" userId="4cf3bac53823c35a" providerId="LiveId" clId="{731F5A32-5EE7-4DB6-AFFF-993E760D51EA}" dt="2023-04-17T07:58:26.696" v="988" actId="1076"/>
          <ac:spMkLst>
            <pc:docMk/>
            <pc:sldMk cId="1602291567" sldId="574"/>
            <ac:spMk id="54" creationId="{00000000-0000-0000-0000-000000000000}"/>
          </ac:spMkLst>
        </pc:spChg>
      </pc:sldChg>
      <pc:sldChg chg="add del">
        <pc:chgData name="Venkat K Pillai" userId="4cf3bac53823c35a" providerId="LiveId" clId="{731F5A32-5EE7-4DB6-AFFF-993E760D51EA}" dt="2023-04-17T07:51:24.560" v="975" actId="47"/>
        <pc:sldMkLst>
          <pc:docMk/>
          <pc:sldMk cId="3099132610" sldId="574"/>
        </pc:sldMkLst>
      </pc:sldChg>
      <pc:sldChg chg="addSp delSp modSp add mod">
        <pc:chgData name="Venkat K Pillai" userId="4cf3bac53823c35a" providerId="LiveId" clId="{731F5A32-5EE7-4DB6-AFFF-993E760D51EA}" dt="2023-04-17T12:14:51.954" v="1839" actId="1076"/>
        <pc:sldMkLst>
          <pc:docMk/>
          <pc:sldMk cId="3082429527" sldId="575"/>
        </pc:sldMkLst>
        <pc:spChg chg="del">
          <ac:chgData name="Venkat K Pillai" userId="4cf3bac53823c35a" providerId="LiveId" clId="{731F5A32-5EE7-4DB6-AFFF-993E760D51EA}" dt="2023-04-17T12:11:54.906" v="1801" actId="478"/>
          <ac:spMkLst>
            <pc:docMk/>
            <pc:sldMk cId="3082429527" sldId="575"/>
            <ac:spMk id="4" creationId="{1966BA90-74EA-0359-902D-92E3CAAA1961}"/>
          </ac:spMkLst>
        </pc:spChg>
        <pc:spChg chg="del">
          <ac:chgData name="Venkat K Pillai" userId="4cf3bac53823c35a" providerId="LiveId" clId="{731F5A32-5EE7-4DB6-AFFF-993E760D51EA}" dt="2023-04-17T12:11:54.906" v="1801" actId="478"/>
          <ac:spMkLst>
            <pc:docMk/>
            <pc:sldMk cId="3082429527" sldId="575"/>
            <ac:spMk id="5" creationId="{AC55C344-7C49-FB5D-7671-A710491FA52E}"/>
          </ac:spMkLst>
        </pc:spChg>
        <pc:spChg chg="del">
          <ac:chgData name="Venkat K Pillai" userId="4cf3bac53823c35a" providerId="LiveId" clId="{731F5A32-5EE7-4DB6-AFFF-993E760D51EA}" dt="2023-04-17T12:11:54.906" v="1801" actId="478"/>
          <ac:spMkLst>
            <pc:docMk/>
            <pc:sldMk cId="3082429527" sldId="575"/>
            <ac:spMk id="8" creationId="{08A5FFDB-51F4-ADBF-064F-A366351D6E47}"/>
          </ac:spMkLst>
        </pc:spChg>
        <pc:spChg chg="del">
          <ac:chgData name="Venkat K Pillai" userId="4cf3bac53823c35a" providerId="LiveId" clId="{731F5A32-5EE7-4DB6-AFFF-993E760D51EA}" dt="2023-04-17T12:11:54.906" v="1801" actId="478"/>
          <ac:spMkLst>
            <pc:docMk/>
            <pc:sldMk cId="3082429527" sldId="575"/>
            <ac:spMk id="9" creationId="{DA3275C5-B61C-5578-C7D0-92FF4F1B15FA}"/>
          </ac:spMkLst>
        </pc:spChg>
        <pc:spChg chg="del">
          <ac:chgData name="Venkat K Pillai" userId="4cf3bac53823c35a" providerId="LiveId" clId="{731F5A32-5EE7-4DB6-AFFF-993E760D51EA}" dt="2023-04-17T12:11:54.906" v="1801" actId="478"/>
          <ac:spMkLst>
            <pc:docMk/>
            <pc:sldMk cId="3082429527" sldId="575"/>
            <ac:spMk id="10" creationId="{571808B4-1E50-C9A9-14C2-05F722B6A7A9}"/>
          </ac:spMkLst>
        </pc:spChg>
        <pc:spChg chg="del">
          <ac:chgData name="Venkat K Pillai" userId="4cf3bac53823c35a" providerId="LiveId" clId="{731F5A32-5EE7-4DB6-AFFF-993E760D51EA}" dt="2023-04-17T12:11:54.906" v="1801" actId="478"/>
          <ac:spMkLst>
            <pc:docMk/>
            <pc:sldMk cId="3082429527" sldId="575"/>
            <ac:spMk id="11" creationId="{ECF7A845-B481-55D8-E33F-0A9BACFE22F6}"/>
          </ac:spMkLst>
        </pc:spChg>
        <pc:spChg chg="del">
          <ac:chgData name="Venkat K Pillai" userId="4cf3bac53823c35a" providerId="LiveId" clId="{731F5A32-5EE7-4DB6-AFFF-993E760D51EA}" dt="2023-04-17T12:11:54.906" v="1801" actId="478"/>
          <ac:spMkLst>
            <pc:docMk/>
            <pc:sldMk cId="3082429527" sldId="575"/>
            <ac:spMk id="12" creationId="{B0985041-3852-3146-2E87-1CBDAF0FB143}"/>
          </ac:spMkLst>
        </pc:spChg>
        <pc:spChg chg="add mod">
          <ac:chgData name="Venkat K Pillai" userId="4cf3bac53823c35a" providerId="LiveId" clId="{731F5A32-5EE7-4DB6-AFFF-993E760D51EA}" dt="2023-04-17T12:14:49.486" v="1838" actId="14100"/>
          <ac:spMkLst>
            <pc:docMk/>
            <pc:sldMk cId="3082429527" sldId="575"/>
            <ac:spMk id="14" creationId="{CF9ECACF-E9AF-B519-C958-B2BDAB3488E8}"/>
          </ac:spMkLst>
        </pc:spChg>
        <pc:spChg chg="add mod">
          <ac:chgData name="Venkat K Pillai" userId="4cf3bac53823c35a" providerId="LiveId" clId="{731F5A32-5EE7-4DB6-AFFF-993E760D51EA}" dt="2023-04-17T12:14:29.260" v="1837" actId="207"/>
          <ac:spMkLst>
            <pc:docMk/>
            <pc:sldMk cId="3082429527" sldId="575"/>
            <ac:spMk id="15" creationId="{F1CFDE20-216A-78E6-8EF8-FB6FD65F1C13}"/>
          </ac:spMkLst>
        </pc:spChg>
        <pc:picChg chg="del mod">
          <ac:chgData name="Venkat K Pillai" userId="4cf3bac53823c35a" providerId="LiveId" clId="{731F5A32-5EE7-4DB6-AFFF-993E760D51EA}" dt="2023-04-17T12:11:52.736" v="1800" actId="478"/>
          <ac:picMkLst>
            <pc:docMk/>
            <pc:sldMk cId="3082429527" sldId="575"/>
            <ac:picMk id="3" creationId="{394BB364-18D2-260B-F293-B413C0E57692}"/>
          </ac:picMkLst>
        </pc:picChg>
        <pc:picChg chg="del">
          <ac:chgData name="Venkat K Pillai" userId="4cf3bac53823c35a" providerId="LiveId" clId="{731F5A32-5EE7-4DB6-AFFF-993E760D51EA}" dt="2023-04-17T12:11:54.906" v="1801" actId="478"/>
          <ac:picMkLst>
            <pc:docMk/>
            <pc:sldMk cId="3082429527" sldId="575"/>
            <ac:picMk id="6" creationId="{E4268EF5-59F3-4934-E184-86F2B2E81CD7}"/>
          </ac:picMkLst>
        </pc:picChg>
        <pc:picChg chg="del">
          <ac:chgData name="Venkat K Pillai" userId="4cf3bac53823c35a" providerId="LiveId" clId="{731F5A32-5EE7-4DB6-AFFF-993E760D51EA}" dt="2023-04-17T12:11:54.906" v="1801" actId="478"/>
          <ac:picMkLst>
            <pc:docMk/>
            <pc:sldMk cId="3082429527" sldId="575"/>
            <ac:picMk id="7" creationId="{9AFD5CBC-4A23-FE4E-E8AF-D9AFBF1485CA}"/>
          </ac:picMkLst>
        </pc:picChg>
        <pc:picChg chg="add mod">
          <ac:chgData name="Venkat K Pillai" userId="4cf3bac53823c35a" providerId="LiveId" clId="{731F5A32-5EE7-4DB6-AFFF-993E760D51EA}" dt="2023-04-17T12:12:09.856" v="1806"/>
          <ac:picMkLst>
            <pc:docMk/>
            <pc:sldMk cId="3082429527" sldId="575"/>
            <ac:picMk id="13" creationId="{0A48200D-66B2-92BB-5F7B-E62F01A90EA9}"/>
          </ac:picMkLst>
        </pc:picChg>
        <pc:picChg chg="add mod">
          <ac:chgData name="Venkat K Pillai" userId="4cf3bac53823c35a" providerId="LiveId" clId="{731F5A32-5EE7-4DB6-AFFF-993E760D51EA}" dt="2023-04-17T12:12:46.670" v="1813" actId="14100"/>
          <ac:picMkLst>
            <pc:docMk/>
            <pc:sldMk cId="3082429527" sldId="575"/>
            <ac:picMk id="16" creationId="{BA0C2A5B-B3D1-D1B3-F213-00DD125CDF6D}"/>
          </ac:picMkLst>
        </pc:picChg>
        <pc:picChg chg="add mod">
          <ac:chgData name="Venkat K Pillai" userId="4cf3bac53823c35a" providerId="LiveId" clId="{731F5A32-5EE7-4DB6-AFFF-993E760D51EA}" dt="2023-04-17T12:14:51.954" v="1839" actId="1076"/>
          <ac:picMkLst>
            <pc:docMk/>
            <pc:sldMk cId="3082429527" sldId="575"/>
            <ac:picMk id="17" creationId="{E4364DED-C6D7-79C2-96D5-9B19E9283AAC}"/>
          </ac:picMkLst>
        </pc:picChg>
      </pc:sldChg>
      <pc:sldMasterChg chg="addSp">
        <pc:chgData name="Venkat K Pillai" userId="4cf3bac53823c35a" providerId="LiveId" clId="{731F5A32-5EE7-4DB6-AFFF-993E760D51EA}" dt="2023-04-10T12:19:58.759" v="0"/>
        <pc:sldMasterMkLst>
          <pc:docMk/>
          <pc:sldMasterMk cId="1918804503" sldId="2147483667"/>
        </pc:sldMasterMkLst>
        <pc:grpChg chg="add">
          <ac:chgData name="Venkat K Pillai" userId="4cf3bac53823c35a" providerId="LiveId" clId="{731F5A32-5EE7-4DB6-AFFF-993E760D51EA}" dt="2023-04-10T12:19:58.759" v="0"/>
          <ac:grpSpMkLst>
            <pc:docMk/>
            <pc:sldMasterMk cId="1918804503" sldId="2147483667"/>
            <ac:grpSpMk id="14" creationId="{B8195A17-A138-ED0D-2742-37ED5C0807DD}"/>
          </ac:grpSpMkLst>
        </pc:gr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13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7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2538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456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5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5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9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8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4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9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A7037-0853-0447-B5BA-F1548123F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oogle Shape;9;p1">
            <a:extLst>
              <a:ext uri="{FF2B5EF4-FFF2-40B4-BE49-F238E27FC236}">
                <a16:creationId xmlns:a16="http://schemas.microsoft.com/office/drawing/2014/main" id="{B8195A17-A138-ED0D-2742-37ED5C0807DD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15" name="Google Shape;10;p1">
              <a:extLst>
                <a:ext uri="{FF2B5EF4-FFF2-40B4-BE49-F238E27FC236}">
                  <a16:creationId xmlns:a16="http://schemas.microsoft.com/office/drawing/2014/main" id="{F8424FB5-CC09-F5FD-C85F-A1E6A100FB99}"/>
                </a:ext>
              </a:extLst>
            </p:cNvPr>
            <p:cNvPicPr preferRelativeResize="0"/>
            <p:nvPr/>
          </p:nvPicPr>
          <p:blipFill>
            <a:blip r:embed="rId19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11;p1">
              <a:extLst>
                <a:ext uri="{FF2B5EF4-FFF2-40B4-BE49-F238E27FC236}">
                  <a16:creationId xmlns:a16="http://schemas.microsoft.com/office/drawing/2014/main" id="{92BE94A4-20E4-940B-8684-FB101A2AE1D4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1880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600200"/>
            <a:ext cx="7924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UE20CS971–  Project Phase – 1</a:t>
            </a:r>
          </a:p>
          <a:p>
            <a:pPr algn="ctr"/>
            <a:r>
              <a:rPr lang="en-US" sz="4000" dirty="0">
                <a:latin typeface="Trebuchet MS" pitchFamily="34" charset="0"/>
              </a:rPr>
              <a:t> </a:t>
            </a:r>
            <a:r>
              <a:rPr lang="en-US" sz="3600" dirty="0">
                <a:latin typeface="Trebuchet MS" pitchFamily="34" charset="0"/>
              </a:rPr>
              <a:t>End Semester Assessment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911506" y="3419378"/>
            <a:ext cx="11280576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US" sz="2000" dirty="0">
                <a:latin typeface="Trebuchet MS"/>
              </a:rPr>
              <a:t>Text Summarization of COVID 19 articles using Question and Answering System using BERT &amp; GPT-2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Project Guide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By                  :   </a:t>
            </a:r>
            <a:r>
              <a:rPr lang="en-US" sz="2000" dirty="0">
                <a:latin typeface="Trebuchet MS"/>
                <a:sym typeface="Trebuchet MS"/>
              </a:rPr>
              <a:t>Venkat K Pillai               </a:t>
            </a:r>
            <a:endParaRPr sz="2000" dirty="0"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sym typeface="Trebuchet MS"/>
              </a:rPr>
              <a:t>Proposed Methodology / Approach</a:t>
            </a:r>
            <a:endParaRPr lang="en-US" sz="2400" dirty="0">
              <a:latin typeface="Trebuchet MS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2135560" y="1653025"/>
            <a:ext cx="974174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ym typeface="Trebuchet MS"/>
              </a:rPr>
              <a:t>Add as many slides as required to cover the following aspects:</a:t>
            </a:r>
          </a:p>
          <a:p>
            <a:pPr marL="457200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NLP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Extract CORD 19 data from Kaggle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Clean </a:t>
            </a:r>
            <a:r>
              <a:rPr lang="en-US" sz="2000" dirty="0" err="1">
                <a:sym typeface="Trebuchet MS"/>
              </a:rPr>
              <a:t>json</a:t>
            </a:r>
            <a:r>
              <a:rPr lang="en-US" sz="2000" dirty="0">
                <a:sym typeface="Trebuchet MS"/>
              </a:rPr>
              <a:t> files and move to csv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Create document from csv ‘text’ column for haystack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Upload csv and text files to </a:t>
            </a:r>
            <a:r>
              <a:rPr lang="en-US" sz="2000" dirty="0" err="1">
                <a:sym typeface="Trebuchet MS"/>
              </a:rPr>
              <a:t>Github</a:t>
            </a:r>
            <a:endParaRPr lang="en-US" sz="2000" dirty="0">
              <a:sym typeface="Trebuchet MS"/>
            </a:endParaRPr>
          </a:p>
          <a:p>
            <a:pPr marL="457200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Haystack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Read text files using Haystack Reader – Retriever pipeline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Use Streamlit to capture Questions and responses 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Identify for scored response and file</a:t>
            </a:r>
          </a:p>
          <a:p>
            <a:pPr marL="457200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Summarization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Summarize files</a:t>
            </a:r>
          </a:p>
          <a:p>
            <a:pPr marL="914400" lvl="1" indent="-342900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Evaluate score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sym typeface="Trebuchet MS"/>
              </a:rPr>
              <a:t>Sequence Flow Diagram</a:t>
            </a:r>
            <a:endParaRPr lang="en-US" sz="2400" dirty="0">
              <a:latin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48200D-66B2-92BB-5F7B-E62F01A90E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772816"/>
            <a:ext cx="9686677" cy="47889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9ECACF-E9AF-B519-C958-B2BDAB3488E8}"/>
              </a:ext>
            </a:extLst>
          </p:cNvPr>
          <p:cNvSpPr/>
          <p:nvPr/>
        </p:nvSpPr>
        <p:spPr>
          <a:xfrm>
            <a:off x="7344234" y="2103575"/>
            <a:ext cx="4694027" cy="4531877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CFDE20-216A-78E6-8EF8-FB6FD65F1C13}"/>
              </a:ext>
            </a:extLst>
          </p:cNvPr>
          <p:cNvSpPr/>
          <p:nvPr/>
        </p:nvSpPr>
        <p:spPr>
          <a:xfrm>
            <a:off x="3973488" y="2117157"/>
            <a:ext cx="3370746" cy="4531877"/>
          </a:xfrm>
          <a:prstGeom prst="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2" descr="Brand • Streamlit">
            <a:extLst>
              <a:ext uri="{FF2B5EF4-FFF2-40B4-BE49-F238E27FC236}">
                <a16:creationId xmlns:a16="http://schemas.microsoft.com/office/drawing/2014/main" id="{BA0C2A5B-B3D1-D1B3-F213-00DD125C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67" y="6089331"/>
            <a:ext cx="966694" cy="56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deepset-ai/haystack: Haystack is an open source NLP framework to  interact with your data using Transformer models and LLMs (GPT-4, ChatGPT  and alike). Haystack offers production-ready tools to quickly build complex">
            <a:extLst>
              <a:ext uri="{FF2B5EF4-FFF2-40B4-BE49-F238E27FC236}">
                <a16:creationId xmlns:a16="http://schemas.microsoft.com/office/drawing/2014/main" id="{E4364DED-C6D7-79C2-96D5-9B19E928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62" y="6132833"/>
            <a:ext cx="1512168" cy="4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2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sym typeface="Trebuchet MS"/>
              </a:rPr>
              <a:t>Technologies Used</a:t>
            </a:r>
            <a:endParaRPr lang="en-US" sz="2400" dirty="0">
              <a:latin typeface="Trebuchet M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3020679" y="1581150"/>
            <a:ext cx="4299457" cy="442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bert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-extractive-summarizer==0.10.1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bert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-score==0.3.13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elasticsearch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==7.17.9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farm-haystack @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gitdb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==4.0.10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GitPython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==3.1.31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huggingface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-hub==0.12.1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matplotlib==3.7.0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nltk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==3.8.1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==1.23.5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openai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==0.26.5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pandas==1.5.3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plotly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==5.13.1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python-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dateutil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==2.8.2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python-docx==0.8.11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FDCB9-2173-35AD-4B41-352C14240BCD}"/>
              </a:ext>
            </a:extLst>
          </p:cNvPr>
          <p:cNvSpPr txBox="1"/>
          <p:nvPr/>
        </p:nvSpPr>
        <p:spPr>
          <a:xfrm>
            <a:off x="8184232" y="1844824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rank-bm25==0.2.2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requests==2.28.2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rouge==1.0.1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scipy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==1.10.0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seaborn==0.12.2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sentence-transformers==2.2.2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sentencepiece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==0.1.97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streamlit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==1.20.0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tokenizers==0.13.2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transformers==4.25.1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sym typeface="Trebuchet MS"/>
              </a:rPr>
              <a:t>Project Progress</a:t>
            </a:r>
            <a:endParaRPr lang="en-US" sz="2400" dirty="0">
              <a:latin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752600"/>
            <a:ext cx="8229600" cy="4724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Code Deployment on </a:t>
            </a:r>
            <a:r>
              <a:rPr lang="en-US" sz="2000" dirty="0" err="1">
                <a:sym typeface="Trebuchet MS"/>
              </a:rPr>
              <a:t>Github</a:t>
            </a:r>
            <a:r>
              <a:rPr lang="en-US" sz="2000" dirty="0">
                <a:sym typeface="Trebuchet MS"/>
              </a:rPr>
              <a:t> – (Great Learning ) and Streamlit Cloud completed.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Trebuchet MS"/>
              </a:rPr>
              <a:t>Next steps to add novelty features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11624" y="1627703"/>
            <a:ext cx="9289032" cy="47244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IN" sz="1050" dirty="0"/>
              <a:t>[1] A. B. Abacha, S. A. Hasan, V. V. </a:t>
            </a:r>
            <a:r>
              <a:rPr lang="en-IN" sz="1050" dirty="0" err="1"/>
              <a:t>Datla</a:t>
            </a:r>
            <a:r>
              <a:rPr lang="en-IN" sz="1050" dirty="0"/>
              <a:t>, J. Liu, D. </a:t>
            </a:r>
            <a:r>
              <a:rPr lang="en-IN" sz="1050" dirty="0" err="1"/>
              <a:t>Demner-Fushman</a:t>
            </a:r>
            <a:r>
              <a:rPr lang="en-IN" sz="1050" dirty="0"/>
              <a:t>, and H. M ̈</a:t>
            </a:r>
            <a:r>
              <a:rPr lang="en-IN" sz="1050" dirty="0" err="1"/>
              <a:t>uller</a:t>
            </a:r>
            <a:r>
              <a:rPr lang="en-IN" sz="1050" dirty="0"/>
              <a:t>. </a:t>
            </a:r>
            <a:r>
              <a:rPr lang="en-IN" sz="1050" dirty="0" err="1"/>
              <a:t>Vqa</a:t>
            </a:r>
            <a:r>
              <a:rPr lang="en-IN" sz="1050" dirty="0"/>
              <a:t>-med: Overview of the medical visual question answering task at </a:t>
            </a:r>
            <a:r>
              <a:rPr lang="en-IN" sz="1050" dirty="0" err="1"/>
              <a:t>imageclef</a:t>
            </a:r>
            <a:r>
              <a:rPr lang="en-IN" sz="1050" dirty="0"/>
              <a:t> 2019. CLEF (working notes), 2(6), 2019.</a:t>
            </a:r>
            <a:br>
              <a:rPr lang="en-IN" sz="1050" dirty="0"/>
            </a:br>
            <a:endParaRPr lang="en-IN" sz="1050" dirty="0"/>
          </a:p>
          <a:p>
            <a:pPr algn="l" rtl="0"/>
            <a:r>
              <a:rPr lang="en-IN" sz="1050" dirty="0"/>
              <a:t>[2] T. Acter, N. Uddin, J. Das, A. Akhter, T. R. Choudhury, and S. Kim. Evolution of severe acute respiratory syndrome coronavirus 2 (sars-cov-2) as coronavirus disease 2019 (covid-19) </a:t>
            </a:r>
            <a:r>
              <a:rPr lang="en-IN" sz="1050" dirty="0" err="1"/>
              <a:t>pandemic:A</a:t>
            </a:r>
            <a:r>
              <a:rPr lang="en-IN" sz="1050" dirty="0"/>
              <a:t> global health emergency. Science of the Total Environment, 730:138996,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[3] N. A. Akbar, I. </a:t>
            </a:r>
            <a:r>
              <a:rPr lang="en-IN" sz="1050" dirty="0" err="1"/>
              <a:t>Darmayanti</a:t>
            </a:r>
            <a:r>
              <a:rPr lang="en-IN" sz="1050" dirty="0"/>
              <a:t>, S. M. </a:t>
            </a:r>
            <a:r>
              <a:rPr lang="en-IN" sz="1050" dirty="0" err="1"/>
              <a:t>Fati</a:t>
            </a:r>
            <a:r>
              <a:rPr lang="en-IN" sz="1050" dirty="0"/>
              <a:t>, and A. Muneer. Deep learning of a pre-trained language model’s joke classifier using gpt-2. Journal of Hunan University Natural Sciences, 48(8), 2021. 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[4] A. Ben Abacha and D. </a:t>
            </a:r>
            <a:r>
              <a:rPr lang="en-IN" sz="1050" dirty="0" err="1"/>
              <a:t>Demner-Fushman</a:t>
            </a:r>
            <a:r>
              <a:rPr lang="en-IN" sz="1050" dirty="0"/>
              <a:t>. A question-entailment approach to question </a:t>
            </a:r>
            <a:r>
              <a:rPr lang="en-IN" sz="1050" dirty="0" err="1"/>
              <a:t>answering.BMC</a:t>
            </a:r>
            <a:r>
              <a:rPr lang="en-IN" sz="1050" dirty="0"/>
              <a:t> bioinformatics, 20(1):1–23, 2019.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[5] P. B. </a:t>
            </a:r>
            <a:r>
              <a:rPr lang="en-IN" sz="1050" dirty="0" err="1"/>
              <a:t>Brandtzaeg</a:t>
            </a:r>
            <a:r>
              <a:rPr lang="en-IN" sz="1050" dirty="0"/>
              <a:t> and A. </a:t>
            </a:r>
            <a:r>
              <a:rPr lang="en-IN" sz="1050" dirty="0" err="1"/>
              <a:t>Følstad</a:t>
            </a:r>
            <a:r>
              <a:rPr lang="en-IN" sz="1050" dirty="0"/>
              <a:t>. Why people use chatbots. In Internet Science: 4th International Conference, INSCI 2017, Thessaloniki, Greece, November 22-24, 2017, Proceedings 4, pages 377–392. Springer, 2017.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[6] K. M. Colby, S. Weber, and F. D. </a:t>
            </a:r>
            <a:r>
              <a:rPr lang="en-IN" sz="1050" dirty="0" err="1"/>
              <a:t>Hilf</a:t>
            </a:r>
            <a:r>
              <a:rPr lang="en-IN" sz="1050" dirty="0"/>
              <a:t>. Artificial paranoia. Artificial intelligence, 2(1):1–25, 1971.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[7] D. </a:t>
            </a:r>
            <a:r>
              <a:rPr lang="en-IN" sz="1050" dirty="0" err="1"/>
              <a:t>Diefenbach</a:t>
            </a:r>
            <a:r>
              <a:rPr lang="en-IN" sz="1050" dirty="0"/>
              <a:t>, A. Both, K. Singh, and P. </a:t>
            </a:r>
            <a:r>
              <a:rPr lang="en-IN" sz="1050" dirty="0" err="1"/>
              <a:t>Maret</a:t>
            </a:r>
            <a:r>
              <a:rPr lang="en-IN" sz="1050" dirty="0"/>
              <a:t>. Towards a question answering system over the semantic web. Semantic Web, 11(3):421–439,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[8] A. </a:t>
            </a:r>
            <a:r>
              <a:rPr lang="en-IN" sz="1050" dirty="0" err="1"/>
              <a:t>Esteva</a:t>
            </a:r>
            <a:r>
              <a:rPr lang="en-IN" sz="1050" dirty="0"/>
              <a:t>, A. Kale, R. Paulus, K. Hashimoto, W. Yin, D. </a:t>
            </a:r>
            <a:r>
              <a:rPr lang="en-IN" sz="1050" dirty="0" err="1"/>
              <a:t>Radev</a:t>
            </a:r>
            <a:r>
              <a:rPr lang="en-IN" sz="1050" dirty="0"/>
              <a:t>, and R. </a:t>
            </a:r>
            <a:r>
              <a:rPr lang="en-IN" sz="1050" dirty="0" err="1"/>
              <a:t>Socher</a:t>
            </a:r>
            <a:r>
              <a:rPr lang="en-IN" sz="1050" dirty="0"/>
              <a:t>. Co-search: Covid- 19 information retrieval with semantic search, question answering, and abstractive summarization. </a:t>
            </a:r>
            <a:r>
              <a:rPr lang="en-IN" sz="1050" dirty="0" err="1"/>
              <a:t>arXiv</a:t>
            </a:r>
            <a:r>
              <a:rPr lang="en-IN" sz="1050" dirty="0"/>
              <a:t> preprint arXiv:2006.09595,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[9] S. </a:t>
            </a:r>
            <a:r>
              <a:rPr lang="en-IN" sz="1050" dirty="0" err="1"/>
              <a:t>Hofst</a:t>
            </a:r>
            <a:r>
              <a:rPr lang="en-IN" sz="1050" dirty="0"/>
              <a:t> ̈atter, M. </a:t>
            </a:r>
            <a:r>
              <a:rPr lang="en-IN" sz="1050" dirty="0" err="1"/>
              <a:t>Zlabinger</a:t>
            </a:r>
            <a:r>
              <a:rPr lang="en-IN" sz="1050" dirty="0"/>
              <a:t>, M. </a:t>
            </a:r>
            <a:r>
              <a:rPr lang="en-IN" sz="1050" dirty="0" err="1"/>
              <a:t>Sertkan</a:t>
            </a:r>
            <a:r>
              <a:rPr lang="en-IN" sz="1050" dirty="0"/>
              <a:t>, M. </a:t>
            </a:r>
            <a:r>
              <a:rPr lang="en-IN" sz="1050" dirty="0" err="1"/>
              <a:t>Schr</a:t>
            </a:r>
            <a:r>
              <a:rPr lang="en-IN" sz="1050" dirty="0"/>
              <a:t> ̈</a:t>
            </a:r>
            <a:r>
              <a:rPr lang="en-IN" sz="1050" dirty="0" err="1"/>
              <a:t>oder</a:t>
            </a:r>
            <a:r>
              <a:rPr lang="en-IN" sz="1050" dirty="0"/>
              <a:t>, and A. Hanbury. Fine-grained relevance annotations for multi-task document ranking and question answering. In Proceedings of the 29</a:t>
            </a:r>
            <a:r>
              <a:rPr lang="en-IN" sz="1050" baseline="30000" dirty="0"/>
              <a:t>th</a:t>
            </a:r>
            <a:r>
              <a:rPr lang="en-IN" sz="1050" dirty="0"/>
              <a:t> ACM International Conference on Information &amp; Knowledge Management, pages 3031–3038,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[10] Q. </a:t>
            </a:r>
            <a:r>
              <a:rPr lang="en-IN" sz="1050" dirty="0" err="1"/>
              <a:t>Jin</a:t>
            </a:r>
            <a:r>
              <a:rPr lang="en-IN" sz="1050" dirty="0"/>
              <a:t>, B. Dhingra, Z. Liu, W. W. Cohen, and X. Lu. </a:t>
            </a:r>
            <a:r>
              <a:rPr lang="en-IN" sz="1050" dirty="0" err="1"/>
              <a:t>Pubmedqa</a:t>
            </a:r>
            <a:r>
              <a:rPr lang="en-IN" sz="1050" dirty="0"/>
              <a:t>: A dataset for biomedical research question answering. </a:t>
            </a:r>
            <a:r>
              <a:rPr lang="en-IN" sz="1050" dirty="0" err="1"/>
              <a:t>arXiv</a:t>
            </a:r>
            <a:r>
              <a:rPr lang="en-IN" sz="1050" dirty="0"/>
              <a:t> preprint arXiv:1909.06146, 2019.</a:t>
            </a:r>
            <a:br>
              <a:rPr lang="en-IN" sz="1050" dirty="0"/>
            </a:b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90235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11624" y="1627703"/>
            <a:ext cx="9289032" cy="47244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IN" sz="1050" dirty="0"/>
              <a:t>[11] R. Khan, A. Das, R. Khan, and A. Das. Introduction to chatbots. Build better chatbots: A complete guide to getting started with chatbots, pages 1–11, 2018.</a:t>
            </a:r>
            <a:br>
              <a:rPr lang="en-IN" sz="1050" dirty="0"/>
            </a:br>
            <a:endParaRPr lang="en-IN" sz="1050" dirty="0"/>
          </a:p>
          <a:p>
            <a:pPr algn="l" rtl="0"/>
            <a:r>
              <a:rPr lang="en-IN" sz="1050" dirty="0"/>
              <a:t>[12] L. C. Klopfenstein, S. </a:t>
            </a:r>
            <a:r>
              <a:rPr lang="en-IN" sz="1050" dirty="0" err="1"/>
              <a:t>Delpriori</a:t>
            </a:r>
            <a:r>
              <a:rPr lang="en-IN" sz="1050" dirty="0"/>
              <a:t>, S. </a:t>
            </a:r>
            <a:r>
              <a:rPr lang="en-IN" sz="1050" dirty="0" err="1"/>
              <a:t>Malatini</a:t>
            </a:r>
            <a:r>
              <a:rPr lang="en-IN" sz="1050" dirty="0"/>
              <a:t>, and A. </a:t>
            </a:r>
            <a:r>
              <a:rPr lang="en-IN" sz="1050" dirty="0" err="1"/>
              <a:t>Bogliolo</a:t>
            </a:r>
            <a:r>
              <a:rPr lang="en-IN" sz="1050" dirty="0"/>
              <a:t>. The rise of bots: A survey of conversational interfaces, patterns, and paradigms. In Proceedings of the 2017 conference on designing interactive systems, pages 555–565, 2017.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[13] L. J. </a:t>
            </a:r>
            <a:r>
              <a:rPr lang="en-IN" sz="1050" dirty="0" err="1"/>
              <a:t>Kricka</a:t>
            </a:r>
            <a:r>
              <a:rPr lang="en-IN" sz="1050" dirty="0"/>
              <a:t>, S. </a:t>
            </a:r>
            <a:r>
              <a:rPr lang="en-IN" sz="1050" dirty="0" err="1"/>
              <a:t>Polevikov</a:t>
            </a:r>
            <a:r>
              <a:rPr lang="en-IN" sz="1050" dirty="0"/>
              <a:t>, J. Y. Park, P. </a:t>
            </a:r>
            <a:r>
              <a:rPr lang="en-IN" sz="1050" dirty="0" err="1"/>
              <a:t>Fortina</a:t>
            </a:r>
            <a:r>
              <a:rPr lang="en-IN" sz="1050" dirty="0"/>
              <a:t>, S. </a:t>
            </a:r>
            <a:r>
              <a:rPr lang="en-IN" sz="1050" dirty="0" err="1"/>
              <a:t>Bernardini</a:t>
            </a:r>
            <a:r>
              <a:rPr lang="en-IN" sz="1050" dirty="0"/>
              <a:t>, D. </a:t>
            </a:r>
            <a:r>
              <a:rPr lang="en-IN" sz="1050" dirty="0" err="1"/>
              <a:t>Satchkov</a:t>
            </a:r>
            <a:r>
              <a:rPr lang="en-IN" sz="1050" dirty="0"/>
              <a:t>, V. </a:t>
            </a:r>
            <a:r>
              <a:rPr lang="en-IN" sz="1050" dirty="0" err="1"/>
              <a:t>Kolesov</a:t>
            </a:r>
            <a:r>
              <a:rPr lang="en-IN" sz="1050" dirty="0"/>
              <a:t>, and M. </a:t>
            </a:r>
            <a:r>
              <a:rPr lang="en-IN" sz="1050" dirty="0" err="1"/>
              <a:t>Grishkov</a:t>
            </a:r>
            <a:r>
              <a:rPr lang="en-IN" sz="1050" dirty="0"/>
              <a:t>. Artificial intelligence-powered search tools and resources in the fight against covid- 19. </a:t>
            </a:r>
            <a:r>
              <a:rPr lang="en-IN" sz="1050" dirty="0" err="1"/>
              <a:t>Ejifcc</a:t>
            </a:r>
            <a:r>
              <a:rPr lang="en-IN" sz="1050" dirty="0"/>
              <a:t>, 31(2):106,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[14] J. Lin, D. Quan, V. Sinha, K. </a:t>
            </a:r>
            <a:r>
              <a:rPr lang="en-IN" sz="1050" dirty="0" err="1"/>
              <a:t>Bakshi</a:t>
            </a:r>
            <a:r>
              <a:rPr lang="en-IN" sz="1050" dirty="0"/>
              <a:t>, D. Huynh, B. Katz, and D. R. Karger. What makes a good answer? the role of context in question answering. In INTERACT, 2003.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[15] M. d. G. B. </a:t>
            </a:r>
            <a:r>
              <a:rPr lang="en-IN" sz="1050" dirty="0" err="1"/>
              <a:t>Marietto</a:t>
            </a:r>
            <a:r>
              <a:rPr lang="en-IN" sz="1050" dirty="0"/>
              <a:t>, R. V. de Aguiar, G. d. O. Barbosa, W. T. Botelho, E. Pimentel, R. d. S. Fran ̧ca, and V. L. da Silva. Artificial intelligence markup language: a brief tutorial. </a:t>
            </a:r>
            <a:r>
              <a:rPr lang="en-IN" sz="1050" dirty="0" err="1"/>
              <a:t>arXiv</a:t>
            </a:r>
            <a:r>
              <a:rPr lang="en-IN" sz="1050" dirty="0"/>
              <a:t> preprint arXiv:1307.3091, 2013.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[16] G. </a:t>
            </a:r>
            <a:r>
              <a:rPr lang="en-IN" sz="1050" dirty="0" err="1"/>
              <a:t>Moln</a:t>
            </a:r>
            <a:r>
              <a:rPr lang="en-IN" sz="1050" dirty="0"/>
              <a:t> ́</a:t>
            </a:r>
            <a:r>
              <a:rPr lang="en-IN" sz="1050" dirty="0" err="1"/>
              <a:t>ar</a:t>
            </a:r>
            <a:r>
              <a:rPr lang="en-IN" sz="1050" dirty="0"/>
              <a:t> and Z. </a:t>
            </a:r>
            <a:r>
              <a:rPr lang="en-IN" sz="1050" dirty="0" err="1"/>
              <a:t>Sz</a:t>
            </a:r>
            <a:r>
              <a:rPr lang="en-IN" sz="1050" dirty="0"/>
              <a:t> ̈</a:t>
            </a:r>
            <a:r>
              <a:rPr lang="en-IN" sz="1050" dirty="0" err="1"/>
              <a:t>uts</a:t>
            </a:r>
            <a:r>
              <a:rPr lang="en-IN" sz="1050" dirty="0"/>
              <a:t>. The role of chatbots in formal education. In 2018 IEEE 16th International Symposium on Intelligent Systems and Informatics (SISY), pages 000197–000202. IEEE, 2018. 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[17] R. Nogueira and K. Cho. Passage re-ranking with </a:t>
            </a:r>
            <a:r>
              <a:rPr lang="en-IN" sz="1050" dirty="0" err="1"/>
              <a:t>bert</a:t>
            </a:r>
            <a:r>
              <a:rPr lang="en-IN" sz="1050" dirty="0"/>
              <a:t>. </a:t>
            </a:r>
            <a:r>
              <a:rPr lang="en-IN" sz="1050" dirty="0" err="1"/>
              <a:t>corr</a:t>
            </a:r>
            <a:r>
              <a:rPr lang="en-IN" sz="1050" dirty="0"/>
              <a:t> abs/1901.04085 (2019). </a:t>
            </a:r>
            <a:r>
              <a:rPr lang="en-IN" sz="1050" dirty="0" err="1"/>
              <a:t>arXiv</a:t>
            </a:r>
            <a:r>
              <a:rPr lang="en-IN" sz="1050" dirty="0"/>
              <a:t> preprint arXiv:1901.04085, 2019.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[18] P. </a:t>
            </a:r>
            <a:r>
              <a:rPr lang="en-IN" sz="1050" dirty="0" err="1"/>
              <a:t>Rajpurkar</a:t>
            </a:r>
            <a:r>
              <a:rPr lang="en-IN" sz="1050" dirty="0"/>
              <a:t>, J. Zhang, K. </a:t>
            </a:r>
            <a:r>
              <a:rPr lang="en-IN" sz="1050" dirty="0" err="1"/>
              <a:t>Lopyrev</a:t>
            </a:r>
            <a:r>
              <a:rPr lang="en-IN" sz="1050" dirty="0"/>
              <a:t>, and P. Liang. Squad: 100,000+ questions for machine comprehension of text. </a:t>
            </a:r>
            <a:r>
              <a:rPr lang="en-IN" sz="1050" dirty="0" err="1"/>
              <a:t>arXiv</a:t>
            </a:r>
            <a:r>
              <a:rPr lang="en-IN" sz="1050" dirty="0"/>
              <a:t> preprint arXiv:1606.05250, 2016. </a:t>
            </a:r>
          </a:p>
          <a:p>
            <a:pPr algn="l" rtl="0"/>
            <a:endParaRPr lang="en-IN" sz="1050" dirty="0"/>
          </a:p>
          <a:p>
            <a:pPr algn="l" rtl="0"/>
            <a:r>
              <a:rPr lang="en-IN" sz="1050" dirty="0"/>
              <a:t>[19] I. Shen, L. Zhang, J. Lian, C.-H. Wu, M. G. Fierro, A. </a:t>
            </a:r>
            <a:r>
              <a:rPr lang="en-IN" sz="1050" dirty="0" err="1"/>
              <a:t>Argyriou</a:t>
            </a:r>
            <a:r>
              <a:rPr lang="en-IN" sz="1050" dirty="0"/>
              <a:t>, and T. Wu. In search for a cure: recommendation with knowledge graph on cord-19. In Proceedings of the 26th ACM SIGKDD International Conference on Knowledge Discovery &amp; Data Mining, pages 3519–3520,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[20] D. </a:t>
            </a:r>
            <a:r>
              <a:rPr lang="en-IN" sz="1050" dirty="0" err="1"/>
              <a:t>Su</a:t>
            </a:r>
            <a:r>
              <a:rPr lang="en-IN" sz="1050" dirty="0"/>
              <a:t>, Y. Xu, T. Yu, F. B. Siddique, E. J. </a:t>
            </a:r>
            <a:r>
              <a:rPr lang="en-IN" sz="1050" dirty="0" err="1"/>
              <a:t>Barezi</a:t>
            </a:r>
            <a:r>
              <a:rPr lang="en-IN" sz="1050" dirty="0"/>
              <a:t>, and P. Fung. </a:t>
            </a:r>
            <a:r>
              <a:rPr lang="en-IN" sz="1050" dirty="0" err="1"/>
              <a:t>Caire</a:t>
            </a:r>
            <a:r>
              <a:rPr lang="en-IN" sz="1050" dirty="0"/>
              <a:t>-covid: A question answer- </a:t>
            </a:r>
            <a:r>
              <a:rPr lang="en-IN" sz="1050" dirty="0" err="1"/>
              <a:t>ing</a:t>
            </a:r>
            <a:r>
              <a:rPr lang="en-IN" sz="1050" dirty="0"/>
              <a:t> and query-focused multi-document summarization system for covid-19 scholarly information  management. </a:t>
            </a:r>
            <a:r>
              <a:rPr lang="en-IN" sz="1050" dirty="0" err="1"/>
              <a:t>arXiv</a:t>
            </a:r>
            <a:r>
              <a:rPr lang="en-IN" sz="1050" dirty="0"/>
              <a:t> preprint arXiv:2005.03975, 2020.</a:t>
            </a:r>
          </a:p>
        </p:txBody>
      </p:sp>
    </p:spTree>
    <p:extLst>
      <p:ext uri="{BB962C8B-B14F-4D97-AF65-F5344CB8AC3E}">
        <p14:creationId xmlns:p14="http://schemas.microsoft.com/office/powerpoint/2010/main" val="15595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11624" y="1627703"/>
            <a:ext cx="9289032" cy="47244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IN" sz="1050" dirty="0"/>
              <a:t>[21] R. Tang, R. Nogueira, E. Zhang, N. Gupta, P. Cam, K. Cho, and J. Lin. Rapidly bootstrapping a question answering dataset for covid-19. </a:t>
            </a:r>
            <a:r>
              <a:rPr lang="en-IN" sz="1050" dirty="0" err="1"/>
              <a:t>arXiv</a:t>
            </a:r>
            <a:r>
              <a:rPr lang="en-IN" sz="1050" dirty="0"/>
              <a:t> preprint arXiv:2004.11339,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[22] A. M. Turing. Computing machinery and intelligence. Springer, 2009. [23] R. Vaishya, M. Javaid, I. H. Khan, and A. Haleem. Artificial intelligence (ai) applications for covid-19 pandemic. Diabetes &amp; Metabolic Syndrome: Clinical Research &amp; Reviews, 14(4):337–339,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[24] J. </a:t>
            </a:r>
            <a:r>
              <a:rPr lang="en-IN" sz="1050" dirty="0" err="1"/>
              <a:t>Weizenbaum</a:t>
            </a:r>
            <a:r>
              <a:rPr lang="en-IN" sz="1050" dirty="0"/>
              <a:t>. Eliza—a computer program for the study of natural language communication between man and machine. Communications of the ACM, 9(1):36–45, 1966. 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[25] C. Wise, V. N. Ioannidis, M. R. Calvo, X. Song, G. Price, N. Kulkarni, R. Brand, P. Bhatia, and G. </a:t>
            </a:r>
            <a:r>
              <a:rPr lang="en-IN" sz="1050" dirty="0" err="1"/>
              <a:t>Karypis</a:t>
            </a:r>
            <a:r>
              <a:rPr lang="en-IN" sz="1050" dirty="0"/>
              <a:t>. Covid-19 knowledge graph: accelerating information retrieval and discovery for scientific literature. </a:t>
            </a:r>
            <a:r>
              <a:rPr lang="en-IN" sz="1050" dirty="0" err="1"/>
              <a:t>arXiv</a:t>
            </a:r>
            <a:r>
              <a:rPr lang="en-IN" sz="1050" dirty="0"/>
              <a:t> preprint arXiv:2007.12731, 2020.</a:t>
            </a:r>
          </a:p>
          <a:p>
            <a:pPr algn="l" rtl="0"/>
            <a:br>
              <a:rPr lang="en-IN" sz="1050" dirty="0"/>
            </a:br>
            <a:r>
              <a:rPr lang="en-IN" sz="1050" dirty="0"/>
              <a:t>[26] W. Yu, L. Wu, Y. Deng, R. </a:t>
            </a:r>
            <a:r>
              <a:rPr lang="en-IN" sz="1050" dirty="0" err="1"/>
              <a:t>Mahindru</a:t>
            </a:r>
            <a:r>
              <a:rPr lang="en-IN" sz="1050" dirty="0"/>
              <a:t>, Q. Zeng, S. </a:t>
            </a:r>
            <a:r>
              <a:rPr lang="en-IN" sz="1050" dirty="0" err="1"/>
              <a:t>Guven</a:t>
            </a:r>
            <a:r>
              <a:rPr lang="en-IN" sz="1050" dirty="0"/>
              <a:t>, and M. Jiang. A technical question answering system with transfer learning. In Proceedings of the 2020 Conference </a:t>
            </a:r>
            <a:r>
              <a:rPr lang="en-IN" sz="1050"/>
              <a:t>on Empirical Methods </a:t>
            </a:r>
            <a:r>
              <a:rPr lang="en-IN" sz="1050" dirty="0"/>
              <a:t>in Natural Language Processing: System Demonstrations, pages 92–99, 2020.</a:t>
            </a:r>
          </a:p>
        </p:txBody>
      </p:sp>
    </p:spTree>
    <p:extLst>
      <p:ext uri="{BB962C8B-B14F-4D97-AF65-F5344CB8AC3E}">
        <p14:creationId xmlns:p14="http://schemas.microsoft.com/office/powerpoint/2010/main" val="53172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sym typeface="Trebuchet MS"/>
              </a:rPr>
              <a:t>Proposed Methodology / Approach</a:t>
            </a:r>
            <a:endParaRPr lang="en-US" sz="2400" dirty="0">
              <a:latin typeface="Trebuchet MS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767408" y="1844824"/>
            <a:ext cx="11593288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ym typeface="Trebuchet MS"/>
              </a:rPr>
              <a:t>https://greatlearningdegreeprogram-may21-p-cloudcord19qasumm-v-1-z4ke65.streamlit.app/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sym typeface="Trebuchet MS"/>
              </a:rPr>
              <a:t>Sequence Flow Diagram</a:t>
            </a:r>
            <a:endParaRPr lang="en-US" sz="2400" dirty="0"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BB364-18D2-260B-F293-B413C0E5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916832"/>
            <a:ext cx="8554372" cy="451122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66BA90-74EA-0359-902D-92E3CAAA1961}"/>
              </a:ext>
            </a:extLst>
          </p:cNvPr>
          <p:cNvSpPr/>
          <p:nvPr/>
        </p:nvSpPr>
        <p:spPr>
          <a:xfrm>
            <a:off x="6718400" y="2737110"/>
            <a:ext cx="3096344" cy="3598364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5C344-7C49-FB5D-7671-A710491FA52E}"/>
              </a:ext>
            </a:extLst>
          </p:cNvPr>
          <p:cNvSpPr/>
          <p:nvPr/>
        </p:nvSpPr>
        <p:spPr>
          <a:xfrm>
            <a:off x="3771424" y="2708920"/>
            <a:ext cx="2808312" cy="3598364"/>
          </a:xfrm>
          <a:prstGeom prst="rect">
            <a:avLst/>
          </a:prstGeom>
          <a:solidFill>
            <a:schemeClr val="accent3">
              <a:lumMod val="20000"/>
              <a:lumOff val="80000"/>
              <a:alpha val="41000"/>
            </a:schemeClr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Brand • Streamlit">
            <a:extLst>
              <a:ext uri="{FF2B5EF4-FFF2-40B4-BE49-F238E27FC236}">
                <a16:creationId xmlns:a16="http://schemas.microsoft.com/office/drawing/2014/main" id="{E4268EF5-59F3-4934-E184-86F2B2E8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5651602"/>
            <a:ext cx="1095735" cy="64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tHub - deepset-ai/haystack: Haystack is an open source NLP framework to  interact with your data using Transformer models and LLMs (GPT-4, ChatGPT  and alike). Haystack offers production-ready tools to quickly build complex">
            <a:extLst>
              <a:ext uri="{FF2B5EF4-FFF2-40B4-BE49-F238E27FC236}">
                <a16:creationId xmlns:a16="http://schemas.microsoft.com/office/drawing/2014/main" id="{9AFD5CBC-4A23-FE4E-E8AF-D9AFBF14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5735847"/>
            <a:ext cx="1512168" cy="4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FFDB-51F4-ADBF-064F-A366351D6E47}"/>
              </a:ext>
            </a:extLst>
          </p:cNvPr>
          <p:cNvSpPr txBox="1"/>
          <p:nvPr/>
        </p:nvSpPr>
        <p:spPr>
          <a:xfrm>
            <a:off x="3295817" y="2852936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275C5-B61C-5578-C7D0-92FF4F1B15FA}"/>
              </a:ext>
            </a:extLst>
          </p:cNvPr>
          <p:cNvSpPr txBox="1"/>
          <p:nvPr/>
        </p:nvSpPr>
        <p:spPr>
          <a:xfrm>
            <a:off x="4707182" y="2983741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808B4-1E50-C9A9-14C2-05F722B6A7A9}"/>
              </a:ext>
            </a:extLst>
          </p:cNvPr>
          <p:cNvSpPr txBox="1"/>
          <p:nvPr/>
        </p:nvSpPr>
        <p:spPr>
          <a:xfrm>
            <a:off x="6058116" y="3183383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Read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A845-B481-55D8-E33F-0A9BACFE22F6}"/>
              </a:ext>
            </a:extLst>
          </p:cNvPr>
          <p:cNvSpPr txBox="1"/>
          <p:nvPr/>
        </p:nvSpPr>
        <p:spPr>
          <a:xfrm>
            <a:off x="8462543" y="3277859"/>
            <a:ext cx="720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Retrieve top 5 Docs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85041-3852-3146-2E87-1CBDAF0FB143}"/>
              </a:ext>
            </a:extLst>
          </p:cNvPr>
          <p:cNvSpPr txBox="1"/>
          <p:nvPr/>
        </p:nvSpPr>
        <p:spPr>
          <a:xfrm>
            <a:off x="4922102" y="4105897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Display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1676400"/>
            <a:ext cx="80772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000" kern="0" dirty="0"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</a:rPr>
              <a:t>Abstract and Scope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</a:rPr>
              <a:t>Literature Survey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</a:rPr>
              <a:t>Suggestions from Review – 3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Design Approach 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Design Constraints, Assumptions &amp; Dependencies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Proposed Methodology / Approach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Architecture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Technologies Used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Project Progress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rebuchet MS" pitchFamily="34" charset="0"/>
                <a:sym typeface="Trebuchet MS"/>
              </a:rPr>
              <a:t>References</a:t>
            </a:r>
            <a:endParaRPr lang="en-US" sz="20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38380"/>
            <a:ext cx="8077200" cy="4162419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IN" sz="2000" dirty="0"/>
              <a:t>Since the outbreak of COVID 19 , there has been attempt to study and publish articles related to COVID-19 that are publicly available, to the medical community and wider society. However the challenge of browsing through every article to look for specific content is time consuming and time intensive.   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9258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IN" sz="2000" dirty="0"/>
              <a:t>The system aims to tackle the recent challenge of mining the numerous scientific articles being published on COVID-19 , available in CORD-19 Dataset in Kaggle , by using a question answering mechanism and summarize the article with highest probability to the related information.</a:t>
            </a:r>
          </a:p>
          <a:p>
            <a:endParaRPr lang="en-IN" sz="2000" dirty="0"/>
          </a:p>
          <a:p>
            <a:r>
              <a:rPr lang="en-IN" sz="2000" dirty="0"/>
              <a:t>It combines the use of State of Art Haystack Opensource Framework to identify and extract specific snippets related to user query and summarize the article source using BERT and GPT-2 models.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63552" y="1700808"/>
            <a:ext cx="9943256" cy="4211931"/>
          </a:xfrm>
          <a:prstGeom prst="rect">
            <a:avLst/>
          </a:prstGeom>
        </p:spPr>
        <p:txBody>
          <a:bodyPr/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IN" sz="1600" dirty="0"/>
              <a:t>R Vaishya and </a:t>
            </a:r>
            <a:r>
              <a:rPr lang="en-IN" sz="1600" dirty="0" err="1"/>
              <a:t>Kricka</a:t>
            </a:r>
            <a:r>
              <a:rPr lang="en-IN" sz="1600" dirty="0"/>
              <a:t> have noted that the emerging technologies are set to play an important role in worlds response to the COVID-19 pandemic and similar situations.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IN" sz="1600" dirty="0"/>
              <a:t>Broth Andreas et al.  proposed a Question- Answering (Q/A) system over Knowledge Bases(KB), which overwhelms impediments which were endured—namely, porting KBs language-agonistic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err="1"/>
              <a:t>Rajpurkar</a:t>
            </a:r>
            <a:r>
              <a:rPr lang="en-IN" sz="1600" dirty="0"/>
              <a:t>, Pranav and team presented the Stanford Question Answering Dataset (</a:t>
            </a:r>
            <a:r>
              <a:rPr lang="en-IN" sz="1600" dirty="0" err="1"/>
              <a:t>SQuAD</a:t>
            </a:r>
            <a:r>
              <a:rPr lang="en-IN" sz="1600" dirty="0"/>
              <a:t>),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err="1"/>
              <a:t>Esteva</a:t>
            </a:r>
            <a:r>
              <a:rPr lang="en-IN" sz="1600" dirty="0"/>
              <a:t> implemented a retriever-ranker semantic search engine devised to handle complex queries regarding COVID-19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err="1"/>
              <a:t>Qiao</a:t>
            </a:r>
            <a:r>
              <a:rPr lang="en-IN" sz="1600" dirty="0"/>
              <a:t> </a:t>
            </a:r>
            <a:r>
              <a:rPr lang="en-IN" sz="1600" dirty="0" err="1"/>
              <a:t>Jin</a:t>
            </a:r>
            <a:r>
              <a:rPr lang="en-IN" sz="1600" dirty="0"/>
              <a:t>, </a:t>
            </a:r>
            <a:r>
              <a:rPr lang="en-IN" sz="1600" dirty="0" err="1"/>
              <a:t>Bhuwan</a:t>
            </a:r>
            <a:r>
              <a:rPr lang="en-IN" sz="1600" dirty="0"/>
              <a:t> Dhingra introduced </a:t>
            </a:r>
            <a:r>
              <a:rPr lang="en-IN" sz="1600" dirty="0" err="1"/>
              <a:t>PubMedQA</a:t>
            </a:r>
            <a:r>
              <a:rPr lang="en-IN" sz="1600" dirty="0"/>
              <a:t>, a novel biomedical question answering (QA)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Nogueira Rodrigo re-implemented the query based passage re-ranking. Trained on state of the art TRECCAR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IN" sz="1600" dirty="0"/>
              <a:t>In Abacha tried to solve one of the challenges in large-scale information retrieval (IR) is developing fine-grained and domain-specific methods to answer natural language questions</a:t>
            </a:r>
            <a:endParaRPr lang="en-US" sz="1600" dirty="0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0" y="2092332"/>
            <a:ext cx="8077200" cy="4384667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1600" dirty="0"/>
              <a:t> Trim down literature survey to key points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1600" dirty="0"/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1600" dirty="0"/>
              <a:t> Move all code and materials to GitHub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latin typeface="Trebuchet MS" pitchFamily="34" charset="0"/>
              </a:rPr>
              <a:t>Suggestions from Review - 3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Design Approach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4E93C59-50B9-2F5E-B98A-41C1936689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9456" y="2552537"/>
            <a:ext cx="5797848" cy="316246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CF1E05-4805-0597-27D9-129CB4246B5C}"/>
              </a:ext>
            </a:extLst>
          </p:cNvPr>
          <p:cNvSpPr txBox="1"/>
          <p:nvPr/>
        </p:nvSpPr>
        <p:spPr>
          <a:xfrm>
            <a:off x="7104112" y="2471774"/>
            <a:ext cx="487186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1600" dirty="0"/>
              <a:t>NLP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600" dirty="0" err="1"/>
              <a:t>Json</a:t>
            </a:r>
            <a:r>
              <a:rPr lang="en-IN" sz="1600" dirty="0"/>
              <a:t> file ingestion from Kaggle CORD 19 dataset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600" dirty="0"/>
              <a:t>Data clean-up and pre-processing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600" dirty="0"/>
              <a:t>Convert to DataFrame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600" dirty="0"/>
              <a:t>Convert DataFrame to documents for Haystack indexing pipeline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just">
              <a:buAutoNum type="arabicPeriod"/>
            </a:pPr>
            <a:r>
              <a:rPr lang="en-IN" sz="1600" dirty="0"/>
              <a:t>Extract top 5 response from retriever-reader pipeline and Identify source document of response</a:t>
            </a:r>
          </a:p>
          <a:p>
            <a:pPr marL="342900" indent="-342900" algn="just">
              <a:buAutoNum type="arabicPeriod"/>
            </a:pPr>
            <a:endParaRPr lang="en-IN" sz="1600" dirty="0"/>
          </a:p>
          <a:p>
            <a:pPr marL="342900" indent="-342900" algn="just">
              <a:buAutoNum type="arabicPeriod"/>
            </a:pPr>
            <a:r>
              <a:rPr lang="en-IN" sz="1600" dirty="0"/>
              <a:t>Summarize text using BERT and GPT-2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9619900" cy="309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600" dirty="0"/>
              <a:t>Proper and complete question text performs better than short texts. Example - ”What is the</a:t>
            </a:r>
            <a:br>
              <a:rPr lang="en-IN" sz="1600" dirty="0"/>
            </a:br>
            <a:r>
              <a:rPr lang="en-IN" sz="1600" dirty="0"/>
              <a:t>most advisable quarantine period for COVID 19”, instead of just ”quarantine period”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600" dirty="0"/>
              <a:t>Both the readers are tuned for English language only. Reading non English research articles is</a:t>
            </a:r>
            <a:br>
              <a:rPr lang="en-IN" sz="1600" dirty="0"/>
            </a:br>
            <a:r>
              <a:rPr lang="en-IN" sz="1600" dirty="0"/>
              <a:t>not effective.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600" dirty="0"/>
              <a:t>On prem version coding and that of cloud differs, has to be taken care.</a:t>
            </a:r>
            <a:br>
              <a:rPr lang="en-IN" sz="1600" dirty="0"/>
            </a:br>
            <a:r>
              <a:rPr lang="en-IN" sz="1600" dirty="0"/>
              <a:t>Streamlit reads from top to bottom every time an </a:t>
            </a:r>
            <a:r>
              <a:rPr lang="en-IN" sz="1600" dirty="0" err="1"/>
              <a:t>stremlit</a:t>
            </a:r>
            <a:r>
              <a:rPr lang="en-IN" sz="1600" dirty="0"/>
              <a:t> element is chosen, this causes page to</a:t>
            </a:r>
            <a:br>
              <a:rPr lang="en-IN" sz="1600" dirty="0"/>
            </a:br>
            <a:r>
              <a:rPr lang="en-IN" sz="1600" dirty="0"/>
              <a:t>render every time.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600" dirty="0"/>
              <a:t>Due to open source and free cloud version chosen the space and processing capabilities are limited</a:t>
            </a:r>
            <a:br>
              <a:rPr lang="en-IN" sz="1600" dirty="0"/>
            </a:br>
            <a:r>
              <a:rPr lang="en-IN" sz="1600" dirty="0"/>
              <a:t>and can cause system to crash.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rebuchet MS"/>
                <a:sym typeface="Trebuchet MS"/>
              </a:rPr>
              <a:t>Design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>
                <a:latin typeface="Trebuchet MS"/>
                <a:sym typeface="Trebuchet MS"/>
              </a:rPr>
              <a:t>Details</a:t>
            </a:r>
          </a:p>
        </p:txBody>
      </p:sp>
      <p:sp>
        <p:nvSpPr>
          <p:cNvPr id="47" name="Google Shape;47;p6"/>
          <p:cNvSpPr txBox="1"/>
          <p:nvPr/>
        </p:nvSpPr>
        <p:spPr>
          <a:xfrm>
            <a:off x="1219200" y="2133600"/>
            <a:ext cx="10439400" cy="277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000" dirty="0"/>
              <a:t>Application was built with Streamlit starting with on local machine and tested with Streamlit cloud version with code in user </a:t>
            </a:r>
            <a:r>
              <a:rPr lang="en-US" sz="2000" dirty="0" err="1"/>
              <a:t>Github</a:t>
            </a:r>
            <a:r>
              <a:rPr lang="en-US" sz="2000" dirty="0"/>
              <a:t> and GL </a:t>
            </a:r>
            <a:r>
              <a:rPr lang="en-US" sz="2000" dirty="0" err="1"/>
              <a:t>github</a:t>
            </a:r>
            <a:r>
              <a:rPr lang="en-US" sz="2000" dirty="0"/>
              <a:t> branch. All </a:t>
            </a:r>
            <a:r>
              <a:rPr lang="en-US" sz="2000" dirty="0" err="1"/>
              <a:t>py</a:t>
            </a:r>
            <a:r>
              <a:rPr lang="en-US" sz="2000" dirty="0"/>
              <a:t> file, csv and text files placed in the same.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endParaRPr lang="en-US" sz="2000" dirty="0"/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000" dirty="0"/>
              <a:t>For reading and retrieving contents we use Open Haystack Framework, BM25 reader and </a:t>
            </a:r>
            <a:r>
              <a:rPr lang="en-US" sz="2000" dirty="0" err="1"/>
              <a:t>Inmemorysearch</a:t>
            </a:r>
            <a:r>
              <a:rPr lang="en-US" sz="2000" dirty="0"/>
              <a:t> retriever.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endParaRPr lang="en-US" sz="2000" dirty="0"/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000" dirty="0"/>
              <a:t>The basic code is in python , that identifies the file , summarizes the top scoring file by retriever using BERT and GPT2 with no fine tuning.</a:t>
            </a:r>
          </a:p>
        </p:txBody>
      </p:sp>
      <p:pic>
        <p:nvPicPr>
          <p:cNvPr id="1026" name="Picture 2" descr="Brand • Streamlit">
            <a:extLst>
              <a:ext uri="{FF2B5EF4-FFF2-40B4-BE49-F238E27FC236}">
                <a16:creationId xmlns:a16="http://schemas.microsoft.com/office/drawing/2014/main" id="{17B08ECB-A8CA-F10D-0B74-275C9349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5447647"/>
            <a:ext cx="1095735" cy="64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deepset-ai/haystack: Haystack is an open source NLP framework to  interact with your data using Transformer models and LLMs (GPT-4, ChatGPT  and alike). Haystack offers production-ready tools to quickly build complex">
            <a:extLst>
              <a:ext uri="{FF2B5EF4-FFF2-40B4-BE49-F238E27FC236}">
                <a16:creationId xmlns:a16="http://schemas.microsoft.com/office/drawing/2014/main" id="{8BC2E2F3-7909-1C0B-3AAF-361C8343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5531892"/>
            <a:ext cx="1512168" cy="4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BERT, Bidirectional Encoder Representations from Transformers)">
            <a:extLst>
              <a:ext uri="{FF2B5EF4-FFF2-40B4-BE49-F238E27FC236}">
                <a16:creationId xmlns:a16="http://schemas.microsoft.com/office/drawing/2014/main" id="{1E1D1DFA-05B7-F03B-EC52-7C170C94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29" y="5531892"/>
            <a:ext cx="630881" cy="4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PT2 Articles &amp; Tutorials by Weights &amp; Biases">
            <a:extLst>
              <a:ext uri="{FF2B5EF4-FFF2-40B4-BE49-F238E27FC236}">
                <a16:creationId xmlns:a16="http://schemas.microsoft.com/office/drawing/2014/main" id="{D62D05BA-FAB5-2965-DD34-66462183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5399559"/>
            <a:ext cx="737219" cy="7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D4A8EC-4453-C3B7-E78F-78ACC4D956F9}"/>
              </a:ext>
            </a:extLst>
          </p:cNvPr>
          <p:cNvCxnSpPr>
            <a:cxnSpLocks/>
          </p:cNvCxnSpPr>
          <p:nvPr/>
        </p:nvCxnSpPr>
        <p:spPr>
          <a:xfrm>
            <a:off x="1775520" y="5301208"/>
            <a:ext cx="7920880" cy="0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762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276</TotalTime>
  <Words>2149</Words>
  <Application>Microsoft Office PowerPoint</Application>
  <PresentationFormat>Widescreen</PresentationFormat>
  <Paragraphs>159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Trebuchet MS</vt:lpstr>
      <vt:lpstr>Wingdings</vt:lpstr>
      <vt:lpstr>Custom Design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Venkat K Pillai</cp:lastModifiedBy>
  <cp:revision>11</cp:revision>
  <dcterms:created xsi:type="dcterms:W3CDTF">2020-11-22T08:14:37Z</dcterms:created>
  <dcterms:modified xsi:type="dcterms:W3CDTF">2023-04-17T12:27:43Z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