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対角する 2 つの角を丸めた四角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プレースホルダーまでドラッグするかアイコンをクリックして図を追加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2014/10/24</a:t>
            </a:fld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対角する 2 つの角を丸めた四角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2014/10/24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1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.wikipedia.org/wiki/%E4%B8%89%E5%9B%BD%E6%AE%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カードゲーム三国殺の日本への進出企画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2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この企画について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この企画は、中国で人気を博したカードゲーム三国殺をある程度修正し、日本への進出というを考えるものである。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三国テーマの話題性、日本のカードゲーム市場の優れ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sz="1100" dirty="0">
                <a:hlinkClick r:id="rId2"/>
              </a:rPr>
              <a:t>http://ja.wikipedia.org/wiki/%E4%B8%89%E5%9B%BD%E6%AE%</a:t>
            </a:r>
            <a:r>
              <a:rPr lang="en-US" altLang="ja-JP" sz="1100" dirty="0" smtClean="0">
                <a:hlinkClick r:id="rId2"/>
              </a:rPr>
              <a:t>BA</a:t>
            </a:r>
            <a:endParaRPr lang="en-US" altLang="ja-JP" sz="1100" dirty="0" smtClean="0"/>
          </a:p>
          <a:p>
            <a:endParaRPr kumimoji="1" lang="en-US" altLang="ja-JP" sz="1100" dirty="0"/>
          </a:p>
          <a:p>
            <a:endParaRPr kumimoji="1" lang="en-US" altLang="ja-JP" sz="1100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95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セールスポイント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983" y="1646237"/>
            <a:ext cx="8229600" cy="452628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キャラクター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個性的な三国武将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斬新な</a:t>
            </a:r>
            <a:r>
              <a:rPr kumimoji="1" lang="ja-JP" altLang="en-US" dirty="0" smtClean="0"/>
              <a:t>ゲームシステム：人狼</a:t>
            </a:r>
            <a:r>
              <a:rPr lang="en-US" altLang="ja-JP" dirty="0" smtClean="0"/>
              <a:t>+</a:t>
            </a:r>
            <a:r>
              <a:rPr lang="ja-JP" altLang="en-US" dirty="0" smtClean="0"/>
              <a:t>ポーカー</a:t>
            </a:r>
            <a:r>
              <a:rPr lang="en-US" altLang="ja-JP" dirty="0" smtClean="0"/>
              <a:t>+</a:t>
            </a:r>
            <a:r>
              <a:rPr lang="ja-JP" altLang="en-US" dirty="0" smtClean="0"/>
              <a:t>遊戯王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ターゲット層：</a:t>
            </a:r>
            <a:r>
              <a:rPr kumimoji="1" lang="en-US" altLang="ja-JP" dirty="0" smtClean="0"/>
              <a:t>15~30</a:t>
            </a:r>
            <a:r>
              <a:rPr kumimoji="1" lang="ja-JP" altLang="en-US" dirty="0" smtClean="0"/>
              <a:t>、幅広い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日本でも最近広がりが始まりそうである。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周辺産業との連携</a:t>
            </a:r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30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21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コロジー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エコロジー.thmx</Template>
  <TotalTime>186</TotalTime>
  <Words>121</Words>
  <Application>Microsoft Macintosh PowerPoint</Application>
  <PresentationFormat>画面に合わせる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エコロジー</vt:lpstr>
      <vt:lpstr>カードゲーム三国殺の日本への進出企画</vt:lpstr>
      <vt:lpstr>この企画について</vt:lpstr>
      <vt:lpstr>セールスポイント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カードゲーム三国殺の日本への進出企画</dc:title>
  <dc:creator>k mazaiku</dc:creator>
  <cp:lastModifiedBy>k mazaiku</cp:lastModifiedBy>
  <cp:revision>6</cp:revision>
  <dcterms:created xsi:type="dcterms:W3CDTF">2014-10-24T05:46:21Z</dcterms:created>
  <dcterms:modified xsi:type="dcterms:W3CDTF">2014-10-24T08:52:55Z</dcterms:modified>
</cp:coreProperties>
</file>