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5" name="Shape 1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3" name="Shape 2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3" name="Shape 2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9" name="Shape 2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0" name="Shape 3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6" name="Shape 3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2" name="Shape 3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66" name="Shape 3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2" name="Shape 3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8" name="Shape 3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84" name="Shape 3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0" name="Shape 3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6" name="Shape 3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02" name="Shape 4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pic>
        <p:nvPicPr>
          <p:cNvPr descr="Celestia-R1---OverlayTitleHD.png" id="12" name="Shape 12"/>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13" name="Shape 13"/>
          <p:cNvSpPr txBox="1"/>
          <p:nvPr>
            <p:ph type="ctrTitle"/>
          </p:nvPr>
        </p:nvSpPr>
        <p:spPr>
          <a:xfrm>
            <a:off x="3962398" y="1964266"/>
            <a:ext cx="7197725" cy="2421463"/>
          </a:xfrm>
          <a:prstGeom prst="rect">
            <a:avLst/>
          </a:prstGeom>
          <a:noFill/>
          <a:ln>
            <a:noFill/>
          </a:ln>
        </p:spPr>
        <p:txBody>
          <a:bodyPr anchorCtr="0" anchor="b" bIns="91425" lIns="91425" rIns="91425" wrap="square" tIns="91425"/>
          <a:lstStyle>
            <a:lvl1pPr indent="0" lvl="0" marL="0" marR="0" rtl="0" algn="r">
              <a:spcBef>
                <a:spcPts val="0"/>
              </a:spcBef>
              <a:buClr>
                <a:schemeClr val="lt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4" name="Shape 14"/>
          <p:cNvSpPr txBox="1"/>
          <p:nvPr>
            <p:ph idx="1" type="subTitle"/>
          </p:nvPr>
        </p:nvSpPr>
        <p:spPr>
          <a:xfrm>
            <a:off x="3962398" y="4385732"/>
            <a:ext cx="7197725" cy="1405466"/>
          </a:xfrm>
          <a:prstGeom prst="rect">
            <a:avLst/>
          </a:prstGeom>
          <a:noFill/>
          <a:ln>
            <a:noFill/>
          </a:ln>
        </p:spPr>
        <p:txBody>
          <a:bodyPr anchorCtr="0" anchor="t" bIns="91425" lIns="91425" rIns="91425" wrap="square" tIns="91425"/>
          <a:lstStyle>
            <a:lvl1pPr indent="0" lvl="0" marL="0" marR="0" rtl="0" algn="r">
              <a:spcBef>
                <a:spcPts val="0"/>
              </a:spcBef>
              <a:spcAft>
                <a:spcPts val="1000"/>
              </a:spcAft>
              <a:buClr>
                <a:schemeClr val="lt1"/>
              </a:buClr>
              <a:buFont typeface="Calibri"/>
              <a:buNone/>
              <a:defRPr/>
            </a:lvl1pPr>
            <a:lvl2pPr indent="0" lvl="1" marL="457200" marR="0" rtl="0" algn="ctr">
              <a:spcBef>
                <a:spcPts val="0"/>
              </a:spcBef>
              <a:spcAft>
                <a:spcPts val="1000"/>
              </a:spcAft>
              <a:buClr>
                <a:schemeClr val="lt1"/>
              </a:buClr>
              <a:buFont typeface="Calibri"/>
              <a:buNone/>
              <a:defRPr/>
            </a:lvl2pPr>
            <a:lvl3pPr indent="0" lvl="2" marL="914400" marR="0" rtl="0" algn="ctr">
              <a:spcBef>
                <a:spcPts val="0"/>
              </a:spcBef>
              <a:spcAft>
                <a:spcPts val="1000"/>
              </a:spcAft>
              <a:buClr>
                <a:schemeClr val="lt1"/>
              </a:buClr>
              <a:buFont typeface="Calibri"/>
              <a:buNone/>
              <a:defRPr/>
            </a:lvl3pPr>
            <a:lvl4pPr indent="0" lvl="3" marL="1371600" marR="0" rtl="0" algn="ctr">
              <a:spcBef>
                <a:spcPts val="0"/>
              </a:spcBef>
              <a:spcAft>
                <a:spcPts val="1000"/>
              </a:spcAft>
              <a:buClr>
                <a:schemeClr val="lt1"/>
              </a:buClr>
              <a:buFont typeface="Calibri"/>
              <a:buNone/>
              <a:defRPr/>
            </a:lvl4pPr>
            <a:lvl5pPr indent="0" lvl="4" marL="1828800" marR="0" rtl="0" algn="ctr">
              <a:spcBef>
                <a:spcPts val="0"/>
              </a:spcBef>
              <a:spcAft>
                <a:spcPts val="1000"/>
              </a:spcAft>
              <a:buClr>
                <a:schemeClr val="lt1"/>
              </a:buClr>
              <a:buFont typeface="Calibri"/>
              <a:buNone/>
              <a:defRPr/>
            </a:lvl5pPr>
            <a:lvl6pPr indent="0" lvl="5" marL="2286000" marR="0" rtl="0" algn="ctr">
              <a:spcBef>
                <a:spcPts val="0"/>
              </a:spcBef>
              <a:spcAft>
                <a:spcPts val="1000"/>
              </a:spcAft>
              <a:buClr>
                <a:schemeClr val="lt1"/>
              </a:buClr>
              <a:buFont typeface="Calibri"/>
              <a:buNone/>
              <a:defRPr/>
            </a:lvl6pPr>
            <a:lvl7pPr indent="0" lvl="6" marL="2743200" marR="0" rtl="0" algn="ctr">
              <a:spcBef>
                <a:spcPts val="0"/>
              </a:spcBef>
              <a:spcAft>
                <a:spcPts val="1000"/>
              </a:spcAft>
              <a:buClr>
                <a:schemeClr val="lt1"/>
              </a:buClr>
              <a:buFont typeface="Calibri"/>
              <a:buNone/>
              <a:defRPr/>
            </a:lvl7pPr>
            <a:lvl8pPr indent="0" lvl="7" marL="3200400" marR="0" rtl="0" algn="ctr">
              <a:spcBef>
                <a:spcPts val="0"/>
              </a:spcBef>
              <a:spcAft>
                <a:spcPts val="1000"/>
              </a:spcAft>
              <a:buClr>
                <a:schemeClr val="lt1"/>
              </a:buClr>
              <a:buFont typeface="Calibri"/>
              <a:buNone/>
              <a:defRPr/>
            </a:lvl8pPr>
            <a:lvl9pPr indent="0" lvl="8" marL="3657600" marR="0" rtl="0" algn="ctr">
              <a:spcBef>
                <a:spcPts val="0"/>
              </a:spcBef>
              <a:spcAft>
                <a:spcPts val="1000"/>
              </a:spcAft>
              <a:buClr>
                <a:schemeClr val="lt1"/>
              </a:buClr>
              <a:buFont typeface="Calibri"/>
              <a:buNone/>
              <a:defRPr/>
            </a:lvl9pPr>
          </a:lstStyle>
          <a:p/>
        </p:txBody>
      </p:sp>
      <p:sp>
        <p:nvSpPr>
          <p:cNvPr id="15" name="Shape 15"/>
          <p:cNvSpPr txBox="1"/>
          <p:nvPr>
            <p:ph idx="10" type="dt"/>
          </p:nvPr>
        </p:nvSpPr>
        <p:spPr>
          <a:xfrm>
            <a:off x="8932557"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 name="Shape 16"/>
          <p:cNvSpPr txBox="1"/>
          <p:nvPr>
            <p:ph idx="11" type="ftr"/>
          </p:nvPr>
        </p:nvSpPr>
        <p:spPr>
          <a:xfrm>
            <a:off x="3962398" y="5870575"/>
            <a:ext cx="4893957"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7" name="Shape 17"/>
          <p:cNvSpPr txBox="1"/>
          <p:nvPr>
            <p:ph idx="12" type="sldNum"/>
          </p:nvPr>
        </p:nvSpPr>
        <p:spPr>
          <a:xfrm>
            <a:off x="10608957"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76" name="Shape 76"/>
        <p:cNvGrpSpPr/>
        <p:nvPr/>
      </p:nvGrpSpPr>
      <p:grpSpPr>
        <a:xfrm>
          <a:off x="0" y="0"/>
          <a:ext cx="0" cy="0"/>
          <a:chOff x="0" y="0"/>
          <a:chExt cx="0" cy="0"/>
        </a:xfrm>
      </p:grpSpPr>
      <p:pic>
        <p:nvPicPr>
          <p:cNvPr descr="Celestia-R1---OverlayContentHD.png" id="77" name="Shape 77"/>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78" name="Shape 78"/>
          <p:cNvSpPr txBox="1"/>
          <p:nvPr>
            <p:ph type="title"/>
          </p:nvPr>
        </p:nvSpPr>
        <p:spPr>
          <a:xfrm>
            <a:off x="685800" y="4732864"/>
            <a:ext cx="10131427" cy="566737"/>
          </a:xfrm>
          <a:prstGeom prst="rect">
            <a:avLst/>
          </a:prstGeom>
          <a:noFill/>
          <a:ln>
            <a:noFill/>
          </a:ln>
        </p:spPr>
        <p:txBody>
          <a:bodyPr anchorCtr="0" anchor="b"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9" name="Shape 79"/>
          <p:cNvSpPr/>
          <p:nvPr>
            <p:ph idx="2" type="pic"/>
          </p:nvPr>
        </p:nvSpPr>
        <p:spPr>
          <a:xfrm>
            <a:off x="1371600" y="932112"/>
            <a:ext cx="8759827" cy="3164975"/>
          </a:xfrm>
          <a:prstGeom prst="roundRect">
            <a:avLst>
              <a:gd fmla="val 4380" name="adj"/>
            </a:avLst>
          </a:prstGeom>
          <a:noFill/>
          <a:ln cap="sq" cmpd="sng" w="50800">
            <a:solidFill>
              <a:srgbClr val="FFFFFF"/>
            </a:solidFill>
            <a:prstDash val="solid"/>
            <a:miter lim="8000"/>
            <a:headEnd len="med" w="med" type="none"/>
            <a:tailEnd len="med" w="med" type="none"/>
          </a:ln>
        </p:spPr>
        <p:txBody>
          <a:bodyPr anchorCtr="0" anchor="t" bIns="91425" lIns="91425" rIns="91425" wrap="square" tIns="91425"/>
          <a:lstStyle>
            <a:lvl1pPr indent="0" lvl="0" marL="0" marR="0" rtl="0" algn="ctr">
              <a:spcBef>
                <a:spcPts val="0"/>
              </a:spcBef>
              <a:buClr>
                <a:schemeClr val="lt1"/>
              </a:buClr>
              <a:buFont typeface="Calibri"/>
              <a:buNone/>
              <a:defRPr/>
            </a:lvl1pPr>
            <a:lvl2pPr indent="0" lvl="1" marL="457200" marR="0" rtl="0" algn="l">
              <a:spcBef>
                <a:spcPts val="0"/>
              </a:spcBef>
              <a:buClr>
                <a:schemeClr val="lt1"/>
              </a:buClr>
              <a:buFont typeface="Calibri"/>
              <a:buNone/>
              <a:defRPr/>
            </a:lvl2pPr>
            <a:lvl3pPr indent="0" lvl="2" marL="914400" marR="0" rtl="0" algn="l">
              <a:spcBef>
                <a:spcPts val="0"/>
              </a:spcBef>
              <a:buClr>
                <a:schemeClr val="lt1"/>
              </a:buClr>
              <a:buFont typeface="Calibri"/>
              <a:buNone/>
              <a:defRPr/>
            </a:lvl3pPr>
            <a:lvl4pPr indent="0" lvl="3" marL="1371600" marR="0" rtl="0" algn="l">
              <a:spcBef>
                <a:spcPts val="0"/>
              </a:spcBef>
              <a:buClr>
                <a:schemeClr val="lt1"/>
              </a:buClr>
              <a:buFont typeface="Calibri"/>
              <a:buNone/>
              <a:defRPr/>
            </a:lvl4pPr>
            <a:lvl5pPr indent="0" lvl="4" marL="1828800" marR="0" rtl="0" algn="l">
              <a:spcBef>
                <a:spcPts val="0"/>
              </a:spcBef>
              <a:buClr>
                <a:schemeClr val="lt1"/>
              </a:buClr>
              <a:buFont typeface="Calibri"/>
              <a:buNone/>
              <a:defRPr/>
            </a:lvl5pPr>
            <a:lvl6pPr indent="0" lvl="5" marL="2286000" marR="0" rtl="0" algn="l">
              <a:spcBef>
                <a:spcPts val="0"/>
              </a:spcBef>
              <a:buClr>
                <a:schemeClr val="lt1"/>
              </a:buClr>
              <a:buFont typeface="Calibri"/>
              <a:buNone/>
              <a:defRPr/>
            </a:lvl6pPr>
            <a:lvl7pPr indent="0" lvl="6" marL="2743200" marR="0" rtl="0" algn="l">
              <a:spcBef>
                <a:spcPts val="0"/>
              </a:spcBef>
              <a:buClr>
                <a:schemeClr val="lt1"/>
              </a:buClr>
              <a:buFont typeface="Calibri"/>
              <a:buNone/>
              <a:defRPr/>
            </a:lvl7pPr>
            <a:lvl8pPr indent="0" lvl="7" marL="3200400" marR="0" rtl="0" algn="l">
              <a:spcBef>
                <a:spcPts val="0"/>
              </a:spcBef>
              <a:buClr>
                <a:schemeClr val="lt1"/>
              </a:buClr>
              <a:buFont typeface="Calibri"/>
              <a:buNone/>
              <a:defRPr/>
            </a:lvl8pPr>
            <a:lvl9pPr indent="0" lvl="8" marL="3657600" marR="0" rtl="0" algn="l">
              <a:spcBef>
                <a:spcPts val="0"/>
              </a:spcBef>
              <a:buClr>
                <a:schemeClr val="lt1"/>
              </a:buClr>
              <a:buFont typeface="Calibri"/>
              <a:buNone/>
              <a:defRPr/>
            </a:lvl9pPr>
          </a:lstStyle>
          <a:p/>
        </p:txBody>
      </p:sp>
      <p:sp>
        <p:nvSpPr>
          <p:cNvPr id="80" name="Shape 80"/>
          <p:cNvSpPr txBox="1"/>
          <p:nvPr>
            <p:ph idx="1" type="body"/>
          </p:nvPr>
        </p:nvSpPr>
        <p:spPr>
          <a:xfrm>
            <a:off x="685800" y="5299603"/>
            <a:ext cx="10131427" cy="493711"/>
          </a:xfrm>
          <a:prstGeom prst="rect">
            <a:avLst/>
          </a:prstGeom>
          <a:noFill/>
          <a:ln>
            <a:noFill/>
          </a:ln>
        </p:spPr>
        <p:txBody>
          <a:bodyPr anchorCtr="0" anchor="t" bIns="91425" lIns="91425" rIns="91425" wrap="square"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81" name="Shape 81"/>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4" name="Shape 84"/>
        <p:cNvGrpSpPr/>
        <p:nvPr/>
      </p:nvGrpSpPr>
      <p:grpSpPr>
        <a:xfrm>
          <a:off x="0" y="0"/>
          <a:ext cx="0" cy="0"/>
          <a:chOff x="0" y="0"/>
          <a:chExt cx="0" cy="0"/>
        </a:xfrm>
      </p:grpSpPr>
      <p:pic>
        <p:nvPicPr>
          <p:cNvPr descr="Celestia-R1---OverlayContentHD.png" id="85" name="Shape 85"/>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86" name="Shape 86"/>
          <p:cNvSpPr txBox="1"/>
          <p:nvPr>
            <p:ph type="title"/>
          </p:nvPr>
        </p:nvSpPr>
        <p:spPr>
          <a:xfrm>
            <a:off x="685800" y="609600"/>
            <a:ext cx="10131427" cy="3124199"/>
          </a:xfrm>
          <a:prstGeom prst="rect">
            <a:avLst/>
          </a:prstGeom>
          <a:noFill/>
          <a:ln>
            <a:noFill/>
          </a:ln>
        </p:spPr>
        <p:txBody>
          <a:bodyPr anchorCtr="0" anchor="ctr"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p:nvPr>
            <p:ph idx="1" type="body"/>
          </p:nvPr>
        </p:nvSpPr>
        <p:spPr>
          <a:xfrm>
            <a:off x="685800" y="4343400"/>
            <a:ext cx="10131428" cy="1447800"/>
          </a:xfrm>
          <a:prstGeom prst="rect">
            <a:avLst/>
          </a:prstGeom>
          <a:noFill/>
          <a:ln>
            <a:noFill/>
          </a:ln>
        </p:spPr>
        <p:txBody>
          <a:bodyPr anchorCtr="0" anchor="ctr" bIns="91425" lIns="91425" rIns="91425" wrap="square" tIns="91425"/>
          <a:lstStyle>
            <a:lvl1pPr indent="0" lvl="0" marL="0" rtl="0" algn="l">
              <a:spcBef>
                <a:spcPts val="0"/>
              </a:spcBef>
              <a:buClr>
                <a:schemeClr val="lt1"/>
              </a:buClr>
              <a:buFont typeface="Calibri"/>
              <a:buNone/>
              <a:defRPr/>
            </a:lvl1pPr>
            <a:lvl2pPr indent="0" lvl="1" marL="457200" rtl="0">
              <a:spcBef>
                <a:spcPts val="0"/>
              </a:spcBef>
              <a:buClr>
                <a:schemeClr val="lt1"/>
              </a:buClr>
              <a:buFont typeface="Calibri"/>
              <a:buNone/>
              <a:defRPr/>
            </a:lvl2pPr>
            <a:lvl3pPr indent="0" lvl="2" marL="914400" rtl="0">
              <a:spcBef>
                <a:spcPts val="0"/>
              </a:spcBef>
              <a:buClr>
                <a:schemeClr val="lt1"/>
              </a:buClr>
              <a:buFont typeface="Calibri"/>
              <a:buNone/>
              <a:defRPr/>
            </a:lvl3pPr>
            <a:lvl4pPr indent="0" lvl="3" marL="1371600" rtl="0">
              <a:spcBef>
                <a:spcPts val="0"/>
              </a:spcBef>
              <a:buClr>
                <a:schemeClr val="lt1"/>
              </a:buClr>
              <a:buFont typeface="Calibri"/>
              <a:buNone/>
              <a:defRPr/>
            </a:lvl4pPr>
            <a:lvl5pPr indent="0" lvl="4" marL="1828800" rtl="0">
              <a:spcBef>
                <a:spcPts val="0"/>
              </a:spcBef>
              <a:buClr>
                <a:schemeClr val="lt1"/>
              </a:buClr>
              <a:buFont typeface="Calibri"/>
              <a:buNone/>
              <a:defRPr/>
            </a:lvl5pPr>
            <a:lvl6pPr indent="0" lvl="5" marL="2286000" rtl="0">
              <a:spcBef>
                <a:spcPts val="0"/>
              </a:spcBef>
              <a:buClr>
                <a:schemeClr val="lt1"/>
              </a:buClr>
              <a:buFont typeface="Calibri"/>
              <a:buNone/>
              <a:defRPr/>
            </a:lvl6pPr>
            <a:lvl7pPr indent="0" lvl="6" marL="2743200" rtl="0">
              <a:spcBef>
                <a:spcPts val="0"/>
              </a:spcBef>
              <a:buClr>
                <a:schemeClr val="lt1"/>
              </a:buClr>
              <a:buFont typeface="Calibri"/>
              <a:buNone/>
              <a:defRPr/>
            </a:lvl7pPr>
            <a:lvl8pPr indent="0" lvl="7" marL="3200400" rtl="0">
              <a:spcBef>
                <a:spcPts val="0"/>
              </a:spcBef>
              <a:buClr>
                <a:schemeClr val="lt1"/>
              </a:buClr>
              <a:buFont typeface="Calibri"/>
              <a:buNone/>
              <a:defRPr/>
            </a:lvl8pPr>
            <a:lvl9pPr indent="0" lvl="8" marL="3657600" rtl="0">
              <a:spcBef>
                <a:spcPts val="0"/>
              </a:spcBef>
              <a:buClr>
                <a:schemeClr val="lt1"/>
              </a:buClr>
              <a:buFont typeface="Calibri"/>
              <a:buNone/>
              <a:defRPr/>
            </a:lvl9pPr>
          </a:lstStyle>
          <a:p/>
        </p:txBody>
      </p:sp>
      <p:sp>
        <p:nvSpPr>
          <p:cNvPr id="88" name="Shape 88"/>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9" name="Shape 89"/>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0" name="Shape 90"/>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1" name="Shape 91"/>
        <p:cNvGrpSpPr/>
        <p:nvPr/>
      </p:nvGrpSpPr>
      <p:grpSpPr>
        <a:xfrm>
          <a:off x="0" y="0"/>
          <a:ext cx="0" cy="0"/>
          <a:chOff x="0" y="0"/>
          <a:chExt cx="0" cy="0"/>
        </a:xfrm>
      </p:grpSpPr>
      <p:pic>
        <p:nvPicPr>
          <p:cNvPr descr="Celestia-R1---OverlayContentHD.png" id="92" name="Shape 92"/>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93" name="Shape 93"/>
          <p:cNvSpPr txBox="1"/>
          <p:nvPr/>
        </p:nvSpPr>
        <p:spPr>
          <a:xfrm>
            <a:off x="10237867" y="2743200"/>
            <a:ext cx="609599" cy="584776"/>
          </a:xfrm>
          <a:prstGeom prst="rect">
            <a:avLst/>
          </a:prstGeom>
          <a:noFill/>
          <a:ln>
            <a:noFill/>
          </a:ln>
        </p:spPr>
        <p:txBody>
          <a:bodyPr anchorCtr="0" anchor="ctr" bIns="45700" lIns="91425" rIns="91425" wrap="square" tIns="45700">
            <a:noAutofit/>
          </a:bodyPr>
          <a:lstStyle/>
          <a:p>
            <a:pPr indent="0" lvl="0" marL="0" marR="0" rtl="0" algn="r">
              <a:spcBef>
                <a:spcPts val="0"/>
              </a:spcBef>
              <a:buClr>
                <a:schemeClr val="lt1"/>
              </a:buClr>
              <a:buSzPct val="25000"/>
              <a:buFont typeface="Calibri"/>
              <a:buNone/>
            </a:pPr>
            <a:r>
              <a:rPr b="0" i="0" lang="en-US" sz="8000" u="none" cap="none" strike="noStrike">
                <a:solidFill>
                  <a:schemeClr val="lt1"/>
                </a:solidFill>
                <a:latin typeface="Calibri"/>
                <a:ea typeface="Calibri"/>
                <a:cs typeface="Calibri"/>
                <a:sym typeface="Calibri"/>
              </a:rPr>
              <a:t>”</a:t>
            </a:r>
          </a:p>
        </p:txBody>
      </p:sp>
      <p:sp>
        <p:nvSpPr>
          <p:cNvPr id="94" name="Shape 94"/>
          <p:cNvSpPr txBox="1"/>
          <p:nvPr/>
        </p:nvSpPr>
        <p:spPr>
          <a:xfrm>
            <a:off x="488275" y="823337"/>
            <a:ext cx="609599" cy="584776"/>
          </a:xfrm>
          <a:prstGeom prst="rect">
            <a:avLst/>
          </a:prstGeom>
          <a:noFill/>
          <a:ln>
            <a:noFill/>
          </a:ln>
        </p:spPr>
        <p:txBody>
          <a:bodyPr anchorCtr="0" anchor="ctr" bIns="45700" lIns="91425" rIns="91425" wrap="square" tIns="45700">
            <a:noAutofit/>
          </a:bodyPr>
          <a:lstStyle/>
          <a:p>
            <a:pPr indent="0" lvl="0" marL="0" marR="0" rtl="0" algn="r">
              <a:spcBef>
                <a:spcPts val="0"/>
              </a:spcBef>
              <a:buClr>
                <a:schemeClr val="lt1"/>
              </a:buClr>
              <a:buSzPct val="25000"/>
              <a:buFont typeface="Calibri"/>
              <a:buNone/>
            </a:pPr>
            <a:r>
              <a:rPr b="0" i="0" lang="en-US" sz="8000" u="none" cap="none" strike="noStrike">
                <a:solidFill>
                  <a:schemeClr val="lt1"/>
                </a:solidFill>
                <a:latin typeface="Calibri"/>
                <a:ea typeface="Calibri"/>
                <a:cs typeface="Calibri"/>
                <a:sym typeface="Calibri"/>
              </a:rPr>
              <a:t>“</a:t>
            </a:r>
          </a:p>
        </p:txBody>
      </p:sp>
      <p:sp>
        <p:nvSpPr>
          <p:cNvPr id="95" name="Shape 95"/>
          <p:cNvSpPr txBox="1"/>
          <p:nvPr>
            <p:ph type="title"/>
          </p:nvPr>
        </p:nvSpPr>
        <p:spPr>
          <a:xfrm>
            <a:off x="992266" y="609600"/>
            <a:ext cx="9550399" cy="2743199"/>
          </a:xfrm>
          <a:prstGeom prst="rect">
            <a:avLst/>
          </a:prstGeom>
          <a:noFill/>
          <a:ln>
            <a:noFill/>
          </a:ln>
        </p:spPr>
        <p:txBody>
          <a:bodyPr anchorCtr="0" anchor="ctr"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6" name="Shape 96"/>
          <p:cNvSpPr txBox="1"/>
          <p:nvPr>
            <p:ph idx="1" type="body"/>
          </p:nvPr>
        </p:nvSpPr>
        <p:spPr>
          <a:xfrm>
            <a:off x="1097875" y="3352800"/>
            <a:ext cx="9339184" cy="381000"/>
          </a:xfrm>
          <a:prstGeom prst="rect">
            <a:avLst/>
          </a:prstGeom>
          <a:noFill/>
          <a:ln>
            <a:noFill/>
          </a:ln>
        </p:spPr>
        <p:txBody>
          <a:bodyPr anchorCtr="0" anchor="ctr" bIns="91425" lIns="91425" rIns="91425" wrap="square"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2" type="body"/>
          </p:nvPr>
        </p:nvSpPr>
        <p:spPr>
          <a:xfrm>
            <a:off x="687464" y="4343400"/>
            <a:ext cx="10152367" cy="1447800"/>
          </a:xfrm>
          <a:prstGeom prst="rect">
            <a:avLst/>
          </a:prstGeom>
          <a:noFill/>
          <a:ln>
            <a:noFill/>
          </a:ln>
        </p:spPr>
        <p:txBody>
          <a:bodyPr anchorCtr="0" anchor="ctr" bIns="91425" lIns="91425" rIns="91425" wrap="square" tIns="91425"/>
          <a:lstStyle>
            <a:lvl1pPr indent="0" lvl="0" marL="0" rtl="0" algn="l">
              <a:spcBef>
                <a:spcPts val="0"/>
              </a:spcBef>
              <a:buClr>
                <a:schemeClr val="lt1"/>
              </a:buClr>
              <a:buFont typeface="Calibri"/>
              <a:buNone/>
              <a:defRPr/>
            </a:lvl1pPr>
            <a:lvl2pPr indent="0" lvl="1" marL="457200" rtl="0">
              <a:spcBef>
                <a:spcPts val="0"/>
              </a:spcBef>
              <a:buClr>
                <a:schemeClr val="lt1"/>
              </a:buClr>
              <a:buFont typeface="Calibri"/>
              <a:buNone/>
              <a:defRPr/>
            </a:lvl2pPr>
            <a:lvl3pPr indent="0" lvl="2" marL="914400" rtl="0">
              <a:spcBef>
                <a:spcPts val="0"/>
              </a:spcBef>
              <a:buClr>
                <a:schemeClr val="lt1"/>
              </a:buClr>
              <a:buFont typeface="Calibri"/>
              <a:buNone/>
              <a:defRPr/>
            </a:lvl3pPr>
            <a:lvl4pPr indent="0" lvl="3" marL="1371600" rtl="0">
              <a:spcBef>
                <a:spcPts val="0"/>
              </a:spcBef>
              <a:buClr>
                <a:schemeClr val="lt1"/>
              </a:buClr>
              <a:buFont typeface="Calibri"/>
              <a:buNone/>
              <a:defRPr/>
            </a:lvl4pPr>
            <a:lvl5pPr indent="0" lvl="4" marL="1828800" rtl="0">
              <a:spcBef>
                <a:spcPts val="0"/>
              </a:spcBef>
              <a:buClr>
                <a:schemeClr val="lt1"/>
              </a:buClr>
              <a:buFont typeface="Calibri"/>
              <a:buNone/>
              <a:defRPr/>
            </a:lvl5pPr>
            <a:lvl6pPr indent="0" lvl="5" marL="2286000" rtl="0">
              <a:spcBef>
                <a:spcPts val="0"/>
              </a:spcBef>
              <a:buClr>
                <a:schemeClr val="lt1"/>
              </a:buClr>
              <a:buFont typeface="Calibri"/>
              <a:buNone/>
              <a:defRPr/>
            </a:lvl6pPr>
            <a:lvl7pPr indent="0" lvl="6" marL="2743200" rtl="0">
              <a:spcBef>
                <a:spcPts val="0"/>
              </a:spcBef>
              <a:buClr>
                <a:schemeClr val="lt1"/>
              </a:buClr>
              <a:buFont typeface="Calibri"/>
              <a:buNone/>
              <a:defRPr/>
            </a:lvl7pPr>
            <a:lvl8pPr indent="0" lvl="7" marL="3200400" rtl="0">
              <a:spcBef>
                <a:spcPts val="0"/>
              </a:spcBef>
              <a:buClr>
                <a:schemeClr val="lt1"/>
              </a:buClr>
              <a:buFont typeface="Calibri"/>
              <a:buNone/>
              <a:defRPr/>
            </a:lvl8pPr>
            <a:lvl9pPr indent="0" lvl="8" marL="3657600" rtl="0">
              <a:spcBef>
                <a:spcPts val="0"/>
              </a:spcBef>
              <a:buClr>
                <a:schemeClr val="lt1"/>
              </a:buClr>
              <a:buFont typeface="Calibri"/>
              <a:buNone/>
              <a:defRPr/>
            </a:lvl9pPr>
          </a:lstStyle>
          <a:p/>
        </p:txBody>
      </p:sp>
      <p:sp>
        <p:nvSpPr>
          <p:cNvPr id="98" name="Shape 98"/>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9" name="Shape 99"/>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0" name="Shape 100"/>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1" name="Shape 101"/>
        <p:cNvGrpSpPr/>
        <p:nvPr/>
      </p:nvGrpSpPr>
      <p:grpSpPr>
        <a:xfrm>
          <a:off x="0" y="0"/>
          <a:ext cx="0" cy="0"/>
          <a:chOff x="0" y="0"/>
          <a:chExt cx="0" cy="0"/>
        </a:xfrm>
      </p:grpSpPr>
      <p:pic>
        <p:nvPicPr>
          <p:cNvPr descr="Celestia-R1---OverlayContentHD.png" id="102" name="Shape 102"/>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103" name="Shape 103"/>
          <p:cNvSpPr txBox="1"/>
          <p:nvPr>
            <p:ph type="title"/>
          </p:nvPr>
        </p:nvSpPr>
        <p:spPr>
          <a:xfrm>
            <a:off x="685802" y="3308580"/>
            <a:ext cx="10131425" cy="1468800"/>
          </a:xfrm>
          <a:prstGeom prst="rect">
            <a:avLst/>
          </a:prstGeom>
          <a:noFill/>
          <a:ln>
            <a:noFill/>
          </a:ln>
        </p:spPr>
        <p:txBody>
          <a:bodyPr anchorCtr="0" anchor="b"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a:off x="685800" y="4777380"/>
            <a:ext cx="10131425" cy="860399"/>
          </a:xfrm>
          <a:prstGeom prst="rect">
            <a:avLst/>
          </a:prstGeom>
          <a:noFill/>
          <a:ln>
            <a:noFill/>
          </a:ln>
        </p:spPr>
        <p:txBody>
          <a:bodyPr anchorCtr="0" anchor="t" bIns="91425" lIns="91425" rIns="91425" wrap="square" tIns="91425"/>
          <a:lstStyle>
            <a:lvl1pPr indent="0" lvl="0" marL="0" rtl="0" algn="l">
              <a:spcBef>
                <a:spcPts val="0"/>
              </a:spcBef>
              <a:buClr>
                <a:schemeClr val="lt1"/>
              </a:buClr>
              <a:buFont typeface="Calibri"/>
              <a:buNone/>
              <a:defRPr/>
            </a:lvl1pPr>
            <a:lvl2pPr indent="0" lvl="1" marL="457200" rtl="0">
              <a:spcBef>
                <a:spcPts val="0"/>
              </a:spcBef>
              <a:buClr>
                <a:schemeClr val="lt1"/>
              </a:buClr>
              <a:buFont typeface="Calibri"/>
              <a:buNone/>
              <a:defRPr/>
            </a:lvl2pPr>
            <a:lvl3pPr indent="0" lvl="2" marL="914400" rtl="0">
              <a:spcBef>
                <a:spcPts val="0"/>
              </a:spcBef>
              <a:buClr>
                <a:schemeClr val="lt1"/>
              </a:buClr>
              <a:buFont typeface="Calibri"/>
              <a:buNone/>
              <a:defRPr/>
            </a:lvl3pPr>
            <a:lvl4pPr indent="0" lvl="3" marL="1371600" rtl="0">
              <a:spcBef>
                <a:spcPts val="0"/>
              </a:spcBef>
              <a:buClr>
                <a:schemeClr val="lt1"/>
              </a:buClr>
              <a:buFont typeface="Calibri"/>
              <a:buNone/>
              <a:defRPr/>
            </a:lvl4pPr>
            <a:lvl5pPr indent="0" lvl="4" marL="1828800" rtl="0">
              <a:spcBef>
                <a:spcPts val="0"/>
              </a:spcBef>
              <a:buClr>
                <a:schemeClr val="lt1"/>
              </a:buClr>
              <a:buFont typeface="Calibri"/>
              <a:buNone/>
              <a:defRPr/>
            </a:lvl5pPr>
            <a:lvl6pPr indent="0" lvl="5" marL="2286000" rtl="0">
              <a:spcBef>
                <a:spcPts val="0"/>
              </a:spcBef>
              <a:buClr>
                <a:schemeClr val="lt1"/>
              </a:buClr>
              <a:buFont typeface="Calibri"/>
              <a:buNone/>
              <a:defRPr/>
            </a:lvl6pPr>
            <a:lvl7pPr indent="0" lvl="6" marL="2743200" rtl="0">
              <a:spcBef>
                <a:spcPts val="0"/>
              </a:spcBef>
              <a:buClr>
                <a:schemeClr val="lt1"/>
              </a:buClr>
              <a:buFont typeface="Calibri"/>
              <a:buNone/>
              <a:defRPr/>
            </a:lvl7pPr>
            <a:lvl8pPr indent="0" lvl="7" marL="3200400" rtl="0">
              <a:spcBef>
                <a:spcPts val="0"/>
              </a:spcBef>
              <a:buClr>
                <a:schemeClr val="lt1"/>
              </a:buClr>
              <a:buFont typeface="Calibri"/>
              <a:buNone/>
              <a:defRPr/>
            </a:lvl8pPr>
            <a:lvl9pPr indent="0" lvl="8" marL="3657600" rtl="0">
              <a:spcBef>
                <a:spcPts val="0"/>
              </a:spcBef>
              <a:buClr>
                <a:schemeClr val="lt1"/>
              </a:buClr>
              <a:buFont typeface="Calibri"/>
              <a:buNone/>
              <a:defRPr/>
            </a:lvl9pPr>
          </a:lstStyle>
          <a:p/>
        </p:txBody>
      </p:sp>
      <p:sp>
        <p:nvSpPr>
          <p:cNvPr id="105" name="Shape 105"/>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6" name="Shape 106"/>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7" name="Shape 107"/>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08" name="Shape 108"/>
        <p:cNvGrpSpPr/>
        <p:nvPr/>
      </p:nvGrpSpPr>
      <p:grpSpPr>
        <a:xfrm>
          <a:off x="0" y="0"/>
          <a:ext cx="0" cy="0"/>
          <a:chOff x="0" y="0"/>
          <a:chExt cx="0" cy="0"/>
        </a:xfrm>
      </p:grpSpPr>
      <p:pic>
        <p:nvPicPr>
          <p:cNvPr descr="Celestia-R1---OverlayContentHD.png" id="109" name="Shape 109"/>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110" name="Shape 110"/>
          <p:cNvSpPr txBox="1"/>
          <p:nvPr/>
        </p:nvSpPr>
        <p:spPr>
          <a:xfrm>
            <a:off x="10237867" y="2743200"/>
            <a:ext cx="609599" cy="584776"/>
          </a:xfrm>
          <a:prstGeom prst="rect">
            <a:avLst/>
          </a:prstGeom>
          <a:noFill/>
          <a:ln>
            <a:noFill/>
          </a:ln>
        </p:spPr>
        <p:txBody>
          <a:bodyPr anchorCtr="0" anchor="ctr" bIns="45700" lIns="91425" rIns="91425" wrap="square" tIns="45700">
            <a:noAutofit/>
          </a:bodyPr>
          <a:lstStyle/>
          <a:p>
            <a:pPr indent="0" lvl="0" marL="0" marR="0" rtl="0" algn="r">
              <a:spcBef>
                <a:spcPts val="0"/>
              </a:spcBef>
              <a:buClr>
                <a:schemeClr val="lt1"/>
              </a:buClr>
              <a:buSzPct val="25000"/>
              <a:buFont typeface="Calibri"/>
              <a:buNone/>
            </a:pPr>
            <a:r>
              <a:rPr b="0" i="0" lang="en-US" sz="8000" u="none" cap="none" strike="noStrike">
                <a:solidFill>
                  <a:schemeClr val="lt1"/>
                </a:solidFill>
                <a:latin typeface="Calibri"/>
                <a:ea typeface="Calibri"/>
                <a:cs typeface="Calibri"/>
                <a:sym typeface="Calibri"/>
              </a:rPr>
              <a:t>”</a:t>
            </a:r>
          </a:p>
        </p:txBody>
      </p:sp>
      <p:sp>
        <p:nvSpPr>
          <p:cNvPr id="111" name="Shape 111"/>
          <p:cNvSpPr txBox="1"/>
          <p:nvPr/>
        </p:nvSpPr>
        <p:spPr>
          <a:xfrm>
            <a:off x="488275" y="823337"/>
            <a:ext cx="609599" cy="584776"/>
          </a:xfrm>
          <a:prstGeom prst="rect">
            <a:avLst/>
          </a:prstGeom>
          <a:noFill/>
          <a:ln>
            <a:noFill/>
          </a:ln>
        </p:spPr>
        <p:txBody>
          <a:bodyPr anchorCtr="0" anchor="ctr" bIns="45700" lIns="91425" rIns="91425" wrap="square" tIns="45700">
            <a:noAutofit/>
          </a:bodyPr>
          <a:lstStyle/>
          <a:p>
            <a:pPr indent="0" lvl="0" marL="0" marR="0" rtl="0" algn="r">
              <a:spcBef>
                <a:spcPts val="0"/>
              </a:spcBef>
              <a:buClr>
                <a:schemeClr val="lt1"/>
              </a:buClr>
              <a:buSzPct val="25000"/>
              <a:buFont typeface="Calibri"/>
              <a:buNone/>
            </a:pPr>
            <a:r>
              <a:rPr b="0" i="0" lang="en-US" sz="8000" u="none" cap="none" strike="noStrike">
                <a:solidFill>
                  <a:schemeClr val="lt1"/>
                </a:solidFill>
                <a:latin typeface="Calibri"/>
                <a:ea typeface="Calibri"/>
                <a:cs typeface="Calibri"/>
                <a:sym typeface="Calibri"/>
              </a:rPr>
              <a:t>“</a:t>
            </a:r>
          </a:p>
        </p:txBody>
      </p:sp>
      <p:sp>
        <p:nvSpPr>
          <p:cNvPr id="112" name="Shape 112"/>
          <p:cNvSpPr txBox="1"/>
          <p:nvPr>
            <p:ph type="title"/>
          </p:nvPr>
        </p:nvSpPr>
        <p:spPr>
          <a:xfrm>
            <a:off x="992266" y="609600"/>
            <a:ext cx="9550399" cy="2743199"/>
          </a:xfrm>
          <a:prstGeom prst="rect">
            <a:avLst/>
          </a:prstGeom>
          <a:noFill/>
          <a:ln>
            <a:noFill/>
          </a:ln>
        </p:spPr>
        <p:txBody>
          <a:bodyPr anchorCtr="0" anchor="ctr"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685800" y="3886200"/>
            <a:ext cx="10135436" cy="889000"/>
          </a:xfrm>
          <a:prstGeom prst="rect">
            <a:avLst/>
          </a:prstGeom>
          <a:noFill/>
          <a:ln>
            <a:noFill/>
          </a:ln>
        </p:spPr>
        <p:txBody>
          <a:bodyPr anchorCtr="0" anchor="b" bIns="91425" lIns="91425" rIns="91425" wrap="square" tIns="91425"/>
          <a:lstStyle>
            <a:lvl1pPr lvl="0" rtl="0">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2" type="body"/>
          </p:nvPr>
        </p:nvSpPr>
        <p:spPr>
          <a:xfrm>
            <a:off x="685799" y="4775200"/>
            <a:ext cx="10135436" cy="1016000"/>
          </a:xfrm>
          <a:prstGeom prst="rect">
            <a:avLst/>
          </a:prstGeom>
          <a:noFill/>
          <a:ln>
            <a:noFill/>
          </a:ln>
        </p:spPr>
        <p:txBody>
          <a:bodyPr anchorCtr="0" anchor="t" bIns="91425" lIns="91425" rIns="91425" wrap="square" tIns="91425"/>
          <a:lstStyle>
            <a:lvl1pPr indent="0" lvl="0" marL="0" rtl="0" algn="l">
              <a:spcBef>
                <a:spcPts val="0"/>
              </a:spcBef>
              <a:buClr>
                <a:schemeClr val="lt1"/>
              </a:buClr>
              <a:buFont typeface="Calibri"/>
              <a:buNone/>
              <a:defRPr/>
            </a:lvl1pPr>
            <a:lvl2pPr indent="0" lvl="1" marL="457200" rtl="0">
              <a:spcBef>
                <a:spcPts val="0"/>
              </a:spcBef>
              <a:buClr>
                <a:schemeClr val="lt1"/>
              </a:buClr>
              <a:buFont typeface="Calibri"/>
              <a:buNone/>
              <a:defRPr/>
            </a:lvl2pPr>
            <a:lvl3pPr indent="0" lvl="2" marL="914400" rtl="0">
              <a:spcBef>
                <a:spcPts val="0"/>
              </a:spcBef>
              <a:buClr>
                <a:schemeClr val="lt1"/>
              </a:buClr>
              <a:buFont typeface="Calibri"/>
              <a:buNone/>
              <a:defRPr/>
            </a:lvl3pPr>
            <a:lvl4pPr indent="0" lvl="3" marL="1371600" rtl="0">
              <a:spcBef>
                <a:spcPts val="0"/>
              </a:spcBef>
              <a:buClr>
                <a:schemeClr val="lt1"/>
              </a:buClr>
              <a:buFont typeface="Calibri"/>
              <a:buNone/>
              <a:defRPr/>
            </a:lvl4pPr>
            <a:lvl5pPr indent="0" lvl="4" marL="1828800" rtl="0">
              <a:spcBef>
                <a:spcPts val="0"/>
              </a:spcBef>
              <a:buClr>
                <a:schemeClr val="lt1"/>
              </a:buClr>
              <a:buFont typeface="Calibri"/>
              <a:buNone/>
              <a:defRPr/>
            </a:lvl5pPr>
            <a:lvl6pPr indent="0" lvl="5" marL="2286000" rtl="0">
              <a:spcBef>
                <a:spcPts val="0"/>
              </a:spcBef>
              <a:buClr>
                <a:schemeClr val="lt1"/>
              </a:buClr>
              <a:buFont typeface="Calibri"/>
              <a:buNone/>
              <a:defRPr/>
            </a:lvl6pPr>
            <a:lvl7pPr indent="0" lvl="6" marL="2743200" rtl="0">
              <a:spcBef>
                <a:spcPts val="0"/>
              </a:spcBef>
              <a:buClr>
                <a:schemeClr val="lt1"/>
              </a:buClr>
              <a:buFont typeface="Calibri"/>
              <a:buNone/>
              <a:defRPr/>
            </a:lvl7pPr>
            <a:lvl8pPr indent="0" lvl="7" marL="3200400" rtl="0">
              <a:spcBef>
                <a:spcPts val="0"/>
              </a:spcBef>
              <a:buClr>
                <a:schemeClr val="lt1"/>
              </a:buClr>
              <a:buFont typeface="Calibri"/>
              <a:buNone/>
              <a:defRPr/>
            </a:lvl8pPr>
            <a:lvl9pPr indent="0" lvl="8" marL="3657600" rtl="0">
              <a:spcBef>
                <a:spcPts val="0"/>
              </a:spcBef>
              <a:buClr>
                <a:schemeClr val="lt1"/>
              </a:buClr>
              <a:buFont typeface="Calibri"/>
              <a:buNone/>
              <a:defRPr/>
            </a:lvl9pPr>
          </a:lstStyle>
          <a:p/>
        </p:txBody>
      </p:sp>
      <p:sp>
        <p:nvSpPr>
          <p:cNvPr id="115" name="Shape 115"/>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6" name="Shape 116"/>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7" name="Shape 117"/>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18" name="Shape 118"/>
        <p:cNvGrpSpPr/>
        <p:nvPr/>
      </p:nvGrpSpPr>
      <p:grpSpPr>
        <a:xfrm>
          <a:off x="0" y="0"/>
          <a:ext cx="0" cy="0"/>
          <a:chOff x="0" y="0"/>
          <a:chExt cx="0" cy="0"/>
        </a:xfrm>
      </p:grpSpPr>
      <p:pic>
        <p:nvPicPr>
          <p:cNvPr descr="Celestia-R1---OverlayContentHD.png" id="119" name="Shape 119"/>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120" name="Shape 120"/>
          <p:cNvSpPr txBox="1"/>
          <p:nvPr>
            <p:ph type="title"/>
          </p:nvPr>
        </p:nvSpPr>
        <p:spPr>
          <a:xfrm>
            <a:off x="685800" y="609600"/>
            <a:ext cx="10131427" cy="2743199"/>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1" name="Shape 121"/>
          <p:cNvSpPr txBox="1"/>
          <p:nvPr>
            <p:ph idx="1" type="body"/>
          </p:nvPr>
        </p:nvSpPr>
        <p:spPr>
          <a:xfrm>
            <a:off x="685800" y="3505200"/>
            <a:ext cx="10131428" cy="838199"/>
          </a:xfrm>
          <a:prstGeom prst="rect">
            <a:avLst/>
          </a:prstGeom>
          <a:noFill/>
          <a:ln>
            <a:noFill/>
          </a:ln>
        </p:spPr>
        <p:txBody>
          <a:bodyPr anchorCtr="0" anchor="b" bIns="91425" lIns="91425" rIns="91425" wrap="square" tIns="91425"/>
          <a:lstStyle>
            <a:lvl1pPr lvl="0" rtl="0">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685800" y="4343400"/>
            <a:ext cx="10131428" cy="1447800"/>
          </a:xfrm>
          <a:prstGeom prst="rect">
            <a:avLst/>
          </a:prstGeom>
          <a:noFill/>
          <a:ln>
            <a:noFill/>
          </a:ln>
        </p:spPr>
        <p:txBody>
          <a:bodyPr anchorCtr="0" anchor="t" bIns="91425" lIns="91425" rIns="91425" wrap="square" tIns="91425"/>
          <a:lstStyle>
            <a:lvl1pPr indent="0" lvl="0" marL="0" rtl="0" algn="l">
              <a:spcBef>
                <a:spcPts val="0"/>
              </a:spcBef>
              <a:buClr>
                <a:schemeClr val="lt1"/>
              </a:buClr>
              <a:buFont typeface="Calibri"/>
              <a:buNone/>
              <a:defRPr/>
            </a:lvl1pPr>
            <a:lvl2pPr indent="0" lvl="1" marL="457200" rtl="0">
              <a:spcBef>
                <a:spcPts val="0"/>
              </a:spcBef>
              <a:buClr>
                <a:schemeClr val="lt1"/>
              </a:buClr>
              <a:buFont typeface="Calibri"/>
              <a:buNone/>
              <a:defRPr/>
            </a:lvl2pPr>
            <a:lvl3pPr indent="0" lvl="2" marL="914400" rtl="0">
              <a:spcBef>
                <a:spcPts val="0"/>
              </a:spcBef>
              <a:buClr>
                <a:schemeClr val="lt1"/>
              </a:buClr>
              <a:buFont typeface="Calibri"/>
              <a:buNone/>
              <a:defRPr/>
            </a:lvl3pPr>
            <a:lvl4pPr indent="0" lvl="3" marL="1371600" rtl="0">
              <a:spcBef>
                <a:spcPts val="0"/>
              </a:spcBef>
              <a:buClr>
                <a:schemeClr val="lt1"/>
              </a:buClr>
              <a:buFont typeface="Calibri"/>
              <a:buNone/>
              <a:defRPr/>
            </a:lvl4pPr>
            <a:lvl5pPr indent="0" lvl="4" marL="1828800" rtl="0">
              <a:spcBef>
                <a:spcPts val="0"/>
              </a:spcBef>
              <a:buClr>
                <a:schemeClr val="lt1"/>
              </a:buClr>
              <a:buFont typeface="Calibri"/>
              <a:buNone/>
              <a:defRPr/>
            </a:lvl5pPr>
            <a:lvl6pPr indent="0" lvl="5" marL="2286000" rtl="0">
              <a:spcBef>
                <a:spcPts val="0"/>
              </a:spcBef>
              <a:buClr>
                <a:schemeClr val="lt1"/>
              </a:buClr>
              <a:buFont typeface="Calibri"/>
              <a:buNone/>
              <a:defRPr/>
            </a:lvl6pPr>
            <a:lvl7pPr indent="0" lvl="6" marL="2743200" rtl="0">
              <a:spcBef>
                <a:spcPts val="0"/>
              </a:spcBef>
              <a:buClr>
                <a:schemeClr val="lt1"/>
              </a:buClr>
              <a:buFont typeface="Calibri"/>
              <a:buNone/>
              <a:defRPr/>
            </a:lvl7pPr>
            <a:lvl8pPr indent="0" lvl="7" marL="3200400" rtl="0">
              <a:spcBef>
                <a:spcPts val="0"/>
              </a:spcBef>
              <a:buClr>
                <a:schemeClr val="lt1"/>
              </a:buClr>
              <a:buFont typeface="Calibri"/>
              <a:buNone/>
              <a:defRPr/>
            </a:lvl8pPr>
            <a:lvl9pPr indent="0" lvl="8" marL="3657600" rtl="0">
              <a:spcBef>
                <a:spcPts val="0"/>
              </a:spcBef>
              <a:buClr>
                <a:schemeClr val="lt1"/>
              </a:buClr>
              <a:buFont typeface="Calibri"/>
              <a:buNone/>
              <a:defRPr/>
            </a:lvl9pPr>
          </a:lstStyle>
          <a:p/>
        </p:txBody>
      </p:sp>
      <p:sp>
        <p:nvSpPr>
          <p:cNvPr id="123" name="Shape 123"/>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24" name="Shape 124"/>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25" name="Shape 125"/>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26" name="Shape 126"/>
        <p:cNvGrpSpPr/>
        <p:nvPr/>
      </p:nvGrpSpPr>
      <p:grpSpPr>
        <a:xfrm>
          <a:off x="0" y="0"/>
          <a:ext cx="0" cy="0"/>
          <a:chOff x="0" y="0"/>
          <a:chExt cx="0" cy="0"/>
        </a:xfrm>
      </p:grpSpPr>
      <p:pic>
        <p:nvPicPr>
          <p:cNvPr descr="Celestia-R1---OverlayContentHD.png" id="127" name="Shape 127"/>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128" name="Shape 128"/>
          <p:cNvSpPr txBox="1"/>
          <p:nvPr>
            <p:ph idx="1" type="body"/>
          </p:nvPr>
        </p:nvSpPr>
        <p:spPr>
          <a:xfrm rot="5400000">
            <a:off x="3926946" y="-1099079"/>
            <a:ext cx="3649132" cy="10131425"/>
          </a:xfrm>
          <a:prstGeom prst="rect">
            <a:avLst/>
          </a:prstGeom>
          <a:noFill/>
          <a:ln>
            <a:noFill/>
          </a:ln>
        </p:spPr>
        <p:txBody>
          <a:bodyPr anchorCtr="0" anchor="t" bIns="91425" lIns="91425" rIns="91425" wrap="square" tIns="91425"/>
          <a:lstStyle>
            <a:lvl1pPr indent="-171450" lvl="0" marL="285750" rtl="0" algn="l">
              <a:spcBef>
                <a:spcPts val="0"/>
              </a:spcBef>
              <a:spcAft>
                <a:spcPts val="1000"/>
              </a:spcAft>
              <a:buClr>
                <a:schemeClr val="lt1"/>
              </a:buClr>
              <a:buFont typeface="Calibri"/>
              <a:buChar char="•"/>
              <a:defRPr/>
            </a:lvl1pPr>
            <a:lvl2pPr indent="-184150" lvl="1" marL="742950" rtl="0" algn="l">
              <a:spcBef>
                <a:spcPts val="0"/>
              </a:spcBef>
              <a:spcAft>
                <a:spcPts val="1000"/>
              </a:spcAft>
              <a:buClr>
                <a:schemeClr val="lt1"/>
              </a:buClr>
              <a:buFont typeface="Calibri"/>
              <a:buChar char="•"/>
              <a:defRPr/>
            </a:lvl2pPr>
            <a:lvl3pPr indent="-196850" lvl="2" marL="1200150" rtl="0" algn="l">
              <a:spcBef>
                <a:spcPts val="0"/>
              </a:spcBef>
              <a:spcAft>
                <a:spcPts val="1000"/>
              </a:spcAft>
              <a:buClr>
                <a:schemeClr val="lt1"/>
              </a:buClr>
              <a:buFont typeface="Calibri"/>
              <a:buChar char="•"/>
              <a:defRPr/>
            </a:lvl3pPr>
            <a:lvl4pPr indent="-95250" lvl="3" marL="1543050" rtl="0" algn="l">
              <a:spcBef>
                <a:spcPts val="0"/>
              </a:spcBef>
              <a:spcAft>
                <a:spcPts val="1000"/>
              </a:spcAft>
              <a:buClr>
                <a:schemeClr val="lt1"/>
              </a:buClr>
              <a:buFont typeface="Calibri"/>
              <a:buChar char="•"/>
              <a:defRPr/>
            </a:lvl4pPr>
            <a:lvl5pPr indent="-95250" lvl="4" marL="2000250" rtl="0" algn="l">
              <a:spcBef>
                <a:spcPts val="0"/>
              </a:spcBef>
              <a:spcAft>
                <a:spcPts val="1000"/>
              </a:spcAft>
              <a:buClr>
                <a:schemeClr val="lt1"/>
              </a:buClr>
              <a:buFont typeface="Calibri"/>
              <a:buChar char="•"/>
              <a:defRPr/>
            </a:lvl5pPr>
            <a:lvl6pPr indent="-152400" lvl="5" marL="2514600" rtl="0" algn="l">
              <a:spcBef>
                <a:spcPts val="0"/>
              </a:spcBef>
              <a:spcAft>
                <a:spcPts val="1000"/>
              </a:spcAft>
              <a:buClr>
                <a:schemeClr val="lt1"/>
              </a:buClr>
              <a:buFont typeface="Calibri"/>
              <a:buChar char="•"/>
              <a:defRPr/>
            </a:lvl6pPr>
            <a:lvl7pPr indent="-152400" lvl="6" marL="2971800" rtl="0" algn="l">
              <a:spcBef>
                <a:spcPts val="0"/>
              </a:spcBef>
              <a:spcAft>
                <a:spcPts val="1000"/>
              </a:spcAft>
              <a:buClr>
                <a:schemeClr val="lt1"/>
              </a:buClr>
              <a:buFont typeface="Calibri"/>
              <a:buChar char="•"/>
              <a:defRPr/>
            </a:lvl7pPr>
            <a:lvl8pPr indent="-152400" lvl="7" marL="3429000" rtl="0" algn="l">
              <a:spcBef>
                <a:spcPts val="0"/>
              </a:spcBef>
              <a:spcAft>
                <a:spcPts val="1000"/>
              </a:spcAft>
              <a:buClr>
                <a:schemeClr val="lt1"/>
              </a:buClr>
              <a:buFont typeface="Calibri"/>
              <a:buChar char="•"/>
              <a:defRPr/>
            </a:lvl8pPr>
            <a:lvl9pPr indent="-152400" lvl="8" marL="3886200" rtl="0" algn="l">
              <a:spcBef>
                <a:spcPts val="0"/>
              </a:spcBef>
              <a:spcAft>
                <a:spcPts val="1000"/>
              </a:spcAft>
              <a:buClr>
                <a:schemeClr val="lt1"/>
              </a:buClr>
              <a:buFont typeface="Calibri"/>
              <a:buChar char="•"/>
              <a:defRPr/>
            </a:lvl9pPr>
          </a:lstStyle>
          <a:p/>
        </p:txBody>
      </p:sp>
      <p:sp>
        <p:nvSpPr>
          <p:cNvPr id="129" name="Shape 129"/>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0" name="Shape 130"/>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1" name="Shape 131"/>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
        <p:nvSpPr>
          <p:cNvPr id="132" name="Shape 132"/>
          <p:cNvSpPr txBox="1"/>
          <p:nvPr>
            <p:ph type="title"/>
          </p:nvPr>
        </p:nvSpPr>
        <p:spPr>
          <a:xfrm>
            <a:off x="685800" y="609600"/>
            <a:ext cx="10131425" cy="1456267"/>
          </a:xfrm>
          <a:prstGeom prst="rect">
            <a:avLst/>
          </a:prstGeom>
          <a:noFill/>
          <a:ln>
            <a:noFill/>
          </a:ln>
        </p:spPr>
        <p:txBody>
          <a:bodyPr anchorCtr="0" anchor="ctr" bIns="91425" lIns="91425" rIns="91425" wrap="square" tIns="91425"/>
          <a:lstStyle>
            <a:lvl1pPr lvl="0" rtl="0" algn="l">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3" name="Shape 133"/>
        <p:cNvGrpSpPr/>
        <p:nvPr/>
      </p:nvGrpSpPr>
      <p:grpSpPr>
        <a:xfrm>
          <a:off x="0" y="0"/>
          <a:ext cx="0" cy="0"/>
          <a:chOff x="0" y="0"/>
          <a:chExt cx="0" cy="0"/>
        </a:xfrm>
      </p:grpSpPr>
      <p:pic>
        <p:nvPicPr>
          <p:cNvPr descr="Celestia-R1---OverlayContentHD.png" id="134" name="Shape 134"/>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135" name="Shape 135"/>
          <p:cNvSpPr txBox="1"/>
          <p:nvPr>
            <p:ph type="title"/>
          </p:nvPr>
        </p:nvSpPr>
        <p:spPr>
          <a:xfrm rot="5400000">
            <a:off x="7147150" y="2121123"/>
            <a:ext cx="5181601" cy="2158552"/>
          </a:xfrm>
          <a:prstGeom prst="rect">
            <a:avLst/>
          </a:prstGeom>
          <a:noFill/>
          <a:ln>
            <a:noFill/>
          </a:ln>
        </p:spPr>
        <p:txBody>
          <a:bodyPr anchorCtr="0" anchor="ctr" bIns="91425" lIns="91425" rIns="91425" wrap="square" tIns="91425"/>
          <a:lstStyle>
            <a:lvl1pPr lvl="0" rtl="0" algn="l">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 type="body"/>
          </p:nvPr>
        </p:nvSpPr>
        <p:spPr>
          <a:xfrm rot="5400000">
            <a:off x="2011057" y="-715658"/>
            <a:ext cx="5181600" cy="7832116"/>
          </a:xfrm>
          <a:prstGeom prst="rect">
            <a:avLst/>
          </a:prstGeom>
          <a:noFill/>
          <a:ln>
            <a:noFill/>
          </a:ln>
        </p:spPr>
        <p:txBody>
          <a:bodyPr anchorCtr="0" anchor="t" bIns="91425" lIns="91425" rIns="91425" wrap="square" tIns="91425"/>
          <a:lstStyle>
            <a:lvl1pPr indent="-171450" lvl="0" marL="285750" rtl="0" algn="l">
              <a:spcBef>
                <a:spcPts val="0"/>
              </a:spcBef>
              <a:spcAft>
                <a:spcPts val="1000"/>
              </a:spcAft>
              <a:buClr>
                <a:schemeClr val="lt1"/>
              </a:buClr>
              <a:buFont typeface="Calibri"/>
              <a:buChar char="•"/>
              <a:defRPr/>
            </a:lvl1pPr>
            <a:lvl2pPr indent="-184150" lvl="1" marL="742950" rtl="0" algn="l">
              <a:spcBef>
                <a:spcPts val="0"/>
              </a:spcBef>
              <a:spcAft>
                <a:spcPts val="1000"/>
              </a:spcAft>
              <a:buClr>
                <a:schemeClr val="lt1"/>
              </a:buClr>
              <a:buFont typeface="Calibri"/>
              <a:buChar char="•"/>
              <a:defRPr/>
            </a:lvl2pPr>
            <a:lvl3pPr indent="-196850" lvl="2" marL="1200150" rtl="0" algn="l">
              <a:spcBef>
                <a:spcPts val="0"/>
              </a:spcBef>
              <a:spcAft>
                <a:spcPts val="1000"/>
              </a:spcAft>
              <a:buClr>
                <a:schemeClr val="lt1"/>
              </a:buClr>
              <a:buFont typeface="Calibri"/>
              <a:buChar char="•"/>
              <a:defRPr/>
            </a:lvl3pPr>
            <a:lvl4pPr indent="-95250" lvl="3" marL="1543050" rtl="0" algn="l">
              <a:spcBef>
                <a:spcPts val="0"/>
              </a:spcBef>
              <a:spcAft>
                <a:spcPts val="1000"/>
              </a:spcAft>
              <a:buClr>
                <a:schemeClr val="lt1"/>
              </a:buClr>
              <a:buFont typeface="Calibri"/>
              <a:buChar char="•"/>
              <a:defRPr/>
            </a:lvl4pPr>
            <a:lvl5pPr indent="-95250" lvl="4" marL="2000250" rtl="0" algn="l">
              <a:spcBef>
                <a:spcPts val="0"/>
              </a:spcBef>
              <a:spcAft>
                <a:spcPts val="1000"/>
              </a:spcAft>
              <a:buClr>
                <a:schemeClr val="lt1"/>
              </a:buClr>
              <a:buFont typeface="Calibri"/>
              <a:buChar char="•"/>
              <a:defRPr/>
            </a:lvl5pPr>
            <a:lvl6pPr indent="-152400" lvl="5" marL="2514600" rtl="0" algn="l">
              <a:spcBef>
                <a:spcPts val="0"/>
              </a:spcBef>
              <a:spcAft>
                <a:spcPts val="1000"/>
              </a:spcAft>
              <a:buClr>
                <a:schemeClr val="lt1"/>
              </a:buClr>
              <a:buFont typeface="Calibri"/>
              <a:buChar char="•"/>
              <a:defRPr/>
            </a:lvl6pPr>
            <a:lvl7pPr indent="-152400" lvl="6" marL="2971800" rtl="0" algn="l">
              <a:spcBef>
                <a:spcPts val="0"/>
              </a:spcBef>
              <a:spcAft>
                <a:spcPts val="1000"/>
              </a:spcAft>
              <a:buClr>
                <a:schemeClr val="lt1"/>
              </a:buClr>
              <a:buFont typeface="Calibri"/>
              <a:buChar char="•"/>
              <a:defRPr/>
            </a:lvl7pPr>
            <a:lvl8pPr indent="-152400" lvl="7" marL="3429000" rtl="0" algn="l">
              <a:spcBef>
                <a:spcPts val="0"/>
              </a:spcBef>
              <a:spcAft>
                <a:spcPts val="1000"/>
              </a:spcAft>
              <a:buClr>
                <a:schemeClr val="lt1"/>
              </a:buClr>
              <a:buFont typeface="Calibri"/>
              <a:buChar char="•"/>
              <a:defRPr/>
            </a:lvl8pPr>
            <a:lvl9pPr indent="-152400" lvl="8" marL="3886200" rtl="0" algn="l">
              <a:spcBef>
                <a:spcPts val="0"/>
              </a:spcBef>
              <a:spcAft>
                <a:spcPts val="1000"/>
              </a:spcAft>
              <a:buClr>
                <a:schemeClr val="lt1"/>
              </a:buClr>
              <a:buFont typeface="Calibri"/>
              <a:buChar char="•"/>
              <a:defRPr/>
            </a:lvl9pPr>
          </a:lstStyle>
          <a:p/>
        </p:txBody>
      </p:sp>
      <p:sp>
        <p:nvSpPr>
          <p:cNvPr id="137" name="Shape 137"/>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8" name="Shape 138"/>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9" name="Shape 139"/>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8" name="Shape 18"/>
        <p:cNvGrpSpPr/>
        <p:nvPr/>
      </p:nvGrpSpPr>
      <p:grpSpPr>
        <a:xfrm>
          <a:off x="0" y="0"/>
          <a:ext cx="0" cy="0"/>
          <a:chOff x="0" y="0"/>
          <a:chExt cx="0" cy="0"/>
        </a:xfrm>
      </p:grpSpPr>
      <p:pic>
        <p:nvPicPr>
          <p:cNvPr descr="Celestia-R1---OverlayContentHD.png" id="19" name="Shape 19"/>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20" name="Shape 20"/>
          <p:cNvSpPr txBox="1"/>
          <p:nvPr>
            <p:ph type="title"/>
          </p:nvPr>
        </p:nvSpPr>
        <p:spPr>
          <a:xfrm>
            <a:off x="685800" y="609600"/>
            <a:ext cx="10131425" cy="1456267"/>
          </a:xfrm>
          <a:prstGeom prst="rect">
            <a:avLst/>
          </a:prstGeom>
          <a:noFill/>
          <a:ln>
            <a:noFill/>
          </a:ln>
        </p:spPr>
        <p:txBody>
          <a:bodyPr anchorCtr="0" anchor="ctr" bIns="91425" lIns="91425" rIns="91425" wrap="square" tIns="91425"/>
          <a:lstStyle>
            <a:lvl1pPr lvl="0" rtl="0" algn="l">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685800" y="2142066"/>
            <a:ext cx="10131425" cy="3649132"/>
          </a:xfrm>
          <a:prstGeom prst="rect">
            <a:avLst/>
          </a:prstGeom>
          <a:noFill/>
          <a:ln>
            <a:noFill/>
          </a:ln>
        </p:spPr>
        <p:txBody>
          <a:bodyPr anchorCtr="0" anchor="ctr" bIns="91425" lIns="91425" rIns="91425" wrap="square" tIns="91425"/>
          <a:lstStyle>
            <a:lvl1pPr indent="-171450" lvl="0" marL="285750" rtl="0" algn="l">
              <a:spcBef>
                <a:spcPts val="0"/>
              </a:spcBef>
              <a:spcAft>
                <a:spcPts val="1000"/>
              </a:spcAft>
              <a:buClr>
                <a:schemeClr val="lt1"/>
              </a:buClr>
              <a:buFont typeface="Calibri"/>
              <a:buChar char="•"/>
              <a:defRPr/>
            </a:lvl1pPr>
            <a:lvl2pPr indent="-184150" lvl="1" marL="742950" rtl="0" algn="l">
              <a:spcBef>
                <a:spcPts val="0"/>
              </a:spcBef>
              <a:spcAft>
                <a:spcPts val="1000"/>
              </a:spcAft>
              <a:buClr>
                <a:schemeClr val="lt1"/>
              </a:buClr>
              <a:buFont typeface="Calibri"/>
              <a:buChar char="•"/>
              <a:defRPr/>
            </a:lvl2pPr>
            <a:lvl3pPr indent="-196850" lvl="2" marL="1200150" rtl="0" algn="l">
              <a:spcBef>
                <a:spcPts val="0"/>
              </a:spcBef>
              <a:spcAft>
                <a:spcPts val="1000"/>
              </a:spcAft>
              <a:buClr>
                <a:schemeClr val="lt1"/>
              </a:buClr>
              <a:buFont typeface="Calibri"/>
              <a:buChar char="•"/>
              <a:defRPr/>
            </a:lvl3pPr>
            <a:lvl4pPr indent="-95250" lvl="3" marL="1543050" rtl="0" algn="l">
              <a:spcBef>
                <a:spcPts val="0"/>
              </a:spcBef>
              <a:spcAft>
                <a:spcPts val="1000"/>
              </a:spcAft>
              <a:buClr>
                <a:schemeClr val="lt1"/>
              </a:buClr>
              <a:buFont typeface="Calibri"/>
              <a:buChar char="•"/>
              <a:defRPr/>
            </a:lvl4pPr>
            <a:lvl5pPr indent="-95250" lvl="4" marL="2000250" rtl="0" algn="l">
              <a:spcBef>
                <a:spcPts val="0"/>
              </a:spcBef>
              <a:spcAft>
                <a:spcPts val="1000"/>
              </a:spcAft>
              <a:buClr>
                <a:schemeClr val="lt1"/>
              </a:buClr>
              <a:buFont typeface="Calibri"/>
              <a:buChar char="•"/>
              <a:defRPr/>
            </a:lvl5pPr>
            <a:lvl6pPr indent="-152400" lvl="5" marL="2514600" rtl="0" algn="l">
              <a:spcBef>
                <a:spcPts val="0"/>
              </a:spcBef>
              <a:spcAft>
                <a:spcPts val="1000"/>
              </a:spcAft>
              <a:buClr>
                <a:schemeClr val="lt1"/>
              </a:buClr>
              <a:buFont typeface="Calibri"/>
              <a:buChar char="•"/>
              <a:defRPr/>
            </a:lvl6pPr>
            <a:lvl7pPr indent="-152400" lvl="6" marL="2971800" rtl="0" algn="l">
              <a:spcBef>
                <a:spcPts val="0"/>
              </a:spcBef>
              <a:spcAft>
                <a:spcPts val="1000"/>
              </a:spcAft>
              <a:buClr>
                <a:schemeClr val="lt1"/>
              </a:buClr>
              <a:buFont typeface="Calibri"/>
              <a:buChar char="•"/>
              <a:defRPr/>
            </a:lvl7pPr>
            <a:lvl8pPr indent="-152400" lvl="7" marL="3429000" rtl="0" algn="l">
              <a:spcBef>
                <a:spcPts val="0"/>
              </a:spcBef>
              <a:spcAft>
                <a:spcPts val="1000"/>
              </a:spcAft>
              <a:buClr>
                <a:schemeClr val="lt1"/>
              </a:buClr>
              <a:buFont typeface="Calibri"/>
              <a:buChar char="•"/>
              <a:defRPr/>
            </a:lvl8pPr>
            <a:lvl9pPr indent="-152400" lvl="8" marL="3886200" rtl="0" algn="l">
              <a:spcBef>
                <a:spcPts val="0"/>
              </a:spcBef>
              <a:spcAft>
                <a:spcPts val="1000"/>
              </a:spcAft>
              <a:buClr>
                <a:schemeClr val="lt1"/>
              </a:buClr>
              <a:buFont typeface="Calibri"/>
              <a:buChar char="•"/>
              <a:defRPr/>
            </a:lvl9pPr>
          </a:lstStyle>
          <a:p/>
        </p:txBody>
      </p:sp>
      <p:sp>
        <p:nvSpPr>
          <p:cNvPr id="22" name="Shape 22"/>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3" name="Shape 23"/>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 name="Shape 24"/>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5" name="Shape 25"/>
        <p:cNvGrpSpPr/>
        <p:nvPr/>
      </p:nvGrpSpPr>
      <p:grpSpPr>
        <a:xfrm>
          <a:off x="0" y="0"/>
          <a:ext cx="0" cy="0"/>
          <a:chOff x="0" y="0"/>
          <a:chExt cx="0" cy="0"/>
        </a:xfrm>
      </p:grpSpPr>
      <p:pic>
        <p:nvPicPr>
          <p:cNvPr descr="Celestia-R1---OverlayContentHD.png" id="26" name="Shape 26"/>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27" name="Shape 27"/>
          <p:cNvSpPr txBox="1"/>
          <p:nvPr>
            <p:ph type="title"/>
          </p:nvPr>
        </p:nvSpPr>
        <p:spPr>
          <a:xfrm>
            <a:off x="685800" y="3308580"/>
            <a:ext cx="10131427" cy="1468800"/>
          </a:xfrm>
          <a:prstGeom prst="rect">
            <a:avLst/>
          </a:prstGeom>
          <a:noFill/>
          <a:ln>
            <a:noFill/>
          </a:ln>
        </p:spPr>
        <p:txBody>
          <a:bodyPr anchorCtr="0" anchor="b"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685799" y="4777380"/>
            <a:ext cx="10131428" cy="860399"/>
          </a:xfrm>
          <a:prstGeom prst="rect">
            <a:avLst/>
          </a:prstGeom>
          <a:noFill/>
          <a:ln>
            <a:noFill/>
          </a:ln>
        </p:spPr>
        <p:txBody>
          <a:bodyPr anchorCtr="0" anchor="t" bIns="91425" lIns="91425" rIns="91425" wrap="square" tIns="91425"/>
          <a:lstStyle>
            <a:lvl1pPr indent="0" lvl="0" marL="0" rtl="0" algn="l">
              <a:spcBef>
                <a:spcPts val="0"/>
              </a:spcBef>
              <a:buClr>
                <a:schemeClr val="lt1"/>
              </a:buClr>
              <a:buFont typeface="Calibri"/>
              <a:buNone/>
              <a:defRPr/>
            </a:lvl1pPr>
            <a:lvl2pPr indent="0" lvl="1" marL="457200" rtl="0">
              <a:spcBef>
                <a:spcPts val="0"/>
              </a:spcBef>
              <a:buClr>
                <a:schemeClr val="lt1"/>
              </a:buClr>
              <a:buFont typeface="Calibri"/>
              <a:buNone/>
              <a:defRPr/>
            </a:lvl2pPr>
            <a:lvl3pPr indent="0" lvl="2" marL="914400" rtl="0">
              <a:spcBef>
                <a:spcPts val="0"/>
              </a:spcBef>
              <a:buClr>
                <a:schemeClr val="lt1"/>
              </a:buClr>
              <a:buFont typeface="Calibri"/>
              <a:buNone/>
              <a:defRPr/>
            </a:lvl3pPr>
            <a:lvl4pPr indent="0" lvl="3" marL="1371600" rtl="0">
              <a:spcBef>
                <a:spcPts val="0"/>
              </a:spcBef>
              <a:buClr>
                <a:schemeClr val="lt1"/>
              </a:buClr>
              <a:buFont typeface="Calibri"/>
              <a:buNone/>
              <a:defRPr/>
            </a:lvl4pPr>
            <a:lvl5pPr indent="0" lvl="4" marL="1828800" rtl="0">
              <a:spcBef>
                <a:spcPts val="0"/>
              </a:spcBef>
              <a:buClr>
                <a:schemeClr val="lt1"/>
              </a:buClr>
              <a:buFont typeface="Calibri"/>
              <a:buNone/>
              <a:defRPr/>
            </a:lvl5pPr>
            <a:lvl6pPr indent="0" lvl="5" marL="2286000" rtl="0">
              <a:spcBef>
                <a:spcPts val="0"/>
              </a:spcBef>
              <a:buClr>
                <a:schemeClr val="lt1"/>
              </a:buClr>
              <a:buFont typeface="Calibri"/>
              <a:buNone/>
              <a:defRPr/>
            </a:lvl6pPr>
            <a:lvl7pPr indent="0" lvl="6" marL="2743200" rtl="0">
              <a:spcBef>
                <a:spcPts val="0"/>
              </a:spcBef>
              <a:buClr>
                <a:schemeClr val="lt1"/>
              </a:buClr>
              <a:buFont typeface="Calibri"/>
              <a:buNone/>
              <a:defRPr/>
            </a:lvl7pPr>
            <a:lvl8pPr indent="0" lvl="7" marL="3200400" rtl="0">
              <a:spcBef>
                <a:spcPts val="0"/>
              </a:spcBef>
              <a:buClr>
                <a:schemeClr val="lt1"/>
              </a:buClr>
              <a:buFont typeface="Calibri"/>
              <a:buNone/>
              <a:defRPr/>
            </a:lvl8pPr>
            <a:lvl9pPr indent="0" lvl="8" marL="3657600" rtl="0">
              <a:spcBef>
                <a:spcPts val="0"/>
              </a:spcBef>
              <a:buClr>
                <a:schemeClr val="lt1"/>
              </a:buClr>
              <a:buFont typeface="Calibri"/>
              <a:buNone/>
              <a:defRPr/>
            </a:lvl9pPr>
          </a:lstStyle>
          <a:p/>
        </p:txBody>
      </p:sp>
      <p:sp>
        <p:nvSpPr>
          <p:cNvPr id="29" name="Shape 29"/>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0" name="Shape 30"/>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2" name="Shape 32"/>
        <p:cNvGrpSpPr/>
        <p:nvPr/>
      </p:nvGrpSpPr>
      <p:grpSpPr>
        <a:xfrm>
          <a:off x="0" y="0"/>
          <a:ext cx="0" cy="0"/>
          <a:chOff x="0" y="0"/>
          <a:chExt cx="0" cy="0"/>
        </a:xfrm>
      </p:grpSpPr>
      <p:pic>
        <p:nvPicPr>
          <p:cNvPr descr="Celestia-R1---OverlayContentHD.png" id="33" name="Shape 33"/>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34" name="Shape 34"/>
          <p:cNvSpPr txBox="1"/>
          <p:nvPr>
            <p:ph type="title"/>
          </p:nvPr>
        </p:nvSpPr>
        <p:spPr>
          <a:xfrm>
            <a:off x="685800" y="609600"/>
            <a:ext cx="10131425" cy="1456267"/>
          </a:xfrm>
          <a:prstGeom prst="rect">
            <a:avLst/>
          </a:prstGeom>
          <a:noFill/>
          <a:ln>
            <a:noFill/>
          </a:ln>
        </p:spPr>
        <p:txBody>
          <a:bodyPr anchorCtr="0" anchor="ctr" bIns="91425" lIns="91425" rIns="91425" wrap="square" tIns="91425"/>
          <a:lstStyle>
            <a:lvl1pPr lvl="0" rtl="0" algn="l">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685802" y="2142066"/>
            <a:ext cx="4995333" cy="3649133"/>
          </a:xfrm>
          <a:prstGeom prst="rect">
            <a:avLst/>
          </a:prstGeom>
          <a:noFill/>
          <a:ln>
            <a:noFill/>
          </a:ln>
        </p:spPr>
        <p:txBody>
          <a:bodyPr anchorCtr="0" anchor="ctr" bIns="91425" lIns="91425" rIns="91425" wrap="square" tIns="91425"/>
          <a:lstStyle>
            <a:lvl1pPr indent="-171450" lvl="0" marL="285750" rtl="0" algn="l">
              <a:spcBef>
                <a:spcPts val="0"/>
              </a:spcBef>
              <a:spcAft>
                <a:spcPts val="1000"/>
              </a:spcAft>
              <a:buClr>
                <a:schemeClr val="lt1"/>
              </a:buClr>
              <a:buFont typeface="Calibri"/>
              <a:buChar char="•"/>
              <a:defRPr/>
            </a:lvl1pPr>
            <a:lvl2pPr indent="-184150" lvl="1" marL="742950" rtl="0" algn="l">
              <a:spcBef>
                <a:spcPts val="0"/>
              </a:spcBef>
              <a:spcAft>
                <a:spcPts val="1000"/>
              </a:spcAft>
              <a:buClr>
                <a:schemeClr val="lt1"/>
              </a:buClr>
              <a:buFont typeface="Calibri"/>
              <a:buChar char="•"/>
              <a:defRPr/>
            </a:lvl2pPr>
            <a:lvl3pPr indent="-196850" lvl="2" marL="1200150" rtl="0" algn="l">
              <a:spcBef>
                <a:spcPts val="0"/>
              </a:spcBef>
              <a:spcAft>
                <a:spcPts val="1000"/>
              </a:spcAft>
              <a:buClr>
                <a:schemeClr val="lt1"/>
              </a:buClr>
              <a:buFont typeface="Calibri"/>
              <a:buChar char="•"/>
              <a:defRPr/>
            </a:lvl3pPr>
            <a:lvl4pPr indent="-95250" lvl="3" marL="1543050" rtl="0" algn="l">
              <a:spcBef>
                <a:spcPts val="0"/>
              </a:spcBef>
              <a:spcAft>
                <a:spcPts val="1000"/>
              </a:spcAft>
              <a:buClr>
                <a:schemeClr val="lt1"/>
              </a:buClr>
              <a:buFont typeface="Calibri"/>
              <a:buChar char="•"/>
              <a:defRPr/>
            </a:lvl4pPr>
            <a:lvl5pPr indent="-95250" lvl="4" marL="2000250" rtl="0" algn="l">
              <a:spcBef>
                <a:spcPts val="0"/>
              </a:spcBef>
              <a:spcAft>
                <a:spcPts val="1000"/>
              </a:spcAft>
              <a:buClr>
                <a:schemeClr val="lt1"/>
              </a:buClr>
              <a:buFont typeface="Calibri"/>
              <a:buChar char="•"/>
              <a:defRPr/>
            </a:lvl5pPr>
            <a:lvl6pPr indent="-152400" lvl="5" marL="2514600" rtl="0" algn="l">
              <a:spcBef>
                <a:spcPts val="0"/>
              </a:spcBef>
              <a:spcAft>
                <a:spcPts val="1000"/>
              </a:spcAft>
              <a:buClr>
                <a:schemeClr val="lt1"/>
              </a:buClr>
              <a:buFont typeface="Calibri"/>
              <a:buChar char="•"/>
              <a:defRPr/>
            </a:lvl6pPr>
            <a:lvl7pPr indent="-152400" lvl="6" marL="2971800" rtl="0" algn="l">
              <a:spcBef>
                <a:spcPts val="0"/>
              </a:spcBef>
              <a:spcAft>
                <a:spcPts val="1000"/>
              </a:spcAft>
              <a:buClr>
                <a:schemeClr val="lt1"/>
              </a:buClr>
              <a:buFont typeface="Calibri"/>
              <a:buChar char="•"/>
              <a:defRPr/>
            </a:lvl7pPr>
            <a:lvl8pPr indent="-152400" lvl="7" marL="3429000" rtl="0" algn="l">
              <a:spcBef>
                <a:spcPts val="0"/>
              </a:spcBef>
              <a:spcAft>
                <a:spcPts val="1000"/>
              </a:spcAft>
              <a:buClr>
                <a:schemeClr val="lt1"/>
              </a:buClr>
              <a:buFont typeface="Calibri"/>
              <a:buChar char="•"/>
              <a:defRPr/>
            </a:lvl8pPr>
            <a:lvl9pPr indent="-152400" lvl="8" marL="3886200" rtl="0" algn="l">
              <a:spcBef>
                <a:spcPts val="0"/>
              </a:spcBef>
              <a:spcAft>
                <a:spcPts val="1000"/>
              </a:spcAft>
              <a:buClr>
                <a:schemeClr val="lt1"/>
              </a:buClr>
              <a:buFont typeface="Calibri"/>
              <a:buChar char="•"/>
              <a:defRPr/>
            </a:lvl9pPr>
          </a:lstStyle>
          <a:p/>
        </p:txBody>
      </p:sp>
      <p:sp>
        <p:nvSpPr>
          <p:cNvPr id="36" name="Shape 36"/>
          <p:cNvSpPr txBox="1"/>
          <p:nvPr>
            <p:ph idx="2" type="body"/>
          </p:nvPr>
        </p:nvSpPr>
        <p:spPr>
          <a:xfrm>
            <a:off x="5821894" y="2142066"/>
            <a:ext cx="4995332" cy="3649132"/>
          </a:xfrm>
          <a:prstGeom prst="rect">
            <a:avLst/>
          </a:prstGeom>
          <a:noFill/>
          <a:ln>
            <a:noFill/>
          </a:ln>
        </p:spPr>
        <p:txBody>
          <a:bodyPr anchorCtr="0" anchor="ctr" bIns="91425" lIns="91425" rIns="91425" wrap="square" tIns="91425"/>
          <a:lstStyle>
            <a:lvl1pPr indent="-171450" lvl="0" marL="285750" rtl="0" algn="l">
              <a:spcBef>
                <a:spcPts val="0"/>
              </a:spcBef>
              <a:spcAft>
                <a:spcPts val="1000"/>
              </a:spcAft>
              <a:buClr>
                <a:schemeClr val="lt1"/>
              </a:buClr>
              <a:buFont typeface="Calibri"/>
              <a:buChar char="•"/>
              <a:defRPr/>
            </a:lvl1pPr>
            <a:lvl2pPr indent="-184150" lvl="1" marL="742950" rtl="0" algn="l">
              <a:spcBef>
                <a:spcPts val="0"/>
              </a:spcBef>
              <a:spcAft>
                <a:spcPts val="1000"/>
              </a:spcAft>
              <a:buClr>
                <a:schemeClr val="lt1"/>
              </a:buClr>
              <a:buFont typeface="Calibri"/>
              <a:buChar char="•"/>
              <a:defRPr/>
            </a:lvl2pPr>
            <a:lvl3pPr indent="-196850" lvl="2" marL="1200150" rtl="0" algn="l">
              <a:spcBef>
                <a:spcPts val="0"/>
              </a:spcBef>
              <a:spcAft>
                <a:spcPts val="1000"/>
              </a:spcAft>
              <a:buClr>
                <a:schemeClr val="lt1"/>
              </a:buClr>
              <a:buFont typeface="Calibri"/>
              <a:buChar char="•"/>
              <a:defRPr/>
            </a:lvl3pPr>
            <a:lvl4pPr indent="-95250" lvl="3" marL="1543050" rtl="0" algn="l">
              <a:spcBef>
                <a:spcPts val="0"/>
              </a:spcBef>
              <a:spcAft>
                <a:spcPts val="1000"/>
              </a:spcAft>
              <a:buClr>
                <a:schemeClr val="lt1"/>
              </a:buClr>
              <a:buFont typeface="Calibri"/>
              <a:buChar char="•"/>
              <a:defRPr/>
            </a:lvl4pPr>
            <a:lvl5pPr indent="-95250" lvl="4" marL="2000250" rtl="0" algn="l">
              <a:spcBef>
                <a:spcPts val="0"/>
              </a:spcBef>
              <a:spcAft>
                <a:spcPts val="1000"/>
              </a:spcAft>
              <a:buClr>
                <a:schemeClr val="lt1"/>
              </a:buClr>
              <a:buFont typeface="Calibri"/>
              <a:buChar char="•"/>
              <a:defRPr/>
            </a:lvl5pPr>
            <a:lvl6pPr indent="-152400" lvl="5" marL="2514600" rtl="0" algn="l">
              <a:spcBef>
                <a:spcPts val="0"/>
              </a:spcBef>
              <a:spcAft>
                <a:spcPts val="1000"/>
              </a:spcAft>
              <a:buClr>
                <a:schemeClr val="lt1"/>
              </a:buClr>
              <a:buFont typeface="Calibri"/>
              <a:buChar char="•"/>
              <a:defRPr/>
            </a:lvl6pPr>
            <a:lvl7pPr indent="-152400" lvl="6" marL="2971800" rtl="0" algn="l">
              <a:spcBef>
                <a:spcPts val="0"/>
              </a:spcBef>
              <a:spcAft>
                <a:spcPts val="1000"/>
              </a:spcAft>
              <a:buClr>
                <a:schemeClr val="lt1"/>
              </a:buClr>
              <a:buFont typeface="Calibri"/>
              <a:buChar char="•"/>
              <a:defRPr/>
            </a:lvl7pPr>
            <a:lvl8pPr indent="-152400" lvl="7" marL="3429000" rtl="0" algn="l">
              <a:spcBef>
                <a:spcPts val="0"/>
              </a:spcBef>
              <a:spcAft>
                <a:spcPts val="1000"/>
              </a:spcAft>
              <a:buClr>
                <a:schemeClr val="lt1"/>
              </a:buClr>
              <a:buFont typeface="Calibri"/>
              <a:buChar char="•"/>
              <a:defRPr/>
            </a:lvl8pPr>
            <a:lvl9pPr indent="-152400" lvl="8" marL="3886200" rtl="0" algn="l">
              <a:spcBef>
                <a:spcPts val="0"/>
              </a:spcBef>
              <a:spcAft>
                <a:spcPts val="1000"/>
              </a:spcAft>
              <a:buClr>
                <a:schemeClr val="lt1"/>
              </a:buClr>
              <a:buFont typeface="Calibri"/>
              <a:buChar char="•"/>
              <a:defRPr/>
            </a:lvl9pPr>
          </a:lstStyle>
          <a:p/>
        </p:txBody>
      </p:sp>
      <p:sp>
        <p:nvSpPr>
          <p:cNvPr id="37" name="Shape 37"/>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 name="Shape 39"/>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685800" y="609600"/>
            <a:ext cx="10131425" cy="1456267"/>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973670" y="2218266"/>
            <a:ext cx="4709053" cy="576262"/>
          </a:xfrm>
          <a:prstGeom prst="rect">
            <a:avLst/>
          </a:prstGeom>
          <a:noFill/>
          <a:ln>
            <a:noFill/>
          </a:ln>
        </p:spPr>
        <p:txBody>
          <a:bodyPr anchorCtr="0" anchor="b" bIns="91425" lIns="91425" rIns="91425" wrap="square"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3" name="Shape 43"/>
          <p:cNvSpPr txBox="1"/>
          <p:nvPr>
            <p:ph idx="2" type="body"/>
          </p:nvPr>
        </p:nvSpPr>
        <p:spPr>
          <a:xfrm>
            <a:off x="685800" y="2870200"/>
            <a:ext cx="4996922" cy="2920998"/>
          </a:xfrm>
          <a:prstGeom prst="rect">
            <a:avLst/>
          </a:prstGeom>
          <a:noFill/>
          <a:ln>
            <a:noFill/>
          </a:ln>
        </p:spPr>
        <p:txBody>
          <a:bodyPr anchorCtr="0" anchor="t" bIns="91425" lIns="91425" rIns="91425" wrap="square" tIns="91425"/>
          <a:lstStyle>
            <a:lvl1pPr indent="-171450" lvl="0" marL="285750" rtl="0" algn="l">
              <a:spcBef>
                <a:spcPts val="0"/>
              </a:spcBef>
              <a:spcAft>
                <a:spcPts val="1000"/>
              </a:spcAft>
              <a:buClr>
                <a:schemeClr val="lt1"/>
              </a:buClr>
              <a:buFont typeface="Calibri"/>
              <a:buChar char="•"/>
              <a:defRPr/>
            </a:lvl1pPr>
            <a:lvl2pPr indent="-184150" lvl="1" marL="742950" rtl="0" algn="l">
              <a:spcBef>
                <a:spcPts val="0"/>
              </a:spcBef>
              <a:spcAft>
                <a:spcPts val="1000"/>
              </a:spcAft>
              <a:buClr>
                <a:schemeClr val="lt1"/>
              </a:buClr>
              <a:buFont typeface="Calibri"/>
              <a:buChar char="•"/>
              <a:defRPr/>
            </a:lvl2pPr>
            <a:lvl3pPr indent="-196850" lvl="2" marL="1200150" rtl="0" algn="l">
              <a:spcBef>
                <a:spcPts val="0"/>
              </a:spcBef>
              <a:spcAft>
                <a:spcPts val="1000"/>
              </a:spcAft>
              <a:buClr>
                <a:schemeClr val="lt1"/>
              </a:buClr>
              <a:buFont typeface="Calibri"/>
              <a:buChar char="•"/>
              <a:defRPr/>
            </a:lvl3pPr>
            <a:lvl4pPr indent="-95250" lvl="3" marL="1543050" rtl="0" algn="l">
              <a:spcBef>
                <a:spcPts val="0"/>
              </a:spcBef>
              <a:spcAft>
                <a:spcPts val="1000"/>
              </a:spcAft>
              <a:buClr>
                <a:schemeClr val="lt1"/>
              </a:buClr>
              <a:buFont typeface="Calibri"/>
              <a:buChar char="•"/>
              <a:defRPr/>
            </a:lvl4pPr>
            <a:lvl5pPr indent="-95250" lvl="4" marL="2000250" rtl="0" algn="l">
              <a:spcBef>
                <a:spcPts val="0"/>
              </a:spcBef>
              <a:spcAft>
                <a:spcPts val="1000"/>
              </a:spcAft>
              <a:buClr>
                <a:schemeClr val="lt1"/>
              </a:buClr>
              <a:buFont typeface="Calibri"/>
              <a:buChar char="•"/>
              <a:defRPr/>
            </a:lvl5pPr>
            <a:lvl6pPr indent="-152400" lvl="5" marL="2514600" rtl="0" algn="l">
              <a:spcBef>
                <a:spcPts val="0"/>
              </a:spcBef>
              <a:spcAft>
                <a:spcPts val="1000"/>
              </a:spcAft>
              <a:buClr>
                <a:schemeClr val="lt1"/>
              </a:buClr>
              <a:buFont typeface="Calibri"/>
              <a:buChar char="•"/>
              <a:defRPr/>
            </a:lvl6pPr>
            <a:lvl7pPr indent="-152400" lvl="6" marL="2971800" rtl="0" algn="l">
              <a:spcBef>
                <a:spcPts val="0"/>
              </a:spcBef>
              <a:spcAft>
                <a:spcPts val="1000"/>
              </a:spcAft>
              <a:buClr>
                <a:schemeClr val="lt1"/>
              </a:buClr>
              <a:buFont typeface="Calibri"/>
              <a:buChar char="•"/>
              <a:defRPr/>
            </a:lvl7pPr>
            <a:lvl8pPr indent="-152400" lvl="7" marL="3429000" rtl="0" algn="l">
              <a:spcBef>
                <a:spcPts val="0"/>
              </a:spcBef>
              <a:spcAft>
                <a:spcPts val="1000"/>
              </a:spcAft>
              <a:buClr>
                <a:schemeClr val="lt1"/>
              </a:buClr>
              <a:buFont typeface="Calibri"/>
              <a:buChar char="•"/>
              <a:defRPr/>
            </a:lvl8pPr>
            <a:lvl9pPr indent="-152400" lvl="8" marL="3886200" rtl="0" algn="l">
              <a:spcBef>
                <a:spcPts val="0"/>
              </a:spcBef>
              <a:spcAft>
                <a:spcPts val="1000"/>
              </a:spcAft>
              <a:buClr>
                <a:schemeClr val="lt1"/>
              </a:buClr>
              <a:buFont typeface="Calibri"/>
              <a:buChar char="•"/>
              <a:defRPr/>
            </a:lvl9pPr>
          </a:lstStyle>
          <a:p/>
        </p:txBody>
      </p:sp>
      <p:sp>
        <p:nvSpPr>
          <p:cNvPr id="44" name="Shape 44"/>
          <p:cNvSpPr txBox="1"/>
          <p:nvPr>
            <p:ph idx="3" type="body"/>
          </p:nvPr>
        </p:nvSpPr>
        <p:spPr>
          <a:xfrm>
            <a:off x="6096003" y="2226733"/>
            <a:ext cx="4722812" cy="576262"/>
          </a:xfrm>
          <a:prstGeom prst="rect">
            <a:avLst/>
          </a:prstGeom>
          <a:noFill/>
          <a:ln>
            <a:noFill/>
          </a:ln>
        </p:spPr>
        <p:txBody>
          <a:bodyPr anchorCtr="0" anchor="b" bIns="91425" lIns="91425" rIns="91425" wrap="square"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5" name="Shape 45"/>
          <p:cNvSpPr txBox="1"/>
          <p:nvPr>
            <p:ph idx="4" type="body"/>
          </p:nvPr>
        </p:nvSpPr>
        <p:spPr>
          <a:xfrm>
            <a:off x="5823482" y="2870200"/>
            <a:ext cx="4995333" cy="2920998"/>
          </a:xfrm>
          <a:prstGeom prst="rect">
            <a:avLst/>
          </a:prstGeom>
          <a:noFill/>
          <a:ln>
            <a:noFill/>
          </a:ln>
        </p:spPr>
        <p:txBody>
          <a:bodyPr anchorCtr="0" anchor="t" bIns="91425" lIns="91425" rIns="91425" wrap="square" tIns="91425"/>
          <a:lstStyle>
            <a:lvl1pPr indent="-171450" lvl="0" marL="285750" rtl="0" algn="l">
              <a:spcBef>
                <a:spcPts val="0"/>
              </a:spcBef>
              <a:spcAft>
                <a:spcPts val="1000"/>
              </a:spcAft>
              <a:buClr>
                <a:schemeClr val="lt1"/>
              </a:buClr>
              <a:buFont typeface="Calibri"/>
              <a:buChar char="•"/>
              <a:defRPr/>
            </a:lvl1pPr>
            <a:lvl2pPr indent="-184150" lvl="1" marL="742950" rtl="0" algn="l">
              <a:spcBef>
                <a:spcPts val="0"/>
              </a:spcBef>
              <a:spcAft>
                <a:spcPts val="1000"/>
              </a:spcAft>
              <a:buClr>
                <a:schemeClr val="lt1"/>
              </a:buClr>
              <a:buFont typeface="Calibri"/>
              <a:buChar char="•"/>
              <a:defRPr/>
            </a:lvl2pPr>
            <a:lvl3pPr indent="-196850" lvl="2" marL="1200150" rtl="0" algn="l">
              <a:spcBef>
                <a:spcPts val="0"/>
              </a:spcBef>
              <a:spcAft>
                <a:spcPts val="1000"/>
              </a:spcAft>
              <a:buClr>
                <a:schemeClr val="lt1"/>
              </a:buClr>
              <a:buFont typeface="Calibri"/>
              <a:buChar char="•"/>
              <a:defRPr/>
            </a:lvl3pPr>
            <a:lvl4pPr indent="-95250" lvl="3" marL="1543050" rtl="0" algn="l">
              <a:spcBef>
                <a:spcPts val="0"/>
              </a:spcBef>
              <a:spcAft>
                <a:spcPts val="1000"/>
              </a:spcAft>
              <a:buClr>
                <a:schemeClr val="lt1"/>
              </a:buClr>
              <a:buFont typeface="Calibri"/>
              <a:buChar char="•"/>
              <a:defRPr/>
            </a:lvl4pPr>
            <a:lvl5pPr indent="-95250" lvl="4" marL="2000250" rtl="0" algn="l">
              <a:spcBef>
                <a:spcPts val="0"/>
              </a:spcBef>
              <a:spcAft>
                <a:spcPts val="1000"/>
              </a:spcAft>
              <a:buClr>
                <a:schemeClr val="lt1"/>
              </a:buClr>
              <a:buFont typeface="Calibri"/>
              <a:buChar char="•"/>
              <a:defRPr/>
            </a:lvl5pPr>
            <a:lvl6pPr indent="-152400" lvl="5" marL="2514600" rtl="0" algn="l">
              <a:spcBef>
                <a:spcPts val="0"/>
              </a:spcBef>
              <a:spcAft>
                <a:spcPts val="1000"/>
              </a:spcAft>
              <a:buClr>
                <a:schemeClr val="lt1"/>
              </a:buClr>
              <a:buFont typeface="Calibri"/>
              <a:buChar char="•"/>
              <a:defRPr/>
            </a:lvl6pPr>
            <a:lvl7pPr indent="-152400" lvl="6" marL="2971800" rtl="0" algn="l">
              <a:spcBef>
                <a:spcPts val="0"/>
              </a:spcBef>
              <a:spcAft>
                <a:spcPts val="1000"/>
              </a:spcAft>
              <a:buClr>
                <a:schemeClr val="lt1"/>
              </a:buClr>
              <a:buFont typeface="Calibri"/>
              <a:buChar char="•"/>
              <a:defRPr/>
            </a:lvl7pPr>
            <a:lvl8pPr indent="-152400" lvl="7" marL="3429000" rtl="0" algn="l">
              <a:spcBef>
                <a:spcPts val="0"/>
              </a:spcBef>
              <a:spcAft>
                <a:spcPts val="1000"/>
              </a:spcAft>
              <a:buClr>
                <a:schemeClr val="lt1"/>
              </a:buClr>
              <a:buFont typeface="Calibri"/>
              <a:buChar char="•"/>
              <a:defRPr/>
            </a:lvl8pPr>
            <a:lvl9pPr indent="-152400" lvl="8" marL="3886200" rtl="0" algn="l">
              <a:spcBef>
                <a:spcPts val="0"/>
              </a:spcBef>
              <a:spcAft>
                <a:spcPts val="1000"/>
              </a:spcAft>
              <a:buClr>
                <a:schemeClr val="lt1"/>
              </a:buClr>
              <a:buFont typeface="Calibri"/>
              <a:buChar char="•"/>
              <a:defRPr/>
            </a:lvl9pPr>
          </a:lstStyle>
          <a:p/>
        </p:txBody>
      </p:sp>
      <p:sp>
        <p:nvSpPr>
          <p:cNvPr id="46" name="Shape 46"/>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7" name="Shape 47"/>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8" name="Shape 48"/>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pic>
        <p:nvPicPr>
          <p:cNvPr descr="Celestia-R1---OverlayContentHD.png" id="50" name="Shape 50"/>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51" name="Shape 51"/>
          <p:cNvSpPr txBox="1"/>
          <p:nvPr>
            <p:ph type="title"/>
          </p:nvPr>
        </p:nvSpPr>
        <p:spPr>
          <a:xfrm>
            <a:off x="685800" y="609600"/>
            <a:ext cx="10131425" cy="1456267"/>
          </a:xfrm>
          <a:prstGeom prst="rect">
            <a:avLst/>
          </a:prstGeom>
          <a:noFill/>
          <a:ln>
            <a:noFill/>
          </a:ln>
        </p:spPr>
        <p:txBody>
          <a:bodyPr anchorCtr="0" anchor="ctr" bIns="91425" lIns="91425" rIns="91425" wrap="square" tIns="91425"/>
          <a:lstStyle>
            <a:lvl1pPr lvl="0" rtl="0" algn="l">
              <a:spcBef>
                <a:spcPts val="0"/>
              </a:spcBef>
              <a:buClr>
                <a:schemeClr val="lt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4" name="Shape 54"/>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5" name="Shape 55"/>
        <p:cNvGrpSpPr/>
        <p:nvPr/>
      </p:nvGrpSpPr>
      <p:grpSpPr>
        <a:xfrm>
          <a:off x="0" y="0"/>
          <a:ext cx="0" cy="0"/>
          <a:chOff x="0" y="0"/>
          <a:chExt cx="0" cy="0"/>
        </a:xfrm>
      </p:grpSpPr>
      <p:pic>
        <p:nvPicPr>
          <p:cNvPr descr="Celestia-R1---OverlayContentHD.png" id="56" name="Shape 56"/>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57" name="Shape 57"/>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8" name="Shape 58"/>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0" name="Shape 60"/>
        <p:cNvGrpSpPr/>
        <p:nvPr/>
      </p:nvGrpSpPr>
      <p:grpSpPr>
        <a:xfrm>
          <a:off x="0" y="0"/>
          <a:ext cx="0" cy="0"/>
          <a:chOff x="0" y="0"/>
          <a:chExt cx="0" cy="0"/>
        </a:xfrm>
      </p:grpSpPr>
      <p:pic>
        <p:nvPicPr>
          <p:cNvPr descr="Celestia-R1---OverlayContentHD.png" id="61" name="Shape 61"/>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62" name="Shape 62"/>
          <p:cNvSpPr txBox="1"/>
          <p:nvPr>
            <p:ph type="title"/>
          </p:nvPr>
        </p:nvSpPr>
        <p:spPr>
          <a:xfrm>
            <a:off x="685800" y="2074333"/>
            <a:ext cx="3680884" cy="1371599"/>
          </a:xfrm>
          <a:prstGeom prst="rect">
            <a:avLst/>
          </a:prstGeom>
          <a:noFill/>
          <a:ln>
            <a:noFill/>
          </a:ln>
        </p:spPr>
        <p:txBody>
          <a:bodyPr anchorCtr="0" anchor="b"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 type="body"/>
          </p:nvPr>
        </p:nvSpPr>
        <p:spPr>
          <a:xfrm>
            <a:off x="4648201" y="609600"/>
            <a:ext cx="6169025" cy="5181600"/>
          </a:xfrm>
          <a:prstGeom prst="rect">
            <a:avLst/>
          </a:prstGeom>
          <a:noFill/>
          <a:ln>
            <a:noFill/>
          </a:ln>
        </p:spPr>
        <p:txBody>
          <a:bodyPr anchorCtr="0" anchor="ctr" bIns="91425" lIns="91425" rIns="91425" wrap="square" tIns="91425"/>
          <a:lstStyle>
            <a:lvl1pPr indent="-171450" lvl="0" marL="285750" rtl="0" algn="l">
              <a:spcBef>
                <a:spcPts val="0"/>
              </a:spcBef>
              <a:spcAft>
                <a:spcPts val="1000"/>
              </a:spcAft>
              <a:buClr>
                <a:schemeClr val="lt1"/>
              </a:buClr>
              <a:buFont typeface="Calibri"/>
              <a:buChar char="•"/>
              <a:defRPr/>
            </a:lvl1pPr>
            <a:lvl2pPr indent="-184150" lvl="1" marL="742950" rtl="0" algn="l">
              <a:spcBef>
                <a:spcPts val="0"/>
              </a:spcBef>
              <a:spcAft>
                <a:spcPts val="1000"/>
              </a:spcAft>
              <a:buClr>
                <a:schemeClr val="lt1"/>
              </a:buClr>
              <a:buFont typeface="Calibri"/>
              <a:buChar char="•"/>
              <a:defRPr/>
            </a:lvl2pPr>
            <a:lvl3pPr indent="-196850" lvl="2" marL="1200150" rtl="0" algn="l">
              <a:spcBef>
                <a:spcPts val="0"/>
              </a:spcBef>
              <a:spcAft>
                <a:spcPts val="1000"/>
              </a:spcAft>
              <a:buClr>
                <a:schemeClr val="lt1"/>
              </a:buClr>
              <a:buFont typeface="Calibri"/>
              <a:buChar char="•"/>
              <a:defRPr/>
            </a:lvl3pPr>
            <a:lvl4pPr indent="-95250" lvl="3" marL="1543050" rtl="0" algn="l">
              <a:spcBef>
                <a:spcPts val="0"/>
              </a:spcBef>
              <a:spcAft>
                <a:spcPts val="1000"/>
              </a:spcAft>
              <a:buClr>
                <a:schemeClr val="lt1"/>
              </a:buClr>
              <a:buFont typeface="Calibri"/>
              <a:buChar char="•"/>
              <a:defRPr/>
            </a:lvl4pPr>
            <a:lvl5pPr indent="-95250" lvl="4" marL="2000250" rtl="0" algn="l">
              <a:spcBef>
                <a:spcPts val="0"/>
              </a:spcBef>
              <a:spcAft>
                <a:spcPts val="1000"/>
              </a:spcAft>
              <a:buClr>
                <a:schemeClr val="lt1"/>
              </a:buClr>
              <a:buFont typeface="Calibri"/>
              <a:buChar char="•"/>
              <a:defRPr/>
            </a:lvl5pPr>
            <a:lvl6pPr indent="-152400" lvl="5" marL="2514600" rtl="0" algn="l">
              <a:spcBef>
                <a:spcPts val="0"/>
              </a:spcBef>
              <a:spcAft>
                <a:spcPts val="1000"/>
              </a:spcAft>
              <a:buClr>
                <a:schemeClr val="lt1"/>
              </a:buClr>
              <a:buFont typeface="Calibri"/>
              <a:buChar char="•"/>
              <a:defRPr/>
            </a:lvl6pPr>
            <a:lvl7pPr indent="-152400" lvl="6" marL="2971800" rtl="0" algn="l">
              <a:spcBef>
                <a:spcPts val="0"/>
              </a:spcBef>
              <a:spcAft>
                <a:spcPts val="1000"/>
              </a:spcAft>
              <a:buClr>
                <a:schemeClr val="lt1"/>
              </a:buClr>
              <a:buFont typeface="Calibri"/>
              <a:buChar char="•"/>
              <a:defRPr/>
            </a:lvl7pPr>
            <a:lvl8pPr indent="-152400" lvl="7" marL="3429000" rtl="0" algn="l">
              <a:spcBef>
                <a:spcPts val="0"/>
              </a:spcBef>
              <a:spcAft>
                <a:spcPts val="1000"/>
              </a:spcAft>
              <a:buClr>
                <a:schemeClr val="lt1"/>
              </a:buClr>
              <a:buFont typeface="Calibri"/>
              <a:buChar char="•"/>
              <a:defRPr/>
            </a:lvl8pPr>
            <a:lvl9pPr indent="-152400" lvl="8" marL="3886200" rtl="0" algn="l">
              <a:spcBef>
                <a:spcPts val="0"/>
              </a:spcBef>
              <a:spcAft>
                <a:spcPts val="1000"/>
              </a:spcAft>
              <a:buClr>
                <a:schemeClr val="lt1"/>
              </a:buClr>
              <a:buFont typeface="Calibri"/>
              <a:buChar char="•"/>
              <a:defRPr/>
            </a:lvl9pPr>
          </a:lstStyle>
          <a:p/>
        </p:txBody>
      </p:sp>
      <p:sp>
        <p:nvSpPr>
          <p:cNvPr id="64" name="Shape 64"/>
          <p:cNvSpPr txBox="1"/>
          <p:nvPr>
            <p:ph idx="2" type="body"/>
          </p:nvPr>
        </p:nvSpPr>
        <p:spPr>
          <a:xfrm>
            <a:off x="685800" y="3445932"/>
            <a:ext cx="3680884" cy="1828800"/>
          </a:xfrm>
          <a:prstGeom prst="rect">
            <a:avLst/>
          </a:prstGeom>
          <a:noFill/>
          <a:ln>
            <a:noFill/>
          </a:ln>
        </p:spPr>
        <p:txBody>
          <a:bodyPr anchorCtr="0" anchor="t" bIns="91425" lIns="91425" rIns="91425" wrap="square"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65" name="Shape 65"/>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6" name="Shape 66"/>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7" name="Shape 67"/>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8" name="Shape 68"/>
        <p:cNvGrpSpPr/>
        <p:nvPr/>
      </p:nvGrpSpPr>
      <p:grpSpPr>
        <a:xfrm>
          <a:off x="0" y="0"/>
          <a:ext cx="0" cy="0"/>
          <a:chOff x="0" y="0"/>
          <a:chExt cx="0" cy="0"/>
        </a:xfrm>
      </p:grpSpPr>
      <p:pic>
        <p:nvPicPr>
          <p:cNvPr descr="Celestia-R1---OverlayContentHD.png" id="69" name="Shape 69"/>
          <p:cNvPicPr preferRelativeResize="0"/>
          <p:nvPr/>
        </p:nvPicPr>
        <p:blipFill rotWithShape="1">
          <a:blip r:embed="rId2">
            <a:alphaModFix/>
          </a:blip>
          <a:srcRect b="0" l="0" r="0" t="0"/>
          <a:stretch/>
        </p:blipFill>
        <p:spPr>
          <a:xfrm>
            <a:off x="0" y="0"/>
            <a:ext cx="12188824" cy="6856214"/>
          </a:xfrm>
          <a:prstGeom prst="rect">
            <a:avLst/>
          </a:prstGeom>
          <a:noFill/>
          <a:ln>
            <a:noFill/>
          </a:ln>
        </p:spPr>
      </p:pic>
      <p:sp>
        <p:nvSpPr>
          <p:cNvPr id="70" name="Shape 70"/>
          <p:cNvSpPr txBox="1"/>
          <p:nvPr>
            <p:ph type="title"/>
          </p:nvPr>
        </p:nvSpPr>
        <p:spPr>
          <a:xfrm>
            <a:off x="685800" y="1600200"/>
            <a:ext cx="6164653" cy="1371599"/>
          </a:xfrm>
          <a:prstGeom prst="rect">
            <a:avLst/>
          </a:prstGeom>
          <a:noFill/>
          <a:ln>
            <a:noFill/>
          </a:ln>
        </p:spPr>
        <p:txBody>
          <a:bodyPr anchorCtr="0" anchor="b" bIns="91425" lIns="91425" rIns="91425" wrap="square"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p:nvPr>
            <p:ph idx="2" type="pic"/>
          </p:nvPr>
        </p:nvSpPr>
        <p:spPr>
          <a:xfrm>
            <a:off x="7536253" y="914400"/>
            <a:ext cx="3280973" cy="4572000"/>
          </a:xfrm>
          <a:prstGeom prst="roundRect">
            <a:avLst>
              <a:gd fmla="val 4280" name="adj"/>
            </a:avLst>
          </a:prstGeom>
          <a:noFill/>
          <a:ln cap="sq" cmpd="sng" w="50800">
            <a:solidFill>
              <a:srgbClr val="FFFFFF"/>
            </a:solidFill>
            <a:prstDash val="solid"/>
            <a:miter lim="8000"/>
            <a:headEnd len="med" w="med" type="none"/>
            <a:tailEnd len="med" w="med" type="none"/>
          </a:ln>
        </p:spPr>
        <p:txBody>
          <a:bodyPr anchorCtr="0" anchor="t" bIns="91425" lIns="91425" rIns="91425" wrap="square" tIns="91425"/>
          <a:lstStyle>
            <a:lvl1pPr indent="0" lvl="0" marL="0" marR="0" rtl="0" algn="ctr">
              <a:spcBef>
                <a:spcPts val="0"/>
              </a:spcBef>
              <a:buClr>
                <a:schemeClr val="lt1"/>
              </a:buClr>
              <a:buFont typeface="Calibri"/>
              <a:buNone/>
              <a:defRPr/>
            </a:lvl1pPr>
            <a:lvl2pPr indent="0" lvl="1" marL="457200" marR="0" rtl="0" algn="l">
              <a:spcBef>
                <a:spcPts val="0"/>
              </a:spcBef>
              <a:buClr>
                <a:schemeClr val="lt1"/>
              </a:buClr>
              <a:buFont typeface="Calibri"/>
              <a:buNone/>
              <a:defRPr/>
            </a:lvl2pPr>
            <a:lvl3pPr indent="0" lvl="2" marL="914400" marR="0" rtl="0" algn="l">
              <a:spcBef>
                <a:spcPts val="0"/>
              </a:spcBef>
              <a:buClr>
                <a:schemeClr val="lt1"/>
              </a:buClr>
              <a:buFont typeface="Calibri"/>
              <a:buNone/>
              <a:defRPr/>
            </a:lvl3pPr>
            <a:lvl4pPr indent="0" lvl="3" marL="1371600" marR="0" rtl="0" algn="l">
              <a:spcBef>
                <a:spcPts val="0"/>
              </a:spcBef>
              <a:buClr>
                <a:schemeClr val="lt1"/>
              </a:buClr>
              <a:buFont typeface="Calibri"/>
              <a:buNone/>
              <a:defRPr/>
            </a:lvl4pPr>
            <a:lvl5pPr indent="0" lvl="4" marL="1828800" marR="0" rtl="0" algn="l">
              <a:spcBef>
                <a:spcPts val="0"/>
              </a:spcBef>
              <a:buClr>
                <a:schemeClr val="lt1"/>
              </a:buClr>
              <a:buFont typeface="Calibri"/>
              <a:buNone/>
              <a:defRPr/>
            </a:lvl5pPr>
            <a:lvl6pPr indent="0" lvl="5" marL="2286000" marR="0" rtl="0" algn="l">
              <a:spcBef>
                <a:spcPts val="0"/>
              </a:spcBef>
              <a:buClr>
                <a:schemeClr val="lt1"/>
              </a:buClr>
              <a:buFont typeface="Calibri"/>
              <a:buNone/>
              <a:defRPr/>
            </a:lvl6pPr>
            <a:lvl7pPr indent="0" lvl="6" marL="2743200" marR="0" rtl="0" algn="l">
              <a:spcBef>
                <a:spcPts val="0"/>
              </a:spcBef>
              <a:buClr>
                <a:schemeClr val="lt1"/>
              </a:buClr>
              <a:buFont typeface="Calibri"/>
              <a:buNone/>
              <a:defRPr/>
            </a:lvl7pPr>
            <a:lvl8pPr indent="0" lvl="7" marL="3200400" marR="0" rtl="0" algn="l">
              <a:spcBef>
                <a:spcPts val="0"/>
              </a:spcBef>
              <a:buClr>
                <a:schemeClr val="lt1"/>
              </a:buClr>
              <a:buFont typeface="Calibri"/>
              <a:buNone/>
              <a:defRPr/>
            </a:lvl8pPr>
            <a:lvl9pPr indent="0" lvl="8" marL="3657600" marR="0" rtl="0" algn="l">
              <a:spcBef>
                <a:spcPts val="0"/>
              </a:spcBef>
              <a:buClr>
                <a:schemeClr val="lt1"/>
              </a:buClr>
              <a:buFont typeface="Calibri"/>
              <a:buNone/>
              <a:defRPr/>
            </a:lvl9pPr>
          </a:lstStyle>
          <a:p/>
        </p:txBody>
      </p:sp>
      <p:sp>
        <p:nvSpPr>
          <p:cNvPr id="72" name="Shape 72"/>
          <p:cNvSpPr txBox="1"/>
          <p:nvPr>
            <p:ph idx="1" type="body"/>
          </p:nvPr>
        </p:nvSpPr>
        <p:spPr>
          <a:xfrm>
            <a:off x="685800" y="2971800"/>
            <a:ext cx="6164653" cy="1828800"/>
          </a:xfrm>
          <a:prstGeom prst="rect">
            <a:avLst/>
          </a:prstGeom>
          <a:noFill/>
          <a:ln>
            <a:noFill/>
          </a:ln>
        </p:spPr>
        <p:txBody>
          <a:bodyPr anchorCtr="0" anchor="t" bIns="91425" lIns="91425" rIns="91425" wrap="square"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73" name="Shape 73"/>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4" name="Shape 74"/>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5" name="Shape 75"/>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685800" y="2142066"/>
            <a:ext cx="10131425" cy="3649132"/>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Font typeface="Calibri"/>
              <a:buChar char="•"/>
              <a:defRPr/>
            </a:lvl1pPr>
            <a:lvl2pPr indent="-184150" lvl="1" marL="742950" marR="0" rtl="0" algn="l">
              <a:spcBef>
                <a:spcPts val="0"/>
              </a:spcBef>
              <a:spcAft>
                <a:spcPts val="1000"/>
              </a:spcAft>
              <a:buClr>
                <a:schemeClr val="lt1"/>
              </a:buClr>
              <a:buFont typeface="Calibri"/>
              <a:buChar char="•"/>
              <a:defRPr/>
            </a:lvl2pPr>
            <a:lvl3pPr indent="-196850" lvl="2" marL="1200150" marR="0" rtl="0" algn="l">
              <a:spcBef>
                <a:spcPts val="0"/>
              </a:spcBef>
              <a:spcAft>
                <a:spcPts val="1000"/>
              </a:spcAft>
              <a:buClr>
                <a:schemeClr val="lt1"/>
              </a:buClr>
              <a:buFont typeface="Calibri"/>
              <a:buChar char="•"/>
              <a:defRPr/>
            </a:lvl3pPr>
            <a:lvl4pPr indent="-95250" lvl="3" marL="1543050" marR="0" rtl="0" algn="l">
              <a:spcBef>
                <a:spcPts val="0"/>
              </a:spcBef>
              <a:spcAft>
                <a:spcPts val="1000"/>
              </a:spcAft>
              <a:buClr>
                <a:schemeClr val="lt1"/>
              </a:buClr>
              <a:buFont typeface="Calibri"/>
              <a:buChar char="•"/>
              <a:defRPr/>
            </a:lvl4pPr>
            <a:lvl5pPr indent="-95250" lvl="4" marL="2000250" marR="0" rtl="0" algn="l">
              <a:spcBef>
                <a:spcPts val="0"/>
              </a:spcBef>
              <a:spcAft>
                <a:spcPts val="1000"/>
              </a:spcAft>
              <a:buClr>
                <a:schemeClr val="lt1"/>
              </a:buClr>
              <a:buFont typeface="Calibri"/>
              <a:buChar char="•"/>
              <a:defRPr/>
            </a:lvl5pPr>
            <a:lvl6pPr indent="-152400" lvl="5" marL="2514600" marR="0" rtl="0" algn="l">
              <a:spcBef>
                <a:spcPts val="0"/>
              </a:spcBef>
              <a:spcAft>
                <a:spcPts val="1000"/>
              </a:spcAft>
              <a:buClr>
                <a:schemeClr val="lt1"/>
              </a:buClr>
              <a:buFont typeface="Calibri"/>
              <a:buChar char="•"/>
              <a:defRPr/>
            </a:lvl6pPr>
            <a:lvl7pPr indent="-152400" lvl="6" marL="2971800" marR="0" rtl="0" algn="l">
              <a:spcBef>
                <a:spcPts val="0"/>
              </a:spcBef>
              <a:spcAft>
                <a:spcPts val="1000"/>
              </a:spcAft>
              <a:buClr>
                <a:schemeClr val="lt1"/>
              </a:buClr>
              <a:buFont typeface="Calibri"/>
              <a:buChar char="•"/>
              <a:defRPr/>
            </a:lvl7pPr>
            <a:lvl8pPr indent="-152400" lvl="7" marL="3429000" marR="0" rtl="0" algn="l">
              <a:spcBef>
                <a:spcPts val="0"/>
              </a:spcBef>
              <a:spcAft>
                <a:spcPts val="1000"/>
              </a:spcAft>
              <a:buClr>
                <a:schemeClr val="lt1"/>
              </a:buClr>
              <a:buFont typeface="Calibri"/>
              <a:buChar char="•"/>
              <a:defRPr/>
            </a:lvl8pPr>
            <a:lvl9pPr indent="-152400" lvl="8" marL="3886200" marR="0" rtl="0" algn="l">
              <a:spcBef>
                <a:spcPts val="0"/>
              </a:spcBef>
              <a:spcAft>
                <a:spcPts val="1000"/>
              </a:spcAft>
              <a:buClr>
                <a:schemeClr val="lt1"/>
              </a:buClr>
              <a:buFont typeface="Calibri"/>
              <a:buChar char="•"/>
              <a:defRPr/>
            </a:lvl9pPr>
          </a:lstStyle>
          <a:p/>
        </p:txBody>
      </p:sp>
      <p:sp>
        <p:nvSpPr>
          <p:cNvPr id="8" name="Shape 8"/>
          <p:cNvSpPr txBox="1"/>
          <p:nvPr>
            <p:ph idx="10" type="dt"/>
          </p:nvPr>
        </p:nvSpPr>
        <p:spPr>
          <a:xfrm>
            <a:off x="8589660" y="5870575"/>
            <a:ext cx="1600199" cy="377824"/>
          </a:xfrm>
          <a:prstGeom prst="rect">
            <a:avLst/>
          </a:prstGeom>
          <a:noFill/>
          <a:ln>
            <a:noFill/>
          </a:ln>
        </p:spPr>
        <p:txBody>
          <a:bodyPr anchorCtr="0" anchor="ctr" bIns="91425" lIns="91425" rIns="91425" wrap="square"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 name="Shape 9"/>
          <p:cNvSpPr txBox="1"/>
          <p:nvPr>
            <p:ph idx="11" type="ftr"/>
          </p:nvPr>
        </p:nvSpPr>
        <p:spPr>
          <a:xfrm>
            <a:off x="685800" y="5870575"/>
            <a:ext cx="7827658" cy="377824"/>
          </a:xfrm>
          <a:prstGeom prst="rect">
            <a:avLst/>
          </a:prstGeom>
          <a:noFill/>
          <a:ln>
            <a:noFill/>
          </a:ln>
        </p:spPr>
        <p:txBody>
          <a:bodyPr anchorCtr="0" anchor="ctr" bIns="91425" lIns="91425" rIns="91425" wrap="square"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 name="Shape 10"/>
          <p:cNvSpPr txBox="1"/>
          <p:nvPr>
            <p:ph idx="12" type="sldNum"/>
          </p:nvPr>
        </p:nvSpPr>
        <p:spPr>
          <a:xfrm>
            <a:off x="10266060" y="5870575"/>
            <a:ext cx="551166" cy="377824"/>
          </a:xfrm>
          <a:prstGeom prst="rect">
            <a:avLst/>
          </a:prstGeom>
          <a:noFill/>
          <a:ln>
            <a:noFill/>
          </a:ln>
        </p:spPr>
        <p:txBody>
          <a:bodyPr anchorCtr="0" anchor="ctr" bIns="91425" lIns="91425" rIns="91425" wrap="square"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3962398" y="1964266"/>
            <a:ext cx="7197725" cy="2421463"/>
          </a:xfrm>
          <a:prstGeom prst="rect">
            <a:avLst/>
          </a:prstGeom>
          <a:noFill/>
          <a:ln>
            <a:noFill/>
          </a:ln>
        </p:spPr>
        <p:txBody>
          <a:bodyPr anchorCtr="0" anchor="b" bIns="45700" lIns="91425" rIns="91425" wrap="square" tIns="45700">
            <a:noAutofit/>
          </a:bodyPr>
          <a:lstStyle/>
          <a:p>
            <a:pPr indent="0" lvl="0" marL="0" marR="0" rtl="0" algn="r">
              <a:spcBef>
                <a:spcPts val="0"/>
              </a:spcBef>
              <a:buClr>
                <a:srgbClr val="BFBFBF"/>
              </a:buClr>
              <a:buSzPct val="25000"/>
              <a:buFont typeface="Calibri"/>
              <a:buNone/>
            </a:pPr>
            <a:r>
              <a:rPr b="0" i="0" lang="en-US" sz="4800" u="none" cap="none" strike="noStrike">
                <a:solidFill>
                  <a:srgbClr val="BFBFBF"/>
                </a:solidFill>
                <a:latin typeface="Calibri"/>
                <a:ea typeface="Calibri"/>
                <a:cs typeface="Calibri"/>
                <a:sym typeface="Calibri"/>
              </a:rPr>
              <a:t>NETWORK FLOW ANALYSIS</a:t>
            </a:r>
          </a:p>
        </p:txBody>
      </p:sp>
      <p:sp>
        <p:nvSpPr>
          <p:cNvPr id="145" name="Shape 145"/>
          <p:cNvSpPr txBox="1"/>
          <p:nvPr>
            <p:ph idx="1" type="subTitle"/>
          </p:nvPr>
        </p:nvSpPr>
        <p:spPr>
          <a:xfrm>
            <a:off x="3962398" y="4385732"/>
            <a:ext cx="7197725" cy="1405466"/>
          </a:xfrm>
          <a:prstGeom prst="rect">
            <a:avLst/>
          </a:prstGeom>
          <a:noFill/>
          <a:ln>
            <a:noFill/>
          </a:ln>
        </p:spPr>
        <p:txBody>
          <a:bodyPr anchorCtr="0" anchor="t" bIns="45700" lIns="91425" rIns="91425" wrap="square" tIns="45700">
            <a:noAutofit/>
          </a:bodyPr>
          <a:lstStyle/>
          <a:p>
            <a:pPr indent="0" lvl="0" marL="0" marR="0" rtl="0" algn="r">
              <a:spcBef>
                <a:spcPts val="0"/>
              </a:spcBef>
              <a:spcAft>
                <a:spcPts val="1000"/>
              </a:spcAft>
              <a:buClr>
                <a:schemeClr val="lt1"/>
              </a:buClr>
              <a:buSzPct val="25000"/>
              <a:buFont typeface="Calibri"/>
              <a:buNone/>
            </a:pPr>
            <a:r>
              <a:rPr b="0" i="0" lang="en-US" sz="1800" u="none" cap="none" strike="noStrike">
                <a:solidFill>
                  <a:srgbClr val="BFBFBF"/>
                </a:solidFill>
                <a:latin typeface="Calibri"/>
                <a:ea typeface="Calibri"/>
                <a:cs typeface="Calibri"/>
                <a:sym typeface="Calibri"/>
              </a:rPr>
              <a:t>USING BIG DATA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UNDERSTANDING PHASE</a:t>
            </a:r>
          </a:p>
        </p:txBody>
      </p:sp>
      <p:sp>
        <p:nvSpPr>
          <p:cNvPr id="198" name="Shape 198"/>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Big Data – Overview</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Hadoop Framework</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Botnet Detection</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Detecting DDoS Attacks with Hadoop</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Brute-Force Attacks Detection</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TCP Flow Analysis for Defense against Shrew DDoS Attacks</a:t>
            </a:r>
          </a:p>
          <a:p>
            <a:pPr indent="-285750" lvl="0" marL="285750" marR="0" rtl="0" algn="l">
              <a:spcBef>
                <a:spcPts val="1000"/>
              </a:spcBef>
              <a:spcAft>
                <a:spcPts val="100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BIG DATA – OVERVIEW</a:t>
            </a:r>
          </a:p>
        </p:txBody>
      </p:sp>
      <p:sp>
        <p:nvSpPr>
          <p:cNvPr id="204" name="Shape 204"/>
          <p:cNvSpPr txBox="1"/>
          <p:nvPr>
            <p:ph idx="1" type="body"/>
          </p:nvPr>
        </p:nvSpPr>
        <p:spPr>
          <a:xfrm>
            <a:off x="685800" y="2032000"/>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90% of the data in the world today has been created in the last two years alone.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The term Big Data refers to large-scale information management and analysis technologies that exceed the capability of traditional data processing technologies.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Big Data Analytics is a paradigm where large data sets are split into small ones and given to worker nodes to compute and all the results are appended to give the result.</a:t>
            </a:r>
          </a:p>
          <a:p>
            <a:pPr indent="0" lvl="0" marL="0" marR="0" rtl="0" algn="l">
              <a:spcBef>
                <a:spcPts val="1000"/>
              </a:spcBef>
              <a:spcAft>
                <a:spcPts val="1000"/>
              </a:spcAft>
              <a:buClr>
                <a:schemeClr val="lt1"/>
              </a:buClr>
              <a:buSzPct val="25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ADVANTAGES OF BIG DATA ANALYTICS</a:t>
            </a:r>
          </a:p>
        </p:txBody>
      </p:sp>
      <p:sp>
        <p:nvSpPr>
          <p:cNvPr id="210" name="Shape 210"/>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chemeClr val="lt1"/>
              </a:buClr>
              <a:buSzPct val="25000"/>
              <a:buFont typeface="Calibri"/>
              <a:buNone/>
            </a:pPr>
            <a:r>
              <a:rPr b="0" i="0" lang="en-US" sz="2000" u="none" cap="none" strike="noStrike">
                <a:solidFill>
                  <a:schemeClr val="lt1"/>
                </a:solidFill>
                <a:latin typeface="Calibri"/>
                <a:ea typeface="Calibri"/>
                <a:cs typeface="Calibri"/>
                <a:sym typeface="Calibri"/>
              </a:rPr>
              <a:t>Advantages over traditional technologies –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Can handle data with variety, velocity and volume can be managed easily. </a:t>
            </a:r>
          </a:p>
          <a:p>
            <a:pPr indent="0" lvl="0" marL="0" marR="0" rtl="0" algn="l">
              <a:spcBef>
                <a:spcPts val="1000"/>
              </a:spcBef>
              <a:spcAft>
                <a:spcPts val="0"/>
              </a:spcAft>
              <a:buClr>
                <a:schemeClr val="lt1"/>
              </a:buClr>
              <a:buSzPct val="25000"/>
              <a:buFont typeface="Calibri"/>
              <a:buNone/>
            </a:pPr>
            <a:r>
              <a:t/>
            </a:r>
            <a:endParaRPr b="0" i="0" sz="1800" u="none" cap="none" strike="noStrike">
              <a:solidFill>
                <a:schemeClr val="lt1"/>
              </a:solidFill>
              <a:latin typeface="Calibri"/>
              <a:ea typeface="Calibri"/>
              <a:cs typeface="Calibri"/>
              <a:sym typeface="Calibri"/>
            </a:endParaRPr>
          </a:p>
          <a:p>
            <a:pPr indent="0" lvl="0" marL="0" marR="0" rtl="0" algn="l">
              <a:spcBef>
                <a:spcPts val="1000"/>
              </a:spcBef>
              <a:spcAft>
                <a:spcPts val="0"/>
              </a:spcAft>
              <a:buClr>
                <a:schemeClr val="lt1"/>
              </a:buClr>
              <a:buSzPct val="25000"/>
              <a:buFont typeface="Calibri"/>
              <a:buNone/>
            </a:pPr>
            <a:r>
              <a:rPr b="0" i="0" lang="en-US" sz="2000" u="none" cap="none" strike="noStrike">
                <a:solidFill>
                  <a:schemeClr val="lt1"/>
                </a:solidFill>
                <a:latin typeface="Calibri"/>
                <a:ea typeface="Calibri"/>
                <a:cs typeface="Calibri"/>
                <a:sym typeface="Calibri"/>
              </a:rPr>
              <a:t>Other Factors pushing towards this new technology-</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rapidly decreasing cost of storage and CPU power in recent years.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flexibility and cost-effectiveness of datacenters and cloud computing for elastic computation and storage.</a:t>
            </a:r>
          </a:p>
          <a:p>
            <a:pPr indent="-285750" lvl="0" marL="285750" marR="0" rtl="0" algn="l">
              <a:spcBef>
                <a:spcPts val="1000"/>
              </a:spcBef>
              <a:spcAft>
                <a:spcPts val="100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development of new frameworks such as Hadoop, allowing distributed computing systems to store large quantities of data through flexible parallel processing.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HADOOP</a:t>
            </a:r>
          </a:p>
        </p:txBody>
      </p:sp>
      <p:sp>
        <p:nvSpPr>
          <p:cNvPr id="216" name="Shape 216"/>
          <p:cNvSpPr txBox="1"/>
          <p:nvPr>
            <p:ph idx="1" type="body"/>
          </p:nvPr>
        </p:nvSpPr>
        <p:spPr>
          <a:xfrm>
            <a:off x="685800" y="2065866"/>
            <a:ext cx="10131425" cy="3940098"/>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Hadoop is an Open-source framework which allows developers to take advantage of Map-Reduce Paradigm which involves very large and different sets of data.</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Hadoop is one of the most popular technologies for batch processing. It lets user to define the formats according to their needs and analyze the data.</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Several tools can help analysts create complex queries and run machine learning algorithms on top of Hadoop. </a:t>
            </a:r>
          </a:p>
          <a:p>
            <a:pPr indent="0" lvl="0" marL="0" marR="0" rtl="0" algn="l">
              <a:spcBef>
                <a:spcPts val="1000"/>
              </a:spcBef>
              <a:spcAft>
                <a:spcPts val="0"/>
              </a:spcAft>
              <a:buClr>
                <a:schemeClr val="lt1"/>
              </a:buClr>
              <a:buSzPct val="25000"/>
              <a:buFont typeface="Calibri"/>
              <a:buNone/>
            </a:pPr>
            <a:r>
              <a:t/>
            </a:r>
            <a:endParaRPr b="0" i="0" sz="1800" u="none" cap="none" strike="noStrike">
              <a:solidFill>
                <a:schemeClr val="lt1"/>
              </a:solidFill>
              <a:latin typeface="Calibri"/>
              <a:ea typeface="Calibri"/>
              <a:cs typeface="Calibri"/>
              <a:sym typeface="Calibri"/>
            </a:endParaRPr>
          </a:p>
          <a:p>
            <a:pPr indent="0" lvl="0" marL="0" marR="0" rtl="0" algn="l">
              <a:spcBef>
                <a:spcPts val="100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Applications</a:t>
            </a:r>
          </a:p>
          <a:p>
            <a:pPr indent="-285750" lvl="0" marL="285750" marR="0" rtl="0" algn="l">
              <a:spcBef>
                <a:spcPts val="1000"/>
              </a:spcBef>
              <a:spcAft>
                <a:spcPts val="100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Big Data analytics can be leveraged to improve information security and situational awareness. For example, Big Data analytics can be employed to analyze financial transactions, log files, and network traffic to identify anomalies and suspicious activities.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NEED FOR BIG DATA </a:t>
            </a:r>
          </a:p>
        </p:txBody>
      </p:sp>
      <p:sp>
        <p:nvSpPr>
          <p:cNvPr id="222" name="Shape 222"/>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With development of new technology and devices, rate of collection of data is increasing very rapidly. The volume of business data worldwide, across all companies, doubles every 1.2 years, according to estimates.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Large Hadron Collider experiments - 150 million sensors delivering data 40 million times per second</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Square Kilometer Array is a telescope which consists of millions of antennas - expected to gather 14 exa- bytes and store one petabyte per day.</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eBay.com uses two data warehouses at 7.5 petabytes and 40PB as well as a 40PB Hadoop cluster</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Walmart handles more than 1 million customer transactions every hour</a:t>
            </a:r>
          </a:p>
          <a:p>
            <a:pPr indent="0" lvl="0" marL="0" marR="0" rtl="0" algn="l">
              <a:spcBef>
                <a:spcPts val="1000"/>
              </a:spcBef>
              <a:spcAft>
                <a:spcPts val="100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Handling such large databases, datasets and queries is impossible using traditional technologies. This is where Big data is way ahead of other technologies.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BOTNETS</a:t>
            </a:r>
          </a:p>
        </p:txBody>
      </p:sp>
      <p:sp>
        <p:nvSpPr>
          <p:cNvPr id="228" name="Shape 228"/>
          <p:cNvSpPr txBox="1"/>
          <p:nvPr>
            <p:ph idx="1" type="body"/>
          </p:nvPr>
        </p:nvSpPr>
        <p:spPr>
          <a:xfrm>
            <a:off x="685800" y="1884557"/>
            <a:ext cx="10131425" cy="4051610"/>
          </a:xfrm>
          <a:prstGeom prst="rect">
            <a:avLst/>
          </a:prstGeom>
          <a:noFill/>
          <a:ln>
            <a:noFill/>
          </a:ln>
        </p:spPr>
        <p:txBody>
          <a:bodyPr anchorCtr="0" anchor="ctr" bIns="45700" lIns="91425" rIns="91425" wrap="square" tIns="45700">
            <a:noAutofit/>
          </a:bodyPr>
          <a:lstStyle/>
          <a:p>
            <a:pPr indent="-285750" lvl="0" marL="285750" marR="0" rtl="0" algn="l">
              <a:lnSpc>
                <a:spcPct val="90000"/>
              </a:lnSpc>
              <a:spcBef>
                <a:spcPts val="0"/>
              </a:spcBef>
              <a:spcAft>
                <a:spcPts val="0"/>
              </a:spcAft>
              <a:buClr>
                <a:schemeClr val="lt1"/>
              </a:buClr>
              <a:buSzPct val="97058"/>
              <a:buFont typeface="Calibri"/>
              <a:buChar char="•"/>
            </a:pPr>
            <a:r>
              <a:rPr b="0" i="0" lang="en-US" sz="1650" u="none" cap="none" strike="noStrike">
                <a:solidFill>
                  <a:schemeClr val="lt1"/>
                </a:solidFill>
                <a:latin typeface="Calibri"/>
                <a:ea typeface="Calibri"/>
                <a:cs typeface="Calibri"/>
                <a:sym typeface="Calibri"/>
              </a:rPr>
              <a:t>A botnet is a network of compromised hosts (bots) which are controlled by an attacker also called the botmaster. The botmaster sends commands via a C&amp;C (Command and Control) channel.  </a:t>
            </a:r>
          </a:p>
          <a:p>
            <a:pPr indent="-285750" lvl="0" marL="285750" marR="0" rtl="0" algn="l">
              <a:lnSpc>
                <a:spcPct val="90000"/>
              </a:lnSpc>
              <a:spcBef>
                <a:spcPts val="1000"/>
              </a:spcBef>
              <a:spcAft>
                <a:spcPts val="0"/>
              </a:spcAft>
              <a:buClr>
                <a:schemeClr val="lt1"/>
              </a:buClr>
              <a:buSzPct val="97058"/>
              <a:buFont typeface="Calibri"/>
              <a:buChar char="•"/>
            </a:pPr>
            <a:r>
              <a:rPr b="0" i="0" lang="en-US" sz="1650" u="none" cap="none" strike="noStrike">
                <a:solidFill>
                  <a:schemeClr val="lt1"/>
                </a:solidFill>
                <a:latin typeface="Calibri"/>
                <a:ea typeface="Calibri"/>
                <a:cs typeface="Calibri"/>
                <a:sym typeface="Calibri"/>
              </a:rPr>
              <a:t>The current botnets are based on peer to-peer technologies where each bot acts as a client and a server.</a:t>
            </a:r>
          </a:p>
          <a:p>
            <a:pPr indent="-285750" lvl="0" marL="285750" marR="0" rtl="0" algn="l">
              <a:lnSpc>
                <a:spcPct val="90000"/>
              </a:lnSpc>
              <a:spcBef>
                <a:spcPts val="1000"/>
              </a:spcBef>
              <a:spcAft>
                <a:spcPts val="0"/>
              </a:spcAft>
              <a:buClr>
                <a:schemeClr val="lt1"/>
              </a:buClr>
              <a:buSzPct val="97941"/>
              <a:buFont typeface="Calibri"/>
              <a:buNone/>
            </a:pPr>
            <a:r>
              <a:t/>
            </a:r>
            <a:endParaRPr b="0" i="0" sz="165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25000"/>
              <a:buFont typeface="Calibri"/>
              <a:buNone/>
            </a:pPr>
            <a:r>
              <a:rPr b="0" i="0" lang="en-US" sz="1650" u="none" cap="none" strike="noStrike">
                <a:solidFill>
                  <a:schemeClr val="lt1"/>
                </a:solidFill>
                <a:latin typeface="Calibri"/>
                <a:ea typeface="Calibri"/>
                <a:cs typeface="Calibri"/>
                <a:sym typeface="Calibri"/>
              </a:rPr>
              <a:t>Problems in detecting botnets </a:t>
            </a:r>
          </a:p>
          <a:p>
            <a:pPr indent="-285750" lvl="0" marL="285750" marR="0" rtl="0" algn="l">
              <a:lnSpc>
                <a:spcPct val="90000"/>
              </a:lnSpc>
              <a:spcBef>
                <a:spcPts val="1000"/>
              </a:spcBef>
              <a:spcAft>
                <a:spcPts val="0"/>
              </a:spcAft>
              <a:buClr>
                <a:schemeClr val="lt1"/>
              </a:buClr>
              <a:buSzPct val="97058"/>
              <a:buFont typeface="Calibri"/>
              <a:buChar char="•"/>
            </a:pPr>
            <a:r>
              <a:rPr b="0" i="0" lang="en-US" sz="1650" u="none" cap="none" strike="noStrike">
                <a:solidFill>
                  <a:schemeClr val="lt1"/>
                </a:solidFill>
                <a:latin typeface="Calibri"/>
                <a:ea typeface="Calibri"/>
                <a:cs typeface="Calibri"/>
                <a:sym typeface="Calibri"/>
              </a:rPr>
              <a:t>Nowadays, botnet traffic is mixed with a huge volume of benign traffic due to almost ubiquitous high speed networks. Such networks can be monitored using IP flow records but their forensic analysis form the major computational bottleneck.</a:t>
            </a:r>
          </a:p>
          <a:p>
            <a:pPr indent="-285750" lvl="0" marL="285750" marR="0" rtl="0" algn="l">
              <a:lnSpc>
                <a:spcPct val="90000"/>
              </a:lnSpc>
              <a:spcBef>
                <a:spcPts val="1000"/>
              </a:spcBef>
              <a:spcAft>
                <a:spcPts val="1000"/>
              </a:spcAft>
              <a:buClr>
                <a:schemeClr val="lt1"/>
              </a:buClr>
              <a:buSzPct val="97941"/>
              <a:buFont typeface="Calibri"/>
              <a:buNone/>
            </a:pPr>
            <a:r>
              <a:t/>
            </a:r>
            <a:endParaRPr b="0" i="0" sz="165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BOTNET FRAMEWORK</a:t>
            </a:r>
          </a:p>
        </p:txBody>
      </p:sp>
      <p:pic>
        <p:nvPicPr>
          <p:cNvPr id="234" name="Shape 234"/>
          <p:cNvPicPr preferRelativeResize="0"/>
          <p:nvPr>
            <p:ph idx="1" type="body"/>
          </p:nvPr>
        </p:nvPicPr>
        <p:blipFill rotWithShape="1">
          <a:blip r:embed="rId3">
            <a:alphaModFix/>
          </a:blip>
          <a:srcRect b="0" l="0" r="0" t="0"/>
          <a:stretch/>
        </p:blipFill>
        <p:spPr>
          <a:xfrm>
            <a:off x="1663441" y="1885243"/>
            <a:ext cx="8604965" cy="44139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DETECTING DDOS ATTACKS WITH HADOOP</a:t>
            </a:r>
          </a:p>
        </p:txBody>
      </p:sp>
      <p:sp>
        <p:nvSpPr>
          <p:cNvPr id="240" name="Shape 240"/>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Recent distributed denial-of-service (DDoS) attacks have demonstrated horrible destructive power by paralyzing web servers within short time.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As the volume of Internet traffic rapidly grows up, the current DDoS detection technologies have met a new challenge that should efficiently deal with a huge amount of traffic within the affordable response time.</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Main Idea. </a:t>
            </a:r>
          </a:p>
          <a:p>
            <a:pPr indent="-285750" lvl="0" marL="285750" marR="0" rtl="0" algn="l">
              <a:spcBef>
                <a:spcPts val="1000"/>
              </a:spcBef>
              <a:spcAft>
                <a:spcPts val="100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Counter-based detection is a simple method that counts the total traffic volume or the number of web page requests. Since the DDoS attack with the low volume of traffic such as the HTTP GET incomplete attack is prevalent these days, the frequency of page requests from clients will be a more effective factor.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DETECTING DDOS ATTACKS WITH HADOOP</a:t>
            </a:r>
          </a:p>
        </p:txBody>
      </p:sp>
      <p:sp>
        <p:nvSpPr>
          <p:cNvPr id="246" name="Shape 246"/>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Actual Algorithm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 In the MapReduce algorithm, the map function filters non-HTTP GET packets and generates key values of server IP address, masked timestamp, and client IP address.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The reduce function summarizes the number of URL requests, page requests, and server response between a client and a server.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Finally, the algorithm aggregates values per server. When total requests for a specific server exceeds the threshold, the records are marked as attackers.</a:t>
            </a:r>
          </a:p>
          <a:p>
            <a:pPr indent="-285750" lvl="0" marL="285750" marR="0" rtl="0" algn="l">
              <a:spcBef>
                <a:spcPts val="1000"/>
              </a:spcBef>
              <a:spcAft>
                <a:spcPts val="100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BRUTE-FORCE ATTACKS</a:t>
            </a:r>
          </a:p>
        </p:txBody>
      </p:sp>
      <p:sp>
        <p:nvSpPr>
          <p:cNvPr id="252" name="Shape 252"/>
          <p:cNvSpPr txBox="1"/>
          <p:nvPr>
            <p:ph idx="1" type="body"/>
          </p:nvPr>
        </p:nvSpPr>
        <p:spPr>
          <a:xfrm>
            <a:off x="685800" y="1998133"/>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Brute-force attacks are getting harder to successfully detect on a network level due to increasing volume and encryption of network traffic and growing ubiquity of high-speed networks.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Analyse current methods for detection of brute-force attacks based on the analysis of network flows and discusses their strengths and shortcomings.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Attacks in general can be divided into two categories depending on their impact on traffic patterns. </a:t>
            </a:r>
          </a:p>
          <a:p>
            <a:pPr indent="-285750" lvl="1" marL="742950" marR="0" rtl="0" algn="l">
              <a:spcBef>
                <a:spcPts val="1000"/>
              </a:spcBef>
              <a:spcAft>
                <a:spcPts val="0"/>
              </a:spcAft>
              <a:buClr>
                <a:schemeClr val="lt1"/>
              </a:buClr>
              <a:buSzPct val="100000"/>
              <a:buFont typeface="Calibri"/>
              <a:buChar char="•"/>
            </a:pPr>
            <a:r>
              <a:rPr b="0" i="0" lang="en-US" sz="1600" u="none" cap="none" strike="noStrike">
                <a:solidFill>
                  <a:schemeClr val="lt1"/>
                </a:solidFill>
                <a:latin typeface="Calibri"/>
                <a:ea typeface="Calibri"/>
                <a:cs typeface="Calibri"/>
                <a:sym typeface="Calibri"/>
              </a:rPr>
              <a:t>noisy attacks that disrupt these patterns significantly.</a:t>
            </a:r>
          </a:p>
          <a:p>
            <a:pPr indent="-285750" lvl="1" marL="742950" marR="0" rtl="0" algn="l">
              <a:spcBef>
                <a:spcPts val="1000"/>
              </a:spcBef>
              <a:spcAft>
                <a:spcPts val="1000"/>
              </a:spcAft>
              <a:buClr>
                <a:schemeClr val="lt1"/>
              </a:buClr>
              <a:buSzPct val="100000"/>
              <a:buFont typeface="Calibri"/>
              <a:buChar char="•"/>
            </a:pPr>
            <a:r>
              <a:rPr b="0" i="0" lang="en-US" sz="1600" u="none" cap="none" strike="noStrike">
                <a:solidFill>
                  <a:schemeClr val="lt1"/>
                </a:solidFill>
                <a:latin typeface="Calibri"/>
                <a:ea typeface="Calibri"/>
                <a:cs typeface="Calibri"/>
                <a:sym typeface="Calibri"/>
              </a:rPr>
              <a:t>stealthy attacks that are much harder to gather and examine as they, by virtue try to remain undetected.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CONTENTS</a:t>
            </a:r>
          </a:p>
        </p:txBody>
      </p:sp>
      <p:sp>
        <p:nvSpPr>
          <p:cNvPr id="151" name="Shape 151"/>
          <p:cNvSpPr txBox="1"/>
          <p:nvPr>
            <p:ph idx="1" type="body"/>
          </p:nvPr>
        </p:nvSpPr>
        <p:spPr>
          <a:xfrm>
            <a:off x="685800" y="1813453"/>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Pre-Requisite Phase (May – June)</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Understanding Phase (June – July)</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Building Phase (July – August)</a:t>
            </a:r>
          </a:p>
          <a:p>
            <a:pPr indent="0" lvl="0" marL="0" marR="0" rtl="0" algn="l">
              <a:spcBef>
                <a:spcPts val="1000"/>
              </a:spcBef>
              <a:spcAft>
                <a:spcPts val="1000"/>
              </a:spcAft>
              <a:buClr>
                <a:schemeClr val="lt1"/>
              </a:buClr>
              <a:buSzPct val="25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BRUTE-FORCE ATTACKS</a:t>
            </a:r>
          </a:p>
        </p:txBody>
      </p:sp>
      <p:sp>
        <p:nvSpPr>
          <p:cNvPr id="258" name="Shape 258"/>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Since a lot of network traffic is encrypted, the traditional approach to network-based intrusion detection is becoming ineffective as only Packet headers can be analysed instead of Payload.</a:t>
            </a:r>
          </a:p>
          <a:p>
            <a:pPr indent="0" lvl="0" marL="0" marR="0" rtl="0" algn="l">
              <a:spcBef>
                <a:spcPts val="1000"/>
              </a:spcBef>
              <a:spcAft>
                <a:spcPts val="0"/>
              </a:spcAft>
              <a:buClr>
                <a:schemeClr val="lt1"/>
              </a:buClr>
              <a:buSzPct val="25000"/>
              <a:buFont typeface="Calibri"/>
              <a:buNone/>
            </a:pPr>
            <a:r>
              <a:t/>
            </a:r>
            <a:endParaRPr b="0" i="0" sz="1800" u="none" cap="none" strike="noStrike">
              <a:solidFill>
                <a:schemeClr val="lt1"/>
              </a:solidFill>
              <a:latin typeface="Calibri"/>
              <a:ea typeface="Calibri"/>
              <a:cs typeface="Calibri"/>
              <a:sym typeface="Calibri"/>
            </a:endParaRPr>
          </a:p>
          <a:p>
            <a:pPr indent="0" lvl="0" marL="0" marR="0" rtl="0" algn="l">
              <a:spcBef>
                <a:spcPts val="100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How to defend?</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describe how it is possible to use network flows to discover anomalies and intrusions.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Brute-force attacks are most frequently detected at the host level by inspecting access logs.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If the predefined number of unsuccessful login attempts is reached, an alert is fired, the attacker blocked or other attempts significantly delayed. This approach is effective, even for distributed attacks. </a:t>
            </a:r>
          </a:p>
          <a:p>
            <a:pPr indent="-285750" lvl="0" marL="285750" marR="0" rtl="0" algn="l">
              <a:spcBef>
                <a:spcPts val="1000"/>
              </a:spcBef>
              <a:spcAft>
                <a:spcPts val="100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BRUTE-FORCE ATTACKS</a:t>
            </a:r>
          </a:p>
        </p:txBody>
      </p:sp>
      <p:sp>
        <p:nvSpPr>
          <p:cNvPr id="264" name="Shape 264"/>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chemeClr val="lt1"/>
              </a:buClr>
              <a:buSzPct val="25000"/>
              <a:buFont typeface="Calibri"/>
              <a:buNone/>
            </a:pPr>
            <a:r>
              <a:rPr b="1" i="1" lang="en-US" sz="1800" u="none" cap="none" strike="noStrike">
                <a:solidFill>
                  <a:schemeClr val="lt1"/>
                </a:solidFill>
                <a:latin typeface="Calibri"/>
                <a:ea typeface="Calibri"/>
                <a:cs typeface="Calibri"/>
                <a:sym typeface="Calibri"/>
              </a:rPr>
              <a:t>Downfalls of Network flows for Detection </a:t>
            </a:r>
          </a:p>
          <a:p>
            <a:pPr indent="-285750" lvl="0" marL="285750" marR="0" rtl="0" algn="l">
              <a:spcBef>
                <a:spcPts val="1000"/>
              </a:spcBef>
              <a:spcAft>
                <a:spcPts val="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When network traffic is converted to network flows, information like the packet payload, is lost. This loss of information implies that network flows are not suitable for the detection of all kinds of malicious network activity. </a:t>
            </a:r>
          </a:p>
          <a:p>
            <a:pPr indent="0" lvl="0" marL="0" marR="0" rtl="0" algn="l">
              <a:spcBef>
                <a:spcPts val="1000"/>
              </a:spcBef>
              <a:spcAft>
                <a:spcPts val="0"/>
              </a:spcAft>
              <a:buClr>
                <a:schemeClr val="lt1"/>
              </a:buClr>
              <a:buSzPct val="25000"/>
              <a:buFont typeface="Calibri"/>
              <a:buNone/>
            </a:pPr>
            <a:r>
              <a:t/>
            </a:r>
            <a:endParaRPr b="0" i="0"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The acquired flows are sent at least with a 5-minute delay which could be considered too late in case of attack which happen very fast. </a:t>
            </a:r>
          </a:p>
          <a:p>
            <a:pPr indent="-285750" lvl="0" marL="285750" marR="0" rtl="0" algn="l">
              <a:spcBef>
                <a:spcPts val="1000"/>
              </a:spcBef>
              <a:spcAft>
                <a:spcPts val="0"/>
              </a:spcAft>
              <a:buClr>
                <a:schemeClr val="lt1"/>
              </a:buClr>
              <a:buSzPct val="100000"/>
              <a:buFont typeface="Calibri"/>
              <a:buNone/>
            </a:pPr>
            <a:r>
              <a:t/>
            </a:r>
            <a:endParaRPr b="1" i="1"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100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BUILDING PHASE</a:t>
            </a:r>
          </a:p>
        </p:txBody>
      </p:sp>
      <p:sp>
        <p:nvSpPr>
          <p:cNvPr id="270" name="Shape 270"/>
          <p:cNvSpPr txBox="1"/>
          <p:nvPr>
            <p:ph idx="1" type="body"/>
          </p:nvPr>
        </p:nvSpPr>
        <p:spPr>
          <a:xfrm>
            <a:off x="685800" y="2009423"/>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Word Count - Single Node Cluster</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Multi Node Cluster Setup</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Packet Count Program</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Current measures for Detecting DDoS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Our Approach</a:t>
            </a:r>
          </a:p>
          <a:p>
            <a:pPr indent="-285750" lvl="0" marL="285750" marR="0" rtl="0" algn="l">
              <a:spcBef>
                <a:spcPts val="1000"/>
              </a:spcBef>
              <a:spcAft>
                <a:spcPts val="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a:p>
            <a:pPr indent="0" lvl="0" marL="0" marR="0" rtl="0" algn="l">
              <a:spcBef>
                <a:spcPts val="1000"/>
              </a:spcBef>
              <a:spcAft>
                <a:spcPts val="100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685800" y="663222"/>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WORD COUNT - SINGLE NODE </a:t>
            </a:r>
            <a:br>
              <a:rPr b="0" i="0" lang="en-US" sz="3600" u="none" cap="none" strike="noStrike">
                <a:solidFill>
                  <a:schemeClr val="lt1"/>
                </a:solidFill>
                <a:latin typeface="Calibri"/>
                <a:ea typeface="Calibri"/>
                <a:cs typeface="Calibri"/>
                <a:sym typeface="Calibri"/>
              </a:rPr>
            </a:br>
          </a:p>
        </p:txBody>
      </p:sp>
      <p:sp>
        <p:nvSpPr>
          <p:cNvPr id="276" name="Shape 276"/>
          <p:cNvSpPr txBox="1"/>
          <p:nvPr>
            <p:ph idx="1" type="body"/>
          </p:nvPr>
        </p:nvSpPr>
        <p:spPr>
          <a:xfrm>
            <a:off x="685800" y="2435577"/>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Word count is a typical example for checking the usage of Hadoop which is intended to count the no of occurrences of each word  in the provided input files.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Implemented in two stages: </a:t>
            </a:r>
            <a:r>
              <a:rPr b="0" i="1" lang="en-US" sz="1800" u="none" cap="none" strike="noStrike">
                <a:solidFill>
                  <a:schemeClr val="lt1"/>
                </a:solidFill>
                <a:latin typeface="Calibri"/>
                <a:ea typeface="Calibri"/>
                <a:cs typeface="Calibri"/>
                <a:sym typeface="Calibri"/>
              </a:rPr>
              <a:t>Mapper </a:t>
            </a:r>
            <a:r>
              <a:rPr b="0" i="0" lang="en-US" sz="1800" u="none" cap="none" strike="noStrike">
                <a:solidFill>
                  <a:schemeClr val="lt1"/>
                </a:solidFill>
                <a:latin typeface="Calibri"/>
                <a:ea typeface="Calibri"/>
                <a:cs typeface="Calibri"/>
                <a:sym typeface="Calibri"/>
              </a:rPr>
              <a:t>and</a:t>
            </a:r>
            <a:r>
              <a:rPr b="0" i="1" lang="en-US" sz="1800" u="none" cap="none" strike="noStrike">
                <a:solidFill>
                  <a:schemeClr val="lt1"/>
                </a:solidFill>
                <a:latin typeface="Calibri"/>
                <a:ea typeface="Calibri"/>
                <a:cs typeface="Calibri"/>
                <a:sym typeface="Calibri"/>
              </a:rPr>
              <a:t> Reducer</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In </a:t>
            </a:r>
            <a:r>
              <a:rPr b="0" i="1" lang="en-US" sz="1800" u="none" cap="none" strike="noStrike">
                <a:solidFill>
                  <a:schemeClr val="lt1"/>
                </a:solidFill>
                <a:latin typeface="Calibri"/>
                <a:ea typeface="Calibri"/>
                <a:cs typeface="Calibri"/>
                <a:sym typeface="Calibri"/>
              </a:rPr>
              <a:t>Mapper</a:t>
            </a:r>
            <a:r>
              <a:rPr b="0" i="0" lang="en-US" sz="1800" u="none" cap="none" strike="noStrike">
                <a:solidFill>
                  <a:schemeClr val="lt1"/>
                </a:solidFill>
                <a:latin typeface="Calibri"/>
                <a:ea typeface="Calibri"/>
                <a:cs typeface="Calibri"/>
                <a:sym typeface="Calibri"/>
              </a:rPr>
              <a:t> phase, the text is tokenized into words and then a key value pair is formed with these words where the key being the word itself and value ‘1’.</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In the </a:t>
            </a:r>
            <a:r>
              <a:rPr b="0" i="1" lang="en-US" sz="1800" u="none" cap="none" strike="noStrike">
                <a:solidFill>
                  <a:schemeClr val="lt1"/>
                </a:solidFill>
                <a:latin typeface="Calibri"/>
                <a:ea typeface="Calibri"/>
                <a:cs typeface="Calibri"/>
                <a:sym typeface="Calibri"/>
              </a:rPr>
              <a:t>Reducer</a:t>
            </a:r>
            <a:r>
              <a:rPr b="0" i="0" lang="en-US" sz="1800" u="none" cap="none" strike="noStrike">
                <a:solidFill>
                  <a:schemeClr val="lt1"/>
                </a:solidFill>
                <a:latin typeface="Calibri"/>
                <a:ea typeface="Calibri"/>
                <a:cs typeface="Calibri"/>
                <a:sym typeface="Calibri"/>
              </a:rPr>
              <a:t> phase the keys are grouped together and the values for similar keys are added. This would give the number of occurrence of each word in the input.</a:t>
            </a:r>
          </a:p>
          <a:p>
            <a:pPr indent="0" lvl="0" marL="0" marR="0" rtl="0" algn="l">
              <a:spcBef>
                <a:spcPts val="1000"/>
              </a:spcBef>
              <a:spcAft>
                <a:spcPts val="0"/>
              </a:spcAft>
              <a:buClr>
                <a:schemeClr val="lt1"/>
              </a:buClr>
              <a:buSzPct val="25000"/>
              <a:buFont typeface="Calibri"/>
              <a:buNone/>
            </a:pPr>
            <a:r>
              <a:t/>
            </a:r>
            <a:endParaRPr b="0" i="0"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100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80" name="Shape 280"/>
        <p:cNvGrpSpPr/>
        <p:nvPr/>
      </p:nvGrpSpPr>
      <p:grpSpPr>
        <a:xfrm>
          <a:off x="0" y="0"/>
          <a:ext cx="0" cy="0"/>
          <a:chOff x="0" y="0"/>
          <a:chExt cx="0" cy="0"/>
        </a:xfrm>
      </p:grpSpPr>
      <p:sp>
        <p:nvSpPr>
          <p:cNvPr id="281" name="Shape 281"/>
          <p:cNvSpPr txBox="1"/>
          <p:nvPr/>
        </p:nvSpPr>
        <p:spPr>
          <a:xfrm>
            <a:off x="685800" y="628833"/>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WORD COUNT IN DETAIL</a:t>
            </a:r>
          </a:p>
        </p:txBody>
      </p:sp>
      <p:sp>
        <p:nvSpPr>
          <p:cNvPr id="282" name="Shape 282"/>
          <p:cNvSpPr txBox="1"/>
          <p:nvPr/>
        </p:nvSpPr>
        <p:spPr>
          <a:xfrm>
            <a:off x="1277583" y="1922552"/>
            <a:ext cx="1802340" cy="576262"/>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1000"/>
              </a:spcAft>
              <a:buClr>
                <a:schemeClr val="lt1"/>
              </a:buClr>
              <a:buSzPct val="25000"/>
              <a:buFont typeface="Calibri"/>
              <a:buNone/>
            </a:pPr>
            <a:r>
              <a:rPr b="0" i="0" lang="en-US" sz="2000" u="none" cap="none" strike="noStrike">
                <a:solidFill>
                  <a:schemeClr val="lt1"/>
                </a:solidFill>
                <a:latin typeface="Calibri"/>
                <a:ea typeface="Calibri"/>
                <a:cs typeface="Calibri"/>
                <a:sym typeface="Calibri"/>
              </a:rPr>
              <a:t>   Input Files</a:t>
            </a:r>
          </a:p>
        </p:txBody>
      </p:sp>
      <p:sp>
        <p:nvSpPr>
          <p:cNvPr id="283" name="Shape 283"/>
          <p:cNvSpPr txBox="1"/>
          <p:nvPr/>
        </p:nvSpPr>
        <p:spPr>
          <a:xfrm>
            <a:off x="8028572" y="2001580"/>
            <a:ext cx="2460975" cy="559324"/>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1000"/>
              </a:spcAft>
              <a:buClr>
                <a:schemeClr val="lt1"/>
              </a:buClr>
              <a:buSzPct val="25000"/>
              <a:buFont typeface="Calibri"/>
              <a:buNone/>
            </a:pPr>
            <a:r>
              <a:rPr b="0" i="0" lang="en-US" sz="2000" u="none" cap="none" strike="noStrike">
                <a:solidFill>
                  <a:schemeClr val="lt1"/>
                </a:solidFill>
                <a:latin typeface="Calibri"/>
                <a:ea typeface="Calibri"/>
                <a:cs typeface="Calibri"/>
                <a:sym typeface="Calibri"/>
              </a:rPr>
              <a:t>Reducer Phase</a:t>
            </a:r>
          </a:p>
        </p:txBody>
      </p:sp>
      <p:sp>
        <p:nvSpPr>
          <p:cNvPr id="284" name="Shape 284"/>
          <p:cNvSpPr/>
          <p:nvPr/>
        </p:nvSpPr>
        <p:spPr>
          <a:xfrm>
            <a:off x="1309488" y="2552665"/>
            <a:ext cx="1693200" cy="970799"/>
          </a:xfrm>
          <a:prstGeom prst="rect">
            <a:avLst/>
          </a:prstGeom>
          <a:solidFill>
            <a:srgbClr val="757575"/>
          </a:solidFill>
          <a:ln>
            <a:noFill/>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Batman Superman Ironman</a:t>
            </a:r>
          </a:p>
        </p:txBody>
      </p:sp>
      <p:sp>
        <p:nvSpPr>
          <p:cNvPr id="285" name="Shape 285"/>
          <p:cNvSpPr/>
          <p:nvPr/>
        </p:nvSpPr>
        <p:spPr>
          <a:xfrm>
            <a:off x="1309488" y="3845242"/>
            <a:ext cx="1693200" cy="970799"/>
          </a:xfrm>
          <a:prstGeom prst="rect">
            <a:avLst/>
          </a:prstGeom>
          <a:solidFill>
            <a:srgbClr val="757575"/>
          </a:solidFill>
          <a:ln cap="flat" cmpd="sng" w="9525">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Batman Superman Flash</a:t>
            </a:r>
          </a:p>
        </p:txBody>
      </p:sp>
      <p:sp>
        <p:nvSpPr>
          <p:cNvPr id="286" name="Shape 286"/>
          <p:cNvSpPr/>
          <p:nvPr/>
        </p:nvSpPr>
        <p:spPr>
          <a:xfrm>
            <a:off x="1332088" y="5136444"/>
            <a:ext cx="1693333" cy="970843"/>
          </a:xfrm>
          <a:prstGeom prst="rect">
            <a:avLst/>
          </a:prstGeom>
          <a:solidFill>
            <a:srgbClr val="757575"/>
          </a:solidFill>
          <a:ln cap="flat" cmpd="sng" w="9525">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Hulk Batman Ironman</a:t>
            </a:r>
          </a:p>
        </p:txBody>
      </p:sp>
      <p:cxnSp>
        <p:nvCxnSpPr>
          <p:cNvPr id="287" name="Shape 287"/>
          <p:cNvCxnSpPr>
            <a:stCxn id="284" idx="3"/>
          </p:cNvCxnSpPr>
          <p:nvPr/>
        </p:nvCxnSpPr>
        <p:spPr>
          <a:xfrm>
            <a:off x="3002689" y="3038065"/>
            <a:ext cx="1682100" cy="0"/>
          </a:xfrm>
          <a:prstGeom prst="straightConnector1">
            <a:avLst/>
          </a:prstGeom>
          <a:noFill/>
          <a:ln cap="flat" cmpd="sng" w="9525">
            <a:solidFill>
              <a:schemeClr val="accent1"/>
            </a:solidFill>
            <a:prstDash val="solid"/>
            <a:round/>
            <a:headEnd len="med" w="med" type="none"/>
            <a:tailEnd len="lg" w="lg" type="triangle"/>
          </a:ln>
        </p:spPr>
      </p:cxnSp>
      <p:cxnSp>
        <p:nvCxnSpPr>
          <p:cNvPr id="288" name="Shape 288"/>
          <p:cNvCxnSpPr/>
          <p:nvPr/>
        </p:nvCxnSpPr>
        <p:spPr>
          <a:xfrm>
            <a:off x="3025421" y="4329289"/>
            <a:ext cx="1682044" cy="0"/>
          </a:xfrm>
          <a:prstGeom prst="straightConnector1">
            <a:avLst/>
          </a:prstGeom>
          <a:noFill/>
          <a:ln cap="flat" cmpd="sng" w="9525">
            <a:solidFill>
              <a:schemeClr val="accent1"/>
            </a:solidFill>
            <a:prstDash val="solid"/>
            <a:round/>
            <a:headEnd len="med" w="med" type="none"/>
            <a:tailEnd len="lg" w="lg" type="triangle"/>
          </a:ln>
        </p:spPr>
      </p:cxnSp>
      <p:cxnSp>
        <p:nvCxnSpPr>
          <p:cNvPr id="289" name="Shape 289"/>
          <p:cNvCxnSpPr/>
          <p:nvPr/>
        </p:nvCxnSpPr>
        <p:spPr>
          <a:xfrm>
            <a:off x="3025419" y="5621866"/>
            <a:ext cx="1682044" cy="0"/>
          </a:xfrm>
          <a:prstGeom prst="straightConnector1">
            <a:avLst/>
          </a:prstGeom>
          <a:noFill/>
          <a:ln cap="flat" cmpd="sng" w="9525">
            <a:solidFill>
              <a:schemeClr val="accent1"/>
            </a:solidFill>
            <a:prstDash val="solid"/>
            <a:round/>
            <a:headEnd len="med" w="med" type="none"/>
            <a:tailEnd len="lg" w="lg" type="triangle"/>
          </a:ln>
        </p:spPr>
      </p:cxnSp>
      <p:sp>
        <p:nvSpPr>
          <p:cNvPr id="290" name="Shape 290"/>
          <p:cNvSpPr/>
          <p:nvPr/>
        </p:nvSpPr>
        <p:spPr>
          <a:xfrm>
            <a:off x="4713105" y="2554113"/>
            <a:ext cx="1693333" cy="970843"/>
          </a:xfrm>
          <a:prstGeom prst="rect">
            <a:avLst/>
          </a:prstGeom>
          <a:solidFill>
            <a:srgbClr val="757575"/>
          </a:solidFill>
          <a:ln cap="flat" cmpd="sng" w="9525">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Batman-1 Superman-1 Ironman-1</a:t>
            </a:r>
          </a:p>
        </p:txBody>
      </p:sp>
      <p:sp>
        <p:nvSpPr>
          <p:cNvPr id="291" name="Shape 291"/>
          <p:cNvSpPr/>
          <p:nvPr/>
        </p:nvSpPr>
        <p:spPr>
          <a:xfrm>
            <a:off x="4707462" y="3843867"/>
            <a:ext cx="1693333" cy="970843"/>
          </a:xfrm>
          <a:prstGeom prst="rect">
            <a:avLst/>
          </a:prstGeom>
          <a:solidFill>
            <a:srgbClr val="757575"/>
          </a:solidFill>
          <a:ln cap="flat" cmpd="sng" w="9525">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Batman-1 Superman-1</a:t>
            </a:r>
          </a:p>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Flash-1</a:t>
            </a:r>
          </a:p>
        </p:txBody>
      </p:sp>
      <p:sp>
        <p:nvSpPr>
          <p:cNvPr id="292" name="Shape 292"/>
          <p:cNvSpPr/>
          <p:nvPr/>
        </p:nvSpPr>
        <p:spPr>
          <a:xfrm>
            <a:off x="4707462" y="5136444"/>
            <a:ext cx="1693333" cy="970843"/>
          </a:xfrm>
          <a:prstGeom prst="rect">
            <a:avLst/>
          </a:prstGeom>
          <a:solidFill>
            <a:srgbClr val="757575"/>
          </a:solidFill>
          <a:ln cap="flat" cmpd="sng" w="9525">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 Hulk -1</a:t>
            </a:r>
          </a:p>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Batman-1</a:t>
            </a:r>
          </a:p>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Ironman-1</a:t>
            </a:r>
          </a:p>
        </p:txBody>
      </p:sp>
      <p:cxnSp>
        <p:nvCxnSpPr>
          <p:cNvPr id="293" name="Shape 293"/>
          <p:cNvCxnSpPr/>
          <p:nvPr/>
        </p:nvCxnSpPr>
        <p:spPr>
          <a:xfrm>
            <a:off x="6400794" y="4340578"/>
            <a:ext cx="1682044" cy="0"/>
          </a:xfrm>
          <a:prstGeom prst="straightConnector1">
            <a:avLst/>
          </a:prstGeom>
          <a:noFill/>
          <a:ln cap="flat" cmpd="sng" w="9525">
            <a:solidFill>
              <a:schemeClr val="accent1"/>
            </a:solidFill>
            <a:prstDash val="solid"/>
            <a:round/>
            <a:headEnd len="med" w="med" type="none"/>
            <a:tailEnd len="lg" w="lg" type="triangle"/>
          </a:ln>
        </p:spPr>
      </p:cxnSp>
      <p:sp>
        <p:nvSpPr>
          <p:cNvPr id="294" name="Shape 294"/>
          <p:cNvSpPr/>
          <p:nvPr/>
        </p:nvSpPr>
        <p:spPr>
          <a:xfrm>
            <a:off x="8105417" y="3443110"/>
            <a:ext cx="1693333" cy="1490132"/>
          </a:xfrm>
          <a:prstGeom prst="rect">
            <a:avLst/>
          </a:prstGeom>
          <a:solidFill>
            <a:srgbClr val="757575"/>
          </a:solidFill>
          <a:ln cap="flat" cmpd="sng" w="9525">
            <a:solidFill>
              <a:srgbClr val="00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Batman -3 Superman-2 Ironman-2</a:t>
            </a:r>
          </a:p>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Flash-1</a:t>
            </a:r>
          </a:p>
          <a:p>
            <a:pPr indent="0" lvl="0" marL="0" marR="0" rtl="0" algn="ctr">
              <a:spcBef>
                <a:spcPts val="0"/>
              </a:spcBef>
              <a:buSzPct val="25000"/>
              <a:buNone/>
            </a:pPr>
            <a:r>
              <a:rPr b="0" i="0" lang="en-US" sz="1800" u="none" cap="none" strike="noStrike">
                <a:solidFill>
                  <a:schemeClr val="lt1"/>
                </a:solidFill>
                <a:latin typeface="Calibri"/>
                <a:ea typeface="Calibri"/>
                <a:cs typeface="Calibri"/>
                <a:sym typeface="Calibri"/>
              </a:rPr>
              <a:t>Hulk-1</a:t>
            </a:r>
          </a:p>
        </p:txBody>
      </p:sp>
      <p:cxnSp>
        <p:nvCxnSpPr>
          <p:cNvPr id="295" name="Shape 295"/>
          <p:cNvCxnSpPr>
            <a:stCxn id="290" idx="3"/>
          </p:cNvCxnSpPr>
          <p:nvPr/>
        </p:nvCxnSpPr>
        <p:spPr>
          <a:xfrm>
            <a:off x="6406438" y="3039535"/>
            <a:ext cx="1676400" cy="1289699"/>
          </a:xfrm>
          <a:prstGeom prst="straightConnector1">
            <a:avLst/>
          </a:prstGeom>
          <a:noFill/>
          <a:ln cap="flat" cmpd="sng" w="9525">
            <a:solidFill>
              <a:schemeClr val="accent1"/>
            </a:solidFill>
            <a:prstDash val="solid"/>
            <a:round/>
            <a:headEnd len="med" w="med" type="none"/>
            <a:tailEnd len="lg" w="lg" type="triangle"/>
          </a:ln>
        </p:spPr>
      </p:cxnSp>
      <p:cxnSp>
        <p:nvCxnSpPr>
          <p:cNvPr id="296" name="Shape 296"/>
          <p:cNvCxnSpPr>
            <a:stCxn id="292" idx="3"/>
          </p:cNvCxnSpPr>
          <p:nvPr/>
        </p:nvCxnSpPr>
        <p:spPr>
          <a:xfrm flipH="1" rot="10800000">
            <a:off x="6400795" y="4340566"/>
            <a:ext cx="1682100" cy="1281300"/>
          </a:xfrm>
          <a:prstGeom prst="straightConnector1">
            <a:avLst/>
          </a:prstGeom>
          <a:noFill/>
          <a:ln cap="flat" cmpd="sng" w="9525">
            <a:solidFill>
              <a:schemeClr val="accent1"/>
            </a:solidFill>
            <a:prstDash val="solid"/>
            <a:round/>
            <a:headEnd len="med" w="med" type="none"/>
            <a:tailEnd len="lg" w="lg" type="triangle"/>
          </a:ln>
        </p:spPr>
      </p:cxnSp>
      <p:sp>
        <p:nvSpPr>
          <p:cNvPr id="297" name="Shape 297"/>
          <p:cNvSpPr/>
          <p:nvPr/>
        </p:nvSpPr>
        <p:spPr>
          <a:xfrm>
            <a:off x="4713105" y="2010628"/>
            <a:ext cx="1693092" cy="400109"/>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2000" u="none" cap="none" strike="noStrike">
                <a:solidFill>
                  <a:schemeClr val="lt1"/>
                </a:solidFill>
                <a:latin typeface="Calibri"/>
                <a:ea typeface="Calibri"/>
                <a:cs typeface="Calibri"/>
                <a:sym typeface="Calibri"/>
              </a:rPr>
              <a:t>Mapper Phase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EXAMPLE</a:t>
            </a:r>
          </a:p>
        </p:txBody>
      </p:sp>
      <p:pic>
        <p:nvPicPr>
          <p:cNvPr id="303" name="Shape 303"/>
          <p:cNvPicPr preferRelativeResize="0"/>
          <p:nvPr>
            <p:ph idx="1" type="body"/>
          </p:nvPr>
        </p:nvPicPr>
        <p:blipFill rotWithShape="1">
          <a:blip r:embed="rId3">
            <a:alphaModFix/>
          </a:blip>
          <a:srcRect b="0" l="0" r="0" t="0"/>
          <a:stretch/>
        </p:blipFill>
        <p:spPr>
          <a:xfrm>
            <a:off x="2020360" y="1893181"/>
            <a:ext cx="8128349" cy="45699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MULTI NODE CLUSTER SETUP</a:t>
            </a:r>
          </a:p>
        </p:txBody>
      </p:sp>
      <p:sp>
        <p:nvSpPr>
          <p:cNvPr id="309" name="Shape 309"/>
          <p:cNvSpPr txBox="1"/>
          <p:nvPr>
            <p:ph idx="1" type="body"/>
          </p:nvPr>
        </p:nvSpPr>
        <p:spPr>
          <a:xfrm>
            <a:off x="685800" y="2345266"/>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We built a multi-node cluster using four Ubuntu boxes which are initially configured with the single node Hadoop cluster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These are merged together in which one Ubuntu box will become the master and the rest slaves.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Master (Name Node):</a:t>
            </a:r>
          </a:p>
          <a:p>
            <a:pPr indent="-285750" lvl="1" marL="742950" marR="0" rtl="0" algn="l">
              <a:spcBef>
                <a:spcPts val="1000"/>
              </a:spcBef>
              <a:spcAft>
                <a:spcPts val="0"/>
              </a:spcAft>
              <a:buClr>
                <a:schemeClr val="lt1"/>
              </a:buClr>
              <a:buSzPct val="100000"/>
              <a:buFont typeface="Calibri"/>
              <a:buChar char="•"/>
            </a:pPr>
            <a:r>
              <a:rPr b="0" i="0" lang="en-US" sz="1600" u="none" cap="none" strike="noStrike">
                <a:solidFill>
                  <a:schemeClr val="lt1"/>
                </a:solidFill>
                <a:latin typeface="Calibri"/>
                <a:ea typeface="Calibri"/>
                <a:cs typeface="Calibri"/>
                <a:sym typeface="Calibri"/>
              </a:rPr>
              <a:t>manages the file system namespace operations like opening, closing, and renaming files and directories.</a:t>
            </a:r>
          </a:p>
          <a:p>
            <a:pPr indent="-285750" lvl="1" marL="742950" marR="0" rtl="0" algn="l">
              <a:spcBef>
                <a:spcPts val="1000"/>
              </a:spcBef>
              <a:spcAft>
                <a:spcPts val="0"/>
              </a:spcAft>
              <a:buClr>
                <a:schemeClr val="lt1"/>
              </a:buClr>
              <a:buSzPct val="100000"/>
              <a:buFont typeface="Calibri"/>
              <a:buChar char="•"/>
            </a:pPr>
            <a:r>
              <a:rPr b="0" i="0" lang="en-US" sz="1600" u="none" cap="none" strike="noStrike">
                <a:solidFill>
                  <a:schemeClr val="lt1"/>
                </a:solidFill>
                <a:latin typeface="Calibri"/>
                <a:ea typeface="Calibri"/>
                <a:cs typeface="Calibri"/>
                <a:sym typeface="Calibri"/>
              </a:rPr>
              <a:t>determines the mapping of blocks to Data Nodes along with regulating access to files by clients.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Slaves (Data Nodes):</a:t>
            </a:r>
          </a:p>
          <a:p>
            <a:pPr indent="-285750" lvl="1" marL="742950" marR="0" rtl="0" algn="l">
              <a:spcBef>
                <a:spcPts val="1000"/>
              </a:spcBef>
              <a:spcAft>
                <a:spcPts val="0"/>
              </a:spcAft>
              <a:buClr>
                <a:schemeClr val="lt1"/>
              </a:buClr>
              <a:buSzPct val="100000"/>
              <a:buFont typeface="Calibri"/>
              <a:buChar char="•"/>
            </a:pPr>
            <a:r>
              <a:rPr b="0" i="0" lang="en-US" sz="1600" u="none" cap="none" strike="noStrike">
                <a:solidFill>
                  <a:schemeClr val="lt1"/>
                </a:solidFill>
                <a:latin typeface="Calibri"/>
                <a:ea typeface="Calibri"/>
                <a:cs typeface="Calibri"/>
                <a:sym typeface="Calibri"/>
              </a:rPr>
              <a:t> responsible for serving read and write requests from the file system’s clients. </a:t>
            </a:r>
          </a:p>
          <a:p>
            <a:pPr indent="-285750" lvl="1" marL="742950" marR="0" rtl="0" algn="l">
              <a:spcBef>
                <a:spcPts val="1000"/>
              </a:spcBef>
              <a:spcAft>
                <a:spcPts val="0"/>
              </a:spcAft>
              <a:buClr>
                <a:schemeClr val="lt1"/>
              </a:buClr>
              <a:buSzPct val="100000"/>
              <a:buFont typeface="Calibri"/>
              <a:buChar char="•"/>
            </a:pPr>
            <a:r>
              <a:rPr b="0" i="0" lang="en-US" sz="1600" u="none" cap="none" strike="noStrike">
                <a:solidFill>
                  <a:schemeClr val="lt1"/>
                </a:solidFill>
                <a:latin typeface="Calibri"/>
                <a:ea typeface="Calibri"/>
                <a:cs typeface="Calibri"/>
                <a:sym typeface="Calibri"/>
              </a:rPr>
              <a:t>perform block creation, deletion, and replication upon instruction from the Master.</a:t>
            </a:r>
          </a:p>
          <a:p>
            <a:pPr indent="-285750" lvl="0" marL="285750" marR="0" rtl="0" algn="l">
              <a:spcBef>
                <a:spcPts val="1000"/>
              </a:spcBef>
              <a:spcAft>
                <a:spcPts val="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100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3" name="Shape 313"/>
        <p:cNvGrpSpPr/>
        <p:nvPr/>
      </p:nvGrpSpPr>
      <p:grpSpPr>
        <a:xfrm>
          <a:off x="0" y="0"/>
          <a:ext cx="0" cy="0"/>
          <a:chOff x="0" y="0"/>
          <a:chExt cx="0" cy="0"/>
        </a:xfrm>
      </p:grpSpPr>
      <p:grpSp>
        <p:nvGrpSpPr>
          <p:cNvPr id="314" name="Shape 314"/>
          <p:cNvGrpSpPr/>
          <p:nvPr/>
        </p:nvGrpSpPr>
        <p:grpSpPr>
          <a:xfrm>
            <a:off x="4237663" y="533711"/>
            <a:ext cx="7138898" cy="3124105"/>
            <a:chOff x="2277102" y="714158"/>
            <a:chExt cx="7138898" cy="3124105"/>
          </a:xfrm>
        </p:grpSpPr>
        <p:sp>
          <p:nvSpPr>
            <p:cNvPr id="315" name="Shape 315"/>
            <p:cNvSpPr/>
            <p:nvPr/>
          </p:nvSpPr>
          <p:spPr>
            <a:xfrm>
              <a:off x="4205021" y="2197703"/>
              <a:ext cx="2864303" cy="1357095"/>
            </a:xfrm>
            <a:custGeom>
              <a:pathLst>
                <a:path extrusionOk="0" h="1" w="1">
                  <a:moveTo>
                    <a:pt x="0" y="0"/>
                  </a:moveTo>
                  <a:lnTo>
                    <a:pt x="1432152" y="0"/>
                  </a:lnTo>
                  <a:lnTo>
                    <a:pt x="1432152" y="1357096"/>
                  </a:lnTo>
                  <a:lnTo>
                    <a:pt x="2864304" y="1357096"/>
                  </a:lnTo>
                </a:path>
              </a:pathLst>
            </a:custGeom>
            <a:noFill/>
            <a:ln cap="rnd" cmpd="sng" w="19050">
              <a:solidFill>
                <a:srgbClr val="101E5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6" name="Shape 316"/>
            <p:cNvSpPr txBox="1"/>
            <p:nvPr/>
          </p:nvSpPr>
          <p:spPr>
            <a:xfrm>
              <a:off x="5557935" y="2797013"/>
              <a:ext cx="158475" cy="158475"/>
            </a:xfrm>
            <a:prstGeom prst="rect">
              <a:avLst/>
            </a:prstGeom>
            <a:noFill/>
            <a:ln>
              <a:noFill/>
            </a:ln>
          </p:spPr>
          <p:txBody>
            <a:bodyPr anchorCtr="0" anchor="ctr" bIns="0" lIns="12700" rIns="12700" wrap="square" tIns="0">
              <a:noAutofit/>
            </a:bodyPr>
            <a:lstStyle/>
            <a:p>
              <a:pPr indent="0" lvl="0" marL="0" marR="0" rtl="0" algn="ctr">
                <a:lnSpc>
                  <a:spcPct val="90000"/>
                </a:lnSpc>
                <a:spcBef>
                  <a:spcPts val="0"/>
                </a:spcBef>
                <a:spcAft>
                  <a:spcPts val="385"/>
                </a:spcAft>
                <a:buNone/>
              </a:pPr>
              <a:r>
                <a:t/>
              </a:r>
              <a:endParaRPr b="0" i="0" sz="1100" u="none" cap="none" strike="noStrike">
                <a:solidFill>
                  <a:schemeClr val="lt1"/>
                </a:solidFill>
                <a:latin typeface="Calibri"/>
                <a:ea typeface="Calibri"/>
                <a:cs typeface="Calibri"/>
                <a:sym typeface="Calibri"/>
              </a:endParaRPr>
            </a:p>
          </p:txBody>
        </p:sp>
        <p:sp>
          <p:nvSpPr>
            <p:cNvPr id="317" name="Shape 317"/>
            <p:cNvSpPr/>
            <p:nvPr/>
          </p:nvSpPr>
          <p:spPr>
            <a:xfrm>
              <a:off x="4205021" y="2197703"/>
              <a:ext cx="2864303" cy="504702"/>
            </a:xfrm>
            <a:custGeom>
              <a:pathLst>
                <a:path extrusionOk="0" h="1" w="1">
                  <a:moveTo>
                    <a:pt x="0" y="0"/>
                  </a:moveTo>
                  <a:lnTo>
                    <a:pt x="1432152" y="0"/>
                  </a:lnTo>
                  <a:lnTo>
                    <a:pt x="1432152" y="504703"/>
                  </a:lnTo>
                  <a:lnTo>
                    <a:pt x="2864304" y="504703"/>
                  </a:lnTo>
                </a:path>
              </a:pathLst>
            </a:custGeom>
            <a:noFill/>
            <a:ln cap="rnd" cmpd="sng" w="19050">
              <a:solidFill>
                <a:srgbClr val="101E5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8" name="Shape 318"/>
            <p:cNvSpPr txBox="1"/>
            <p:nvPr/>
          </p:nvSpPr>
          <p:spPr>
            <a:xfrm>
              <a:off x="5564462" y="2377344"/>
              <a:ext cx="145421" cy="145421"/>
            </a:xfrm>
            <a:prstGeom prst="rect">
              <a:avLst/>
            </a:prstGeom>
            <a:noFill/>
            <a:ln>
              <a:noFill/>
            </a:ln>
          </p:spPr>
          <p:txBody>
            <a:bodyPr anchorCtr="0" anchor="ctr" bIns="0" lIns="12700" rIns="12700" wrap="square" tIns="0">
              <a:noAutofit/>
            </a:bodyPr>
            <a:lstStyle/>
            <a:p>
              <a:pPr indent="0" lvl="0" marL="0" marR="0" rtl="0" algn="ctr">
                <a:lnSpc>
                  <a:spcPct val="90000"/>
                </a:lnSpc>
                <a:spcBef>
                  <a:spcPts val="0"/>
                </a:spcBef>
                <a:spcAft>
                  <a:spcPts val="350"/>
                </a:spcAft>
                <a:buNone/>
              </a:pPr>
              <a:r>
                <a:t/>
              </a:r>
              <a:endParaRPr b="0" i="0" sz="1000" u="none" cap="none" strike="noStrike">
                <a:solidFill>
                  <a:schemeClr val="lt1"/>
                </a:solidFill>
                <a:latin typeface="Calibri"/>
                <a:ea typeface="Calibri"/>
                <a:cs typeface="Calibri"/>
                <a:sym typeface="Calibri"/>
              </a:endParaRPr>
            </a:p>
          </p:txBody>
        </p:sp>
        <p:sp>
          <p:nvSpPr>
            <p:cNvPr id="319" name="Shape 319"/>
            <p:cNvSpPr/>
            <p:nvPr/>
          </p:nvSpPr>
          <p:spPr>
            <a:xfrm>
              <a:off x="4205021" y="1850015"/>
              <a:ext cx="2864303" cy="347687"/>
            </a:xfrm>
            <a:custGeom>
              <a:pathLst>
                <a:path extrusionOk="0" h="1" w="1">
                  <a:moveTo>
                    <a:pt x="0" y="347688"/>
                  </a:moveTo>
                  <a:lnTo>
                    <a:pt x="1432152" y="347688"/>
                  </a:lnTo>
                  <a:lnTo>
                    <a:pt x="1432152" y="0"/>
                  </a:lnTo>
                  <a:lnTo>
                    <a:pt x="2864304" y="0"/>
                  </a:lnTo>
                </a:path>
              </a:pathLst>
            </a:custGeom>
            <a:noFill/>
            <a:ln cap="rnd" cmpd="sng" w="19050">
              <a:solidFill>
                <a:srgbClr val="101E5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0" name="Shape 320"/>
            <p:cNvSpPr txBox="1"/>
            <p:nvPr/>
          </p:nvSpPr>
          <p:spPr>
            <a:xfrm>
              <a:off x="5565039" y="1951725"/>
              <a:ext cx="144265" cy="144265"/>
            </a:xfrm>
            <a:prstGeom prst="rect">
              <a:avLst/>
            </a:prstGeom>
            <a:noFill/>
            <a:ln>
              <a:noFill/>
            </a:ln>
          </p:spPr>
          <p:txBody>
            <a:bodyPr anchorCtr="0" anchor="ctr" bIns="0" lIns="12700" rIns="12700" wrap="square" tIns="0">
              <a:noAutofit/>
            </a:bodyPr>
            <a:lstStyle/>
            <a:p>
              <a:pPr indent="0" lvl="0" marL="0" marR="0" rtl="0" algn="ctr">
                <a:lnSpc>
                  <a:spcPct val="90000"/>
                </a:lnSpc>
                <a:spcBef>
                  <a:spcPts val="0"/>
                </a:spcBef>
                <a:spcAft>
                  <a:spcPts val="350"/>
                </a:spcAft>
                <a:buNone/>
              </a:pPr>
              <a:r>
                <a:t/>
              </a:r>
              <a:endParaRPr b="0" i="0" sz="1000" u="none" cap="none" strike="noStrike">
                <a:solidFill>
                  <a:schemeClr val="lt1"/>
                </a:solidFill>
                <a:latin typeface="Calibri"/>
                <a:ea typeface="Calibri"/>
                <a:cs typeface="Calibri"/>
                <a:sym typeface="Calibri"/>
              </a:endParaRPr>
            </a:p>
          </p:txBody>
        </p:sp>
        <p:sp>
          <p:nvSpPr>
            <p:cNvPr id="321" name="Shape 321"/>
            <p:cNvSpPr/>
            <p:nvPr/>
          </p:nvSpPr>
          <p:spPr>
            <a:xfrm>
              <a:off x="4205021" y="997623"/>
              <a:ext cx="2864303" cy="1200079"/>
            </a:xfrm>
            <a:custGeom>
              <a:pathLst>
                <a:path extrusionOk="0" h="1" w="1">
                  <a:moveTo>
                    <a:pt x="0" y="1200080"/>
                  </a:moveTo>
                  <a:lnTo>
                    <a:pt x="1432152" y="1200080"/>
                  </a:lnTo>
                  <a:lnTo>
                    <a:pt x="1432152" y="0"/>
                  </a:lnTo>
                  <a:lnTo>
                    <a:pt x="2864304" y="0"/>
                  </a:lnTo>
                </a:path>
              </a:pathLst>
            </a:custGeom>
            <a:noFill/>
            <a:ln cap="rnd" cmpd="sng" w="19050">
              <a:solidFill>
                <a:srgbClr val="101E5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2" name="Shape 322"/>
            <p:cNvSpPr txBox="1"/>
            <p:nvPr/>
          </p:nvSpPr>
          <p:spPr>
            <a:xfrm>
              <a:off x="5559535" y="1520024"/>
              <a:ext cx="155277" cy="155277"/>
            </a:xfrm>
            <a:prstGeom prst="rect">
              <a:avLst/>
            </a:prstGeom>
            <a:noFill/>
            <a:ln>
              <a:noFill/>
            </a:ln>
          </p:spPr>
          <p:txBody>
            <a:bodyPr anchorCtr="0" anchor="ctr" bIns="0" lIns="12700" rIns="12700" wrap="square" tIns="0">
              <a:noAutofit/>
            </a:bodyPr>
            <a:lstStyle/>
            <a:p>
              <a:pPr indent="0" lvl="0" marL="0" marR="0" rtl="0" algn="ctr">
                <a:lnSpc>
                  <a:spcPct val="90000"/>
                </a:lnSpc>
                <a:spcBef>
                  <a:spcPts val="0"/>
                </a:spcBef>
                <a:spcAft>
                  <a:spcPts val="385"/>
                </a:spcAft>
                <a:buNone/>
              </a:pPr>
              <a:r>
                <a:t/>
              </a:r>
              <a:endParaRPr b="0" i="0" sz="1100" u="none" cap="none" strike="noStrike">
                <a:solidFill>
                  <a:schemeClr val="lt1"/>
                </a:solidFill>
                <a:latin typeface="Calibri"/>
                <a:ea typeface="Calibri"/>
                <a:cs typeface="Calibri"/>
                <a:sym typeface="Calibri"/>
              </a:endParaRPr>
            </a:p>
          </p:txBody>
        </p:sp>
        <p:sp>
          <p:nvSpPr>
            <p:cNvPr id="323" name="Shape 323"/>
            <p:cNvSpPr/>
            <p:nvPr/>
          </p:nvSpPr>
          <p:spPr>
            <a:xfrm>
              <a:off x="2277102" y="1414582"/>
              <a:ext cx="2289592" cy="1566243"/>
            </a:xfrm>
            <a:prstGeom prst="rect">
              <a:avLst/>
            </a:prstGeom>
            <a:solidFill>
              <a:srgbClr val="7F7F7F"/>
            </a:solidFill>
            <a:ln cap="rnd" cmpd="sng" w="2540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4" name="Shape 324"/>
            <p:cNvSpPr txBox="1"/>
            <p:nvPr/>
          </p:nvSpPr>
          <p:spPr>
            <a:xfrm>
              <a:off x="2277102" y="1414582"/>
              <a:ext cx="2289592" cy="1566243"/>
            </a:xfrm>
            <a:prstGeom prst="rect">
              <a:avLst/>
            </a:prstGeom>
            <a:noFill/>
            <a:ln>
              <a:noFill/>
            </a:ln>
          </p:spPr>
          <p:txBody>
            <a:bodyPr anchorCtr="0" anchor="ctr" bIns="38100" lIns="38100" rIns="38100" wrap="square" tIns="38100">
              <a:noAutofit/>
            </a:bodyPr>
            <a:lstStyle/>
            <a:p>
              <a:pPr indent="0" lvl="0" marL="0" marR="0" rtl="0" algn="ctr">
                <a:lnSpc>
                  <a:spcPct val="90000"/>
                </a:lnSpc>
                <a:spcBef>
                  <a:spcPts val="0"/>
                </a:spcBef>
                <a:spcAft>
                  <a:spcPts val="2100"/>
                </a:spcAft>
                <a:buSzPct val="25000"/>
                <a:buNone/>
              </a:pPr>
              <a:r>
                <a:rPr b="0" i="0" lang="en-US" sz="6000" u="none" cap="none" strike="noStrike">
                  <a:solidFill>
                    <a:schemeClr val="lt1"/>
                  </a:solidFill>
                  <a:latin typeface="Calibri"/>
                  <a:ea typeface="Calibri"/>
                  <a:cs typeface="Calibri"/>
                  <a:sym typeface="Calibri"/>
                </a:rPr>
                <a:t>Master</a:t>
              </a:r>
            </a:p>
          </p:txBody>
        </p:sp>
        <p:sp>
          <p:nvSpPr>
            <p:cNvPr id="325" name="Shape 325"/>
            <p:cNvSpPr/>
            <p:nvPr/>
          </p:nvSpPr>
          <p:spPr>
            <a:xfrm>
              <a:off x="7069325" y="714158"/>
              <a:ext cx="2346675" cy="566928"/>
            </a:xfrm>
            <a:prstGeom prst="rect">
              <a:avLst/>
            </a:prstGeom>
            <a:solidFill>
              <a:srgbClr val="7F7F7F"/>
            </a:solidFill>
            <a:ln cap="rnd" cmpd="sng" w="2540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6" name="Shape 326"/>
            <p:cNvSpPr txBox="1"/>
            <p:nvPr/>
          </p:nvSpPr>
          <p:spPr>
            <a:xfrm>
              <a:off x="7069325" y="714158"/>
              <a:ext cx="2346675" cy="566928"/>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Data Node</a:t>
              </a:r>
            </a:p>
          </p:txBody>
        </p:sp>
        <p:sp>
          <p:nvSpPr>
            <p:cNvPr id="327" name="Shape 327"/>
            <p:cNvSpPr/>
            <p:nvPr/>
          </p:nvSpPr>
          <p:spPr>
            <a:xfrm>
              <a:off x="7069325" y="1566550"/>
              <a:ext cx="2346675" cy="566928"/>
            </a:xfrm>
            <a:prstGeom prst="rect">
              <a:avLst/>
            </a:prstGeom>
            <a:solidFill>
              <a:srgbClr val="7F7F7F"/>
            </a:solidFill>
            <a:ln cap="rnd" cmpd="sng" w="2540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8" name="Shape 328"/>
            <p:cNvSpPr txBox="1"/>
            <p:nvPr/>
          </p:nvSpPr>
          <p:spPr>
            <a:xfrm>
              <a:off x="7069325" y="1566550"/>
              <a:ext cx="2346675" cy="566928"/>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Secondary Name Node</a:t>
              </a:r>
            </a:p>
          </p:txBody>
        </p:sp>
        <p:sp>
          <p:nvSpPr>
            <p:cNvPr id="329" name="Shape 329"/>
            <p:cNvSpPr/>
            <p:nvPr/>
          </p:nvSpPr>
          <p:spPr>
            <a:xfrm>
              <a:off x="7069325" y="2418942"/>
              <a:ext cx="2346675" cy="566928"/>
            </a:xfrm>
            <a:prstGeom prst="rect">
              <a:avLst/>
            </a:prstGeom>
            <a:solidFill>
              <a:srgbClr val="7F7F7F"/>
            </a:solidFill>
            <a:ln cap="rnd" cmpd="sng" w="2540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0" name="Shape 330"/>
            <p:cNvSpPr txBox="1"/>
            <p:nvPr/>
          </p:nvSpPr>
          <p:spPr>
            <a:xfrm>
              <a:off x="7069325" y="2418942"/>
              <a:ext cx="2346675" cy="566928"/>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Name Node</a:t>
              </a:r>
            </a:p>
          </p:txBody>
        </p:sp>
        <p:sp>
          <p:nvSpPr>
            <p:cNvPr id="331" name="Shape 331"/>
            <p:cNvSpPr/>
            <p:nvPr/>
          </p:nvSpPr>
          <p:spPr>
            <a:xfrm>
              <a:off x="7069325" y="3271334"/>
              <a:ext cx="2346675" cy="566928"/>
            </a:xfrm>
            <a:prstGeom prst="rect">
              <a:avLst/>
            </a:prstGeom>
            <a:solidFill>
              <a:srgbClr val="7F7F7F"/>
            </a:solidFill>
            <a:ln cap="rnd" cmpd="sng" w="2540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2" name="Shape 332"/>
            <p:cNvSpPr txBox="1"/>
            <p:nvPr/>
          </p:nvSpPr>
          <p:spPr>
            <a:xfrm>
              <a:off x="7069325" y="3271334"/>
              <a:ext cx="2346675" cy="566928"/>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Resource Manager</a:t>
              </a:r>
            </a:p>
          </p:txBody>
        </p:sp>
      </p:grpSp>
      <p:grpSp>
        <p:nvGrpSpPr>
          <p:cNvPr id="333" name="Shape 333"/>
          <p:cNvGrpSpPr/>
          <p:nvPr/>
        </p:nvGrpSpPr>
        <p:grpSpPr>
          <a:xfrm>
            <a:off x="562109" y="4530228"/>
            <a:ext cx="3335508" cy="1679989"/>
            <a:chOff x="130309" y="158252"/>
            <a:chExt cx="3335508" cy="1679989"/>
          </a:xfrm>
        </p:grpSpPr>
        <p:sp>
          <p:nvSpPr>
            <p:cNvPr id="334" name="Shape 334"/>
            <p:cNvSpPr/>
            <p:nvPr/>
          </p:nvSpPr>
          <p:spPr>
            <a:xfrm>
              <a:off x="1793814" y="802529"/>
              <a:ext cx="911480" cy="471422"/>
            </a:xfrm>
            <a:custGeom>
              <a:pathLst>
                <a:path extrusionOk="0" h="1" w="1">
                  <a:moveTo>
                    <a:pt x="0" y="0"/>
                  </a:moveTo>
                  <a:lnTo>
                    <a:pt x="911481" y="0"/>
                  </a:lnTo>
                  <a:lnTo>
                    <a:pt x="911481" y="471422"/>
                  </a:lnTo>
                </a:path>
              </a:pathLst>
            </a:custGeom>
            <a:noFill/>
            <a:ln cap="rnd" cmpd="sng" w="19050">
              <a:solidFill>
                <a:srgbClr val="101E56"/>
              </a:solidFill>
              <a:prstDash val="solid"/>
              <a:round/>
              <a:headEnd len="med" w="med" type="none"/>
              <a:tailEnd len="med" w="med" type="none"/>
            </a:ln>
          </p:spPr>
        </p:sp>
        <p:sp>
          <p:nvSpPr>
            <p:cNvPr id="335" name="Shape 335"/>
            <p:cNvSpPr/>
            <p:nvPr/>
          </p:nvSpPr>
          <p:spPr>
            <a:xfrm>
              <a:off x="684360" y="802529"/>
              <a:ext cx="1109453" cy="467493"/>
            </a:xfrm>
            <a:custGeom>
              <a:pathLst>
                <a:path extrusionOk="0" h="1" w="1">
                  <a:moveTo>
                    <a:pt x="1109453" y="0"/>
                  </a:moveTo>
                  <a:lnTo>
                    <a:pt x="0" y="0"/>
                  </a:lnTo>
                  <a:lnTo>
                    <a:pt x="0" y="467494"/>
                  </a:lnTo>
                </a:path>
              </a:pathLst>
            </a:custGeom>
            <a:noFill/>
            <a:ln cap="rnd" cmpd="sng" w="19050">
              <a:solidFill>
                <a:srgbClr val="101E56"/>
              </a:solidFill>
              <a:prstDash val="solid"/>
              <a:round/>
              <a:headEnd len="med" w="med" type="none"/>
              <a:tailEnd len="med" w="med" type="none"/>
            </a:ln>
          </p:spPr>
        </p:sp>
        <p:sp>
          <p:nvSpPr>
            <p:cNvPr id="336" name="Shape 336"/>
            <p:cNvSpPr/>
            <p:nvPr/>
          </p:nvSpPr>
          <p:spPr>
            <a:xfrm>
              <a:off x="1374750" y="158252"/>
              <a:ext cx="838127" cy="644277"/>
            </a:xfrm>
            <a:prstGeom prst="rect">
              <a:avLst/>
            </a:prstGeom>
            <a:solidFill>
              <a:schemeClr val="lt1"/>
            </a:solidFill>
            <a:ln cap="rnd" cmpd="sng" w="1905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7" name="Shape 337"/>
            <p:cNvSpPr txBox="1"/>
            <p:nvPr/>
          </p:nvSpPr>
          <p:spPr>
            <a:xfrm>
              <a:off x="1374750" y="158252"/>
              <a:ext cx="838127" cy="644277"/>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Slave1</a:t>
              </a:r>
            </a:p>
          </p:txBody>
        </p:sp>
        <p:sp>
          <p:nvSpPr>
            <p:cNvPr id="338" name="Shape 338"/>
            <p:cNvSpPr/>
            <p:nvPr/>
          </p:nvSpPr>
          <p:spPr>
            <a:xfrm>
              <a:off x="130309" y="1270024"/>
              <a:ext cx="1108100" cy="564290"/>
            </a:xfrm>
            <a:prstGeom prst="rect">
              <a:avLst/>
            </a:prstGeom>
            <a:solidFill>
              <a:schemeClr val="lt1"/>
            </a:solidFill>
            <a:ln cap="rnd" cmpd="sng" w="1905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9" name="Shape 339"/>
            <p:cNvSpPr txBox="1"/>
            <p:nvPr/>
          </p:nvSpPr>
          <p:spPr>
            <a:xfrm>
              <a:off x="130309" y="1270024"/>
              <a:ext cx="1108100" cy="564290"/>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Data Node</a:t>
              </a:r>
            </a:p>
          </p:txBody>
        </p:sp>
        <p:sp>
          <p:nvSpPr>
            <p:cNvPr id="340" name="Shape 340"/>
            <p:cNvSpPr/>
            <p:nvPr/>
          </p:nvSpPr>
          <p:spPr>
            <a:xfrm>
              <a:off x="1944772" y="1273951"/>
              <a:ext cx="1521046" cy="564290"/>
            </a:xfrm>
            <a:prstGeom prst="rect">
              <a:avLst/>
            </a:prstGeom>
            <a:solidFill>
              <a:schemeClr val="lt1"/>
            </a:solidFill>
            <a:ln cap="rnd" cmpd="sng" w="1905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1" name="Shape 341"/>
            <p:cNvSpPr txBox="1"/>
            <p:nvPr/>
          </p:nvSpPr>
          <p:spPr>
            <a:xfrm>
              <a:off x="1944772" y="1273951"/>
              <a:ext cx="1521046" cy="564290"/>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Node Manager</a:t>
              </a:r>
            </a:p>
          </p:txBody>
        </p:sp>
      </p:grpSp>
      <p:grpSp>
        <p:nvGrpSpPr>
          <p:cNvPr id="342" name="Shape 342"/>
          <p:cNvGrpSpPr/>
          <p:nvPr/>
        </p:nvGrpSpPr>
        <p:grpSpPr>
          <a:xfrm>
            <a:off x="4148732" y="4488607"/>
            <a:ext cx="3497913" cy="1694395"/>
            <a:chOff x="40282" y="159494"/>
            <a:chExt cx="3497913" cy="1694395"/>
          </a:xfrm>
        </p:grpSpPr>
        <p:sp>
          <p:nvSpPr>
            <p:cNvPr id="343" name="Shape 343"/>
            <p:cNvSpPr/>
            <p:nvPr/>
          </p:nvSpPr>
          <p:spPr>
            <a:xfrm>
              <a:off x="1784951" y="809297"/>
              <a:ext cx="919295" cy="475464"/>
            </a:xfrm>
            <a:custGeom>
              <a:pathLst>
                <a:path extrusionOk="0" h="1" w="1">
                  <a:moveTo>
                    <a:pt x="0" y="0"/>
                  </a:moveTo>
                  <a:lnTo>
                    <a:pt x="919296" y="0"/>
                  </a:lnTo>
                  <a:lnTo>
                    <a:pt x="919296" y="475464"/>
                  </a:lnTo>
                </a:path>
              </a:pathLst>
            </a:custGeom>
            <a:noFill/>
            <a:ln cap="rnd" cmpd="sng" w="19050">
              <a:solidFill>
                <a:srgbClr val="101E56"/>
              </a:solidFill>
              <a:prstDash val="solid"/>
              <a:round/>
              <a:headEnd len="med" w="med" type="none"/>
              <a:tailEnd len="med" w="med" type="none"/>
            </a:ln>
          </p:spPr>
        </p:sp>
        <p:sp>
          <p:nvSpPr>
            <p:cNvPr id="344" name="Shape 344"/>
            <p:cNvSpPr/>
            <p:nvPr/>
          </p:nvSpPr>
          <p:spPr>
            <a:xfrm>
              <a:off x="599083" y="809297"/>
              <a:ext cx="1185869" cy="471502"/>
            </a:xfrm>
            <a:custGeom>
              <a:pathLst>
                <a:path extrusionOk="0" h="1" w="1">
                  <a:moveTo>
                    <a:pt x="1185869" y="0"/>
                  </a:moveTo>
                  <a:lnTo>
                    <a:pt x="0" y="0"/>
                  </a:lnTo>
                  <a:lnTo>
                    <a:pt x="0" y="471502"/>
                  </a:lnTo>
                </a:path>
              </a:pathLst>
            </a:custGeom>
            <a:noFill/>
            <a:ln cap="rnd" cmpd="sng" w="19050">
              <a:solidFill>
                <a:srgbClr val="101E56"/>
              </a:solidFill>
              <a:prstDash val="solid"/>
              <a:round/>
              <a:headEnd len="med" w="med" type="none"/>
              <a:tailEnd len="med" w="med" type="none"/>
            </a:ln>
          </p:spPr>
        </p:sp>
        <p:sp>
          <p:nvSpPr>
            <p:cNvPr id="345" name="Shape 345"/>
            <p:cNvSpPr/>
            <p:nvPr/>
          </p:nvSpPr>
          <p:spPr>
            <a:xfrm>
              <a:off x="1362295" y="159494"/>
              <a:ext cx="845313" cy="649800"/>
            </a:xfrm>
            <a:prstGeom prst="rect">
              <a:avLst/>
            </a:prstGeom>
            <a:solidFill>
              <a:schemeClr val="lt1"/>
            </a:solidFill>
            <a:ln cap="rnd" cmpd="sng" w="1905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6" name="Shape 346"/>
            <p:cNvSpPr txBox="1"/>
            <p:nvPr/>
          </p:nvSpPr>
          <p:spPr>
            <a:xfrm>
              <a:off x="1362295" y="159494"/>
              <a:ext cx="845313" cy="649800"/>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Slave2</a:t>
              </a:r>
            </a:p>
          </p:txBody>
        </p:sp>
        <p:sp>
          <p:nvSpPr>
            <p:cNvPr id="347" name="Shape 347"/>
            <p:cNvSpPr/>
            <p:nvPr/>
          </p:nvSpPr>
          <p:spPr>
            <a:xfrm>
              <a:off x="40282" y="1280800"/>
              <a:ext cx="1117602" cy="569128"/>
            </a:xfrm>
            <a:prstGeom prst="rect">
              <a:avLst/>
            </a:prstGeom>
            <a:solidFill>
              <a:schemeClr val="lt1"/>
            </a:solidFill>
            <a:ln cap="rnd" cmpd="sng" w="1905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48" name="Shape 348"/>
            <p:cNvSpPr txBox="1"/>
            <p:nvPr/>
          </p:nvSpPr>
          <p:spPr>
            <a:xfrm>
              <a:off x="40282" y="1280800"/>
              <a:ext cx="1117602" cy="569128"/>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Data Node</a:t>
              </a:r>
            </a:p>
          </p:txBody>
        </p:sp>
        <p:sp>
          <p:nvSpPr>
            <p:cNvPr id="349" name="Shape 349"/>
            <p:cNvSpPr/>
            <p:nvPr/>
          </p:nvSpPr>
          <p:spPr>
            <a:xfrm>
              <a:off x="1870301" y="1284762"/>
              <a:ext cx="1667893" cy="569128"/>
            </a:xfrm>
            <a:prstGeom prst="rect">
              <a:avLst/>
            </a:prstGeom>
            <a:solidFill>
              <a:schemeClr val="lt1"/>
            </a:solidFill>
            <a:ln cap="rnd" cmpd="sng" w="1905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0" name="Shape 350"/>
            <p:cNvSpPr txBox="1"/>
            <p:nvPr/>
          </p:nvSpPr>
          <p:spPr>
            <a:xfrm>
              <a:off x="1870301" y="1284762"/>
              <a:ext cx="1667893" cy="569128"/>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 Node Manager</a:t>
              </a:r>
            </a:p>
          </p:txBody>
        </p:sp>
      </p:grpSp>
      <p:grpSp>
        <p:nvGrpSpPr>
          <p:cNvPr id="351" name="Shape 351"/>
          <p:cNvGrpSpPr/>
          <p:nvPr/>
        </p:nvGrpSpPr>
        <p:grpSpPr>
          <a:xfrm>
            <a:off x="7943244" y="4501653"/>
            <a:ext cx="3432239" cy="1679989"/>
            <a:chOff x="81944" y="158252"/>
            <a:chExt cx="3432239" cy="1679989"/>
          </a:xfrm>
        </p:grpSpPr>
        <p:sp>
          <p:nvSpPr>
            <p:cNvPr id="352" name="Shape 352"/>
            <p:cNvSpPr/>
            <p:nvPr/>
          </p:nvSpPr>
          <p:spPr>
            <a:xfrm>
              <a:off x="1793814" y="802529"/>
              <a:ext cx="911480" cy="471422"/>
            </a:xfrm>
            <a:custGeom>
              <a:pathLst>
                <a:path extrusionOk="0" h="1" w="1">
                  <a:moveTo>
                    <a:pt x="0" y="0"/>
                  </a:moveTo>
                  <a:lnTo>
                    <a:pt x="911481" y="0"/>
                  </a:lnTo>
                  <a:lnTo>
                    <a:pt x="911481" y="471422"/>
                  </a:lnTo>
                </a:path>
              </a:pathLst>
            </a:custGeom>
            <a:noFill/>
            <a:ln cap="rnd" cmpd="sng" w="19050">
              <a:solidFill>
                <a:srgbClr val="101E56"/>
              </a:solidFill>
              <a:prstDash val="solid"/>
              <a:round/>
              <a:headEnd len="med" w="med" type="none"/>
              <a:tailEnd len="med" w="med" type="none"/>
            </a:ln>
          </p:spPr>
        </p:sp>
        <p:sp>
          <p:nvSpPr>
            <p:cNvPr id="353" name="Shape 353"/>
            <p:cNvSpPr/>
            <p:nvPr/>
          </p:nvSpPr>
          <p:spPr>
            <a:xfrm>
              <a:off x="635995" y="802529"/>
              <a:ext cx="1157819" cy="467493"/>
            </a:xfrm>
            <a:custGeom>
              <a:pathLst>
                <a:path extrusionOk="0" h="1" w="1">
                  <a:moveTo>
                    <a:pt x="1157819" y="0"/>
                  </a:moveTo>
                  <a:lnTo>
                    <a:pt x="0" y="0"/>
                  </a:lnTo>
                  <a:lnTo>
                    <a:pt x="0" y="467494"/>
                  </a:lnTo>
                </a:path>
              </a:pathLst>
            </a:custGeom>
            <a:noFill/>
            <a:ln cap="rnd" cmpd="sng" w="19050">
              <a:solidFill>
                <a:srgbClr val="101E56"/>
              </a:solidFill>
              <a:prstDash val="solid"/>
              <a:round/>
              <a:headEnd len="med" w="med" type="none"/>
              <a:tailEnd len="med" w="med" type="none"/>
            </a:ln>
          </p:spPr>
        </p:sp>
        <p:sp>
          <p:nvSpPr>
            <p:cNvPr id="354" name="Shape 354"/>
            <p:cNvSpPr/>
            <p:nvPr/>
          </p:nvSpPr>
          <p:spPr>
            <a:xfrm>
              <a:off x="1374750" y="158252"/>
              <a:ext cx="838127" cy="644277"/>
            </a:xfrm>
            <a:prstGeom prst="rect">
              <a:avLst/>
            </a:prstGeom>
            <a:solidFill>
              <a:schemeClr val="lt1"/>
            </a:solidFill>
            <a:ln cap="rnd" cmpd="sng" w="1905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5" name="Shape 355"/>
            <p:cNvSpPr txBox="1"/>
            <p:nvPr/>
          </p:nvSpPr>
          <p:spPr>
            <a:xfrm>
              <a:off x="1374750" y="158252"/>
              <a:ext cx="838127" cy="644277"/>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Slave3</a:t>
              </a:r>
            </a:p>
          </p:txBody>
        </p:sp>
        <p:sp>
          <p:nvSpPr>
            <p:cNvPr id="356" name="Shape 356"/>
            <p:cNvSpPr/>
            <p:nvPr/>
          </p:nvSpPr>
          <p:spPr>
            <a:xfrm>
              <a:off x="81944" y="1270024"/>
              <a:ext cx="1108100" cy="564290"/>
            </a:xfrm>
            <a:prstGeom prst="rect">
              <a:avLst/>
            </a:prstGeom>
            <a:solidFill>
              <a:schemeClr val="lt1"/>
            </a:solidFill>
            <a:ln cap="rnd" cmpd="sng" w="1905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7" name="Shape 357"/>
            <p:cNvSpPr txBox="1"/>
            <p:nvPr/>
          </p:nvSpPr>
          <p:spPr>
            <a:xfrm>
              <a:off x="81944" y="1270024"/>
              <a:ext cx="1108100" cy="564290"/>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Data Node</a:t>
              </a:r>
            </a:p>
          </p:txBody>
        </p:sp>
        <p:sp>
          <p:nvSpPr>
            <p:cNvPr id="358" name="Shape 358"/>
            <p:cNvSpPr/>
            <p:nvPr/>
          </p:nvSpPr>
          <p:spPr>
            <a:xfrm>
              <a:off x="1896406" y="1273951"/>
              <a:ext cx="1617777" cy="564290"/>
            </a:xfrm>
            <a:prstGeom prst="rect">
              <a:avLst/>
            </a:prstGeom>
            <a:solidFill>
              <a:schemeClr val="lt1"/>
            </a:solidFill>
            <a:ln cap="rnd" cmpd="sng" w="19050">
              <a:solidFill>
                <a:srgbClr val="12236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9" name="Shape 359"/>
            <p:cNvSpPr txBox="1"/>
            <p:nvPr/>
          </p:nvSpPr>
          <p:spPr>
            <a:xfrm>
              <a:off x="1896406" y="1273951"/>
              <a:ext cx="1617777" cy="564290"/>
            </a:xfrm>
            <a:prstGeom prst="rect">
              <a:avLst/>
            </a:prstGeom>
            <a:noFill/>
            <a:ln>
              <a:noFill/>
            </a:ln>
          </p:spPr>
          <p:txBody>
            <a:bodyPr anchorCtr="0" anchor="ctr" bIns="12050" lIns="12050" rIns="12050" wrap="square" tIns="12050">
              <a:noAutofit/>
            </a:bodyPr>
            <a:lstStyle/>
            <a:p>
              <a:pPr indent="0" lvl="0" marL="0" marR="0" rtl="0" algn="ctr">
                <a:lnSpc>
                  <a:spcPct val="90000"/>
                </a:lnSpc>
                <a:spcBef>
                  <a:spcPts val="0"/>
                </a:spcBef>
                <a:spcAft>
                  <a:spcPts val="665"/>
                </a:spcAft>
                <a:buSzPct val="25000"/>
                <a:buNone/>
              </a:pPr>
              <a:r>
                <a:rPr b="0" i="0" lang="en-US" sz="1900" u="none" cap="none" strike="noStrike">
                  <a:solidFill>
                    <a:schemeClr val="lt1"/>
                  </a:solidFill>
                  <a:latin typeface="Calibri"/>
                  <a:ea typeface="Calibri"/>
                  <a:cs typeface="Calibri"/>
                  <a:sym typeface="Calibri"/>
                </a:rPr>
                <a:t>Node Manager</a:t>
              </a:r>
            </a:p>
          </p:txBody>
        </p:sp>
      </p:grpSp>
      <p:cxnSp>
        <p:nvCxnSpPr>
          <p:cNvPr id="360" name="Shape 360"/>
          <p:cNvCxnSpPr/>
          <p:nvPr/>
        </p:nvCxnSpPr>
        <p:spPr>
          <a:xfrm flipH="1">
            <a:off x="2200275" y="2800350"/>
            <a:ext cx="3148964" cy="1714500"/>
          </a:xfrm>
          <a:prstGeom prst="straightConnector1">
            <a:avLst/>
          </a:prstGeom>
          <a:noFill/>
          <a:ln cap="flat" cmpd="sng" w="9525">
            <a:solidFill>
              <a:schemeClr val="accent1"/>
            </a:solidFill>
            <a:prstDash val="solid"/>
            <a:round/>
            <a:headEnd len="med" w="med" type="none"/>
            <a:tailEnd len="lg" w="lg" type="triangle"/>
          </a:ln>
        </p:spPr>
      </p:cxnSp>
      <p:cxnSp>
        <p:nvCxnSpPr>
          <p:cNvPr id="361" name="Shape 361"/>
          <p:cNvCxnSpPr/>
          <p:nvPr/>
        </p:nvCxnSpPr>
        <p:spPr>
          <a:xfrm>
            <a:off x="5349239" y="2800350"/>
            <a:ext cx="665800" cy="1714500"/>
          </a:xfrm>
          <a:prstGeom prst="straightConnector1">
            <a:avLst/>
          </a:prstGeom>
          <a:noFill/>
          <a:ln cap="flat" cmpd="sng" w="9525">
            <a:solidFill>
              <a:schemeClr val="accent1"/>
            </a:solidFill>
            <a:prstDash val="solid"/>
            <a:round/>
            <a:headEnd len="med" w="med" type="none"/>
            <a:tailEnd len="lg" w="lg" type="triangle"/>
          </a:ln>
        </p:spPr>
      </p:cxnSp>
      <p:cxnSp>
        <p:nvCxnSpPr>
          <p:cNvPr id="362" name="Shape 362"/>
          <p:cNvCxnSpPr/>
          <p:nvPr/>
        </p:nvCxnSpPr>
        <p:spPr>
          <a:xfrm>
            <a:off x="5349239" y="2800350"/>
            <a:ext cx="4423410" cy="1743075"/>
          </a:xfrm>
          <a:prstGeom prst="straightConnector1">
            <a:avLst/>
          </a:prstGeom>
          <a:noFill/>
          <a:ln cap="flat" cmpd="sng" w="9525">
            <a:solidFill>
              <a:schemeClr val="accent1"/>
            </a:solidFill>
            <a:prstDash val="solid"/>
            <a:round/>
            <a:headEnd len="med" w="med" type="none"/>
            <a:tailEnd len="lg" w="lg" type="triangle"/>
          </a:ln>
        </p:spPr>
      </p:cxnSp>
      <p:sp>
        <p:nvSpPr>
          <p:cNvPr id="363" name="Shape 363"/>
          <p:cNvSpPr txBox="1"/>
          <p:nvPr/>
        </p:nvSpPr>
        <p:spPr>
          <a:xfrm>
            <a:off x="662939" y="617220"/>
            <a:ext cx="4457700" cy="646331"/>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3600" u="none" cap="none" strike="noStrike">
                <a:solidFill>
                  <a:schemeClr val="lt1"/>
                </a:solidFill>
                <a:latin typeface="Calibri"/>
                <a:ea typeface="Calibri"/>
                <a:cs typeface="Calibri"/>
                <a:sym typeface="Calibri"/>
              </a:rPr>
              <a:t>CONFIGURATION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WEB UI</a:t>
            </a:r>
          </a:p>
        </p:txBody>
      </p:sp>
      <p:pic>
        <p:nvPicPr>
          <p:cNvPr id="369" name="Shape 369"/>
          <p:cNvPicPr preferRelativeResize="0"/>
          <p:nvPr>
            <p:ph idx="1" type="body"/>
          </p:nvPr>
        </p:nvPicPr>
        <p:blipFill rotWithShape="1">
          <a:blip r:embed="rId3">
            <a:alphaModFix/>
          </a:blip>
          <a:srcRect b="0" l="0" r="0" t="0"/>
          <a:stretch/>
        </p:blipFill>
        <p:spPr>
          <a:xfrm>
            <a:off x="1817161" y="1814158"/>
            <a:ext cx="8365415" cy="47032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PACKET COUNT PROGRAM</a:t>
            </a:r>
          </a:p>
        </p:txBody>
      </p:sp>
      <p:sp>
        <p:nvSpPr>
          <p:cNvPr id="375" name="Shape 375"/>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Using Hadoop’s MapReduce paradigm, we were able to count number of packets from different IP Sources.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Method:</a:t>
            </a:r>
          </a:p>
          <a:p>
            <a:pPr indent="-285750" lvl="1" marL="742950" marR="0" rtl="0" algn="l">
              <a:spcBef>
                <a:spcPts val="1000"/>
              </a:spcBef>
              <a:spcAft>
                <a:spcPts val="0"/>
              </a:spcAft>
              <a:buClr>
                <a:schemeClr val="lt1"/>
              </a:buClr>
              <a:buSzPct val="100000"/>
              <a:buFont typeface="Calibri"/>
              <a:buChar char="•"/>
            </a:pPr>
            <a:r>
              <a:rPr b="0" i="0" lang="en-US" sz="1600" u="none" cap="none" strike="noStrike">
                <a:solidFill>
                  <a:schemeClr val="lt1"/>
                </a:solidFill>
                <a:latin typeface="Calibri"/>
                <a:ea typeface="Calibri"/>
                <a:cs typeface="Calibri"/>
                <a:sym typeface="Calibri"/>
              </a:rPr>
              <a:t>Capture packets and store them in .pcap file.</a:t>
            </a:r>
          </a:p>
          <a:p>
            <a:pPr indent="-285750" lvl="1" marL="742950" marR="0" rtl="0" algn="l">
              <a:spcBef>
                <a:spcPts val="1000"/>
              </a:spcBef>
              <a:spcAft>
                <a:spcPts val="0"/>
              </a:spcAft>
              <a:buClr>
                <a:schemeClr val="lt1"/>
              </a:buClr>
              <a:buSzPct val="100000"/>
              <a:buFont typeface="Calibri"/>
              <a:buChar char="•"/>
            </a:pPr>
            <a:r>
              <a:rPr b="0" i="0" lang="en-US" sz="1600" u="none" cap="none" strike="noStrike">
                <a:solidFill>
                  <a:schemeClr val="lt1"/>
                </a:solidFill>
                <a:latin typeface="Calibri"/>
                <a:ea typeface="Calibri"/>
                <a:cs typeface="Calibri"/>
                <a:sym typeface="Calibri"/>
              </a:rPr>
              <a:t>Run PacketCount program  by giving .pcap file as an input.</a:t>
            </a:r>
          </a:p>
          <a:p>
            <a:pPr indent="-285750" lvl="1" marL="742950" marR="0" rtl="0" algn="l">
              <a:spcBef>
                <a:spcPts val="1000"/>
              </a:spcBef>
              <a:spcAft>
                <a:spcPts val="1000"/>
              </a:spcAft>
              <a:buClr>
                <a:schemeClr val="lt1"/>
              </a:buClr>
              <a:buSzPct val="100000"/>
              <a:buFont typeface="Calibri"/>
              <a:buChar char="•"/>
            </a:pPr>
            <a:r>
              <a:rPr b="0" i="0" lang="en-US" sz="1600" u="none" cap="none" strike="noStrike">
                <a:solidFill>
                  <a:schemeClr val="lt1"/>
                </a:solidFill>
                <a:latin typeface="Calibri"/>
                <a:ea typeface="Calibri"/>
                <a:cs typeface="Calibri"/>
                <a:sym typeface="Calibri"/>
              </a:rPr>
              <a:t>Output is sorted Source IP  Addresses with no. of packets sent to the host in that period.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PRE-REQUISITE PHASE</a:t>
            </a:r>
          </a:p>
        </p:txBody>
      </p:sp>
      <p:sp>
        <p:nvSpPr>
          <p:cNvPr id="157" name="Shape 157"/>
          <p:cNvSpPr txBox="1"/>
          <p:nvPr>
            <p:ph idx="1" type="body"/>
          </p:nvPr>
        </p:nvSpPr>
        <p:spPr>
          <a:xfrm>
            <a:off x="685800" y="1884891"/>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Net Flow</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Flow Tool</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Hadoop Setup</a:t>
            </a:r>
          </a:p>
          <a:p>
            <a:pPr indent="-285750" lvl="0" marL="285750" marR="0" rtl="0" algn="l">
              <a:spcBef>
                <a:spcPts val="1000"/>
              </a:spcBef>
              <a:spcAft>
                <a:spcPts val="100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SAMPLE RESULT</a:t>
            </a:r>
          </a:p>
        </p:txBody>
      </p:sp>
      <p:pic>
        <p:nvPicPr>
          <p:cNvPr id="381" name="Shape 381"/>
          <p:cNvPicPr preferRelativeResize="0"/>
          <p:nvPr>
            <p:ph idx="1" type="body"/>
          </p:nvPr>
        </p:nvPicPr>
        <p:blipFill rotWithShape="1">
          <a:blip r:embed="rId3">
            <a:alphaModFix/>
          </a:blip>
          <a:srcRect b="0" l="0" r="0" t="0"/>
          <a:stretch/>
        </p:blipFill>
        <p:spPr>
          <a:xfrm>
            <a:off x="1738489" y="1710144"/>
            <a:ext cx="8297332" cy="466497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DDOS ATTACK TYPES</a:t>
            </a:r>
          </a:p>
        </p:txBody>
      </p:sp>
      <p:sp>
        <p:nvSpPr>
          <p:cNvPr id="387" name="Shape 387"/>
          <p:cNvSpPr txBox="1"/>
          <p:nvPr>
            <p:ph idx="1" type="body"/>
          </p:nvPr>
        </p:nvSpPr>
        <p:spPr>
          <a:xfrm>
            <a:off x="685800" y="2142066"/>
            <a:ext cx="10131425" cy="3923881"/>
          </a:xfrm>
          <a:prstGeom prst="rect">
            <a:avLst/>
          </a:prstGeom>
          <a:noFill/>
          <a:ln>
            <a:noFill/>
          </a:ln>
        </p:spPr>
        <p:txBody>
          <a:bodyPr anchorCtr="0" anchor="ctr" bIns="45700" lIns="91425" rIns="91425" wrap="square" tIns="45700">
            <a:noAutofit/>
          </a:bodyPr>
          <a:lstStyle/>
          <a:p>
            <a:pPr indent="-285750" lvl="0" marL="285750" marR="0" rtl="0" algn="l">
              <a:lnSpc>
                <a:spcPct val="90000"/>
              </a:lnSpc>
              <a:spcBef>
                <a:spcPts val="0"/>
              </a:spcBef>
              <a:spcAft>
                <a:spcPts val="0"/>
              </a:spcAft>
              <a:buClr>
                <a:schemeClr val="lt1"/>
              </a:buClr>
              <a:buSzPct val="97058"/>
              <a:buFont typeface="Calibri"/>
              <a:buChar char="•"/>
            </a:pPr>
            <a:r>
              <a:rPr b="0" i="0" lang="en-US" sz="1650" u="none" cap="none" strike="noStrike">
                <a:solidFill>
                  <a:schemeClr val="lt1"/>
                </a:solidFill>
                <a:latin typeface="Calibri"/>
                <a:ea typeface="Calibri"/>
                <a:cs typeface="Calibri"/>
                <a:sym typeface="Calibri"/>
              </a:rPr>
              <a:t>Attacks Targeting Network Resources</a:t>
            </a:r>
          </a:p>
          <a:p>
            <a:pPr indent="-285750" lvl="1" marL="742950" marR="0" rtl="0" algn="l">
              <a:lnSpc>
                <a:spcPct val="90000"/>
              </a:lnSpc>
              <a:spcBef>
                <a:spcPts val="1000"/>
              </a:spcBef>
              <a:spcAft>
                <a:spcPts val="0"/>
              </a:spcAft>
              <a:buClr>
                <a:schemeClr val="lt1"/>
              </a:buClr>
              <a:buSzPct val="100000"/>
              <a:buFont typeface="Calibri"/>
              <a:buChar char="•"/>
            </a:pPr>
            <a:r>
              <a:rPr b="0" i="0" lang="en-US" sz="1500" u="none" cap="none" strike="noStrike">
                <a:solidFill>
                  <a:schemeClr val="lt1"/>
                </a:solidFill>
                <a:latin typeface="Calibri"/>
                <a:ea typeface="Calibri"/>
                <a:cs typeface="Calibri"/>
                <a:sym typeface="Calibri"/>
              </a:rPr>
              <a:t>UDP Flood</a:t>
            </a:r>
          </a:p>
          <a:p>
            <a:pPr indent="-285750" lvl="1" marL="742950" marR="0" rtl="0" algn="l">
              <a:lnSpc>
                <a:spcPct val="90000"/>
              </a:lnSpc>
              <a:spcBef>
                <a:spcPts val="1000"/>
              </a:spcBef>
              <a:spcAft>
                <a:spcPts val="0"/>
              </a:spcAft>
              <a:buClr>
                <a:schemeClr val="lt1"/>
              </a:buClr>
              <a:buSzPct val="100000"/>
              <a:buFont typeface="Calibri"/>
              <a:buChar char="•"/>
            </a:pPr>
            <a:r>
              <a:rPr b="0" i="0" lang="en-US" sz="1500" u="none" cap="none" strike="noStrike">
                <a:solidFill>
                  <a:schemeClr val="lt1"/>
                </a:solidFill>
                <a:latin typeface="Calibri"/>
                <a:ea typeface="Calibri"/>
                <a:cs typeface="Calibri"/>
                <a:sym typeface="Calibri"/>
              </a:rPr>
              <a:t>ICMP Flood</a:t>
            </a:r>
          </a:p>
          <a:p>
            <a:pPr indent="-285750" lvl="1" marL="742950" marR="0" rtl="0" algn="l">
              <a:lnSpc>
                <a:spcPct val="90000"/>
              </a:lnSpc>
              <a:spcBef>
                <a:spcPts val="1000"/>
              </a:spcBef>
              <a:spcAft>
                <a:spcPts val="0"/>
              </a:spcAft>
              <a:buClr>
                <a:schemeClr val="lt1"/>
              </a:buClr>
              <a:buSzPct val="100000"/>
              <a:buFont typeface="Calibri"/>
              <a:buChar char="•"/>
            </a:pPr>
            <a:r>
              <a:rPr b="0" i="0" lang="en-US" sz="1500" u="none" cap="none" strike="noStrike">
                <a:solidFill>
                  <a:schemeClr val="lt1"/>
                </a:solidFill>
                <a:latin typeface="Calibri"/>
                <a:ea typeface="Calibri"/>
                <a:cs typeface="Calibri"/>
                <a:sym typeface="Calibri"/>
              </a:rPr>
              <a:t>IGMP Flood</a:t>
            </a:r>
          </a:p>
          <a:p>
            <a:pPr indent="-285750" lvl="0" marL="285750" marR="0" rtl="0" algn="l">
              <a:lnSpc>
                <a:spcPct val="90000"/>
              </a:lnSpc>
              <a:spcBef>
                <a:spcPts val="1000"/>
              </a:spcBef>
              <a:spcAft>
                <a:spcPts val="0"/>
              </a:spcAft>
              <a:buClr>
                <a:schemeClr val="lt1"/>
              </a:buClr>
              <a:buSzPct val="97058"/>
              <a:buFont typeface="Calibri"/>
              <a:buChar char="•"/>
            </a:pPr>
            <a:r>
              <a:rPr b="0" i="0" lang="en-US" sz="1650" u="none" cap="none" strike="noStrike">
                <a:solidFill>
                  <a:schemeClr val="lt1"/>
                </a:solidFill>
                <a:latin typeface="Calibri"/>
                <a:ea typeface="Calibri"/>
                <a:cs typeface="Calibri"/>
                <a:sym typeface="Calibri"/>
              </a:rPr>
              <a:t>Attacks Targeting Server Resources (stateful devices such as firewalls and IPSs as well)</a:t>
            </a:r>
          </a:p>
          <a:p>
            <a:pPr indent="-285750" lvl="1" marL="742950" marR="0" rtl="0" algn="l">
              <a:lnSpc>
                <a:spcPct val="90000"/>
              </a:lnSpc>
              <a:spcBef>
                <a:spcPts val="1000"/>
              </a:spcBef>
              <a:spcAft>
                <a:spcPts val="0"/>
              </a:spcAft>
              <a:buClr>
                <a:schemeClr val="lt1"/>
              </a:buClr>
              <a:buSzPct val="100000"/>
              <a:buFont typeface="Calibri"/>
              <a:buChar char="•"/>
            </a:pPr>
            <a:r>
              <a:rPr b="0" i="0" lang="en-US" sz="1500" u="none" cap="none" strike="noStrike">
                <a:solidFill>
                  <a:schemeClr val="lt1"/>
                </a:solidFill>
                <a:latin typeface="Calibri"/>
                <a:ea typeface="Calibri"/>
                <a:cs typeface="Calibri"/>
                <a:sym typeface="Calibri"/>
              </a:rPr>
              <a:t>TCP SYN Flood</a:t>
            </a:r>
          </a:p>
          <a:p>
            <a:pPr indent="-285750" lvl="1" marL="742950" marR="0" rtl="0" algn="l">
              <a:lnSpc>
                <a:spcPct val="90000"/>
              </a:lnSpc>
              <a:spcBef>
                <a:spcPts val="1000"/>
              </a:spcBef>
              <a:spcAft>
                <a:spcPts val="0"/>
              </a:spcAft>
              <a:buClr>
                <a:schemeClr val="lt1"/>
              </a:buClr>
              <a:buSzPct val="100000"/>
              <a:buFont typeface="Calibri"/>
              <a:buChar char="•"/>
            </a:pPr>
            <a:r>
              <a:rPr b="0" i="0" lang="en-US" sz="1500" u="none" cap="none" strike="noStrike">
                <a:solidFill>
                  <a:schemeClr val="lt1"/>
                </a:solidFill>
                <a:latin typeface="Calibri"/>
                <a:ea typeface="Calibri"/>
                <a:cs typeface="Calibri"/>
                <a:sym typeface="Calibri"/>
              </a:rPr>
              <a:t>TCP RST Attack</a:t>
            </a:r>
          </a:p>
          <a:p>
            <a:pPr indent="-285750" lvl="1" marL="742950" marR="0" rtl="0" algn="l">
              <a:lnSpc>
                <a:spcPct val="90000"/>
              </a:lnSpc>
              <a:spcBef>
                <a:spcPts val="1000"/>
              </a:spcBef>
              <a:spcAft>
                <a:spcPts val="0"/>
              </a:spcAft>
              <a:buClr>
                <a:schemeClr val="lt1"/>
              </a:buClr>
              <a:buSzPct val="100000"/>
              <a:buFont typeface="Calibri"/>
              <a:buChar char="•"/>
            </a:pPr>
            <a:r>
              <a:rPr b="0" i="0" lang="en-US" sz="1500" u="none" cap="none" strike="noStrike">
                <a:solidFill>
                  <a:schemeClr val="lt1"/>
                </a:solidFill>
                <a:latin typeface="Calibri"/>
                <a:ea typeface="Calibri"/>
                <a:cs typeface="Calibri"/>
                <a:sym typeface="Calibri"/>
              </a:rPr>
              <a:t>TCP PSH+ACK Flood</a:t>
            </a:r>
          </a:p>
          <a:p>
            <a:pPr indent="-285750" lvl="0" marL="285750" marR="0" rtl="0" algn="l">
              <a:lnSpc>
                <a:spcPct val="90000"/>
              </a:lnSpc>
              <a:spcBef>
                <a:spcPts val="1000"/>
              </a:spcBef>
              <a:spcAft>
                <a:spcPts val="0"/>
              </a:spcAft>
              <a:buClr>
                <a:schemeClr val="lt1"/>
              </a:buClr>
              <a:buSzPct val="97058"/>
              <a:buFont typeface="Calibri"/>
              <a:buChar char="•"/>
            </a:pPr>
            <a:r>
              <a:rPr b="0" i="0" lang="en-US" sz="1650" u="none" cap="none" strike="noStrike">
                <a:solidFill>
                  <a:schemeClr val="lt1"/>
                </a:solidFill>
                <a:latin typeface="Calibri"/>
                <a:ea typeface="Calibri"/>
                <a:cs typeface="Calibri"/>
                <a:sym typeface="Calibri"/>
              </a:rPr>
              <a:t>Attacks Targeting Application Resources</a:t>
            </a:r>
          </a:p>
          <a:p>
            <a:pPr indent="-285750" lvl="1" marL="742950" marR="0" rtl="0" algn="l">
              <a:lnSpc>
                <a:spcPct val="90000"/>
              </a:lnSpc>
              <a:spcBef>
                <a:spcPts val="1000"/>
              </a:spcBef>
              <a:spcAft>
                <a:spcPts val="0"/>
              </a:spcAft>
              <a:buClr>
                <a:schemeClr val="lt1"/>
              </a:buClr>
              <a:buSzPct val="100000"/>
              <a:buFont typeface="Calibri"/>
              <a:buChar char="•"/>
            </a:pPr>
            <a:r>
              <a:rPr b="0" i="0" lang="en-US" sz="1500" u="none" cap="none" strike="noStrike">
                <a:solidFill>
                  <a:schemeClr val="lt1"/>
                </a:solidFill>
                <a:latin typeface="Calibri"/>
                <a:ea typeface="Calibri"/>
                <a:cs typeface="Calibri"/>
                <a:sym typeface="Calibri"/>
              </a:rPr>
              <a:t>HTTP Flood</a:t>
            </a:r>
          </a:p>
          <a:p>
            <a:pPr indent="-285750" lvl="1" marL="742950" marR="0" rtl="0" algn="l">
              <a:lnSpc>
                <a:spcPct val="90000"/>
              </a:lnSpc>
              <a:spcBef>
                <a:spcPts val="1000"/>
              </a:spcBef>
              <a:spcAft>
                <a:spcPts val="1000"/>
              </a:spcAft>
              <a:buClr>
                <a:schemeClr val="lt1"/>
              </a:buClr>
              <a:buSzPct val="100000"/>
              <a:buFont typeface="Calibri"/>
              <a:buChar char="•"/>
            </a:pPr>
            <a:r>
              <a:rPr b="0" i="0" lang="en-US" sz="1500" u="none" cap="none" strike="noStrike">
                <a:solidFill>
                  <a:schemeClr val="lt1"/>
                </a:solidFill>
                <a:latin typeface="Calibri"/>
                <a:ea typeface="Calibri"/>
                <a:cs typeface="Calibri"/>
                <a:sym typeface="Calibri"/>
              </a:rPr>
              <a:t>DNS Flood</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DDOS ATTACK MITIGATION	</a:t>
            </a:r>
          </a:p>
        </p:txBody>
      </p:sp>
      <p:sp>
        <p:nvSpPr>
          <p:cNvPr id="393" name="Shape 393"/>
          <p:cNvSpPr txBox="1"/>
          <p:nvPr>
            <p:ph idx="1" type="body"/>
          </p:nvPr>
        </p:nvSpPr>
        <p:spPr>
          <a:xfrm>
            <a:off x="685800" y="2065866"/>
            <a:ext cx="10131425" cy="3725332"/>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For Web or Application-based attacks</a:t>
            </a:r>
          </a:p>
          <a:p>
            <a:pPr indent="0" lvl="0" marL="0" marR="0" rtl="0" algn="l">
              <a:lnSpc>
                <a:spcPct val="90000"/>
              </a:lnSpc>
              <a:spcBef>
                <a:spcPts val="100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   </a:t>
            </a:r>
            <a:r>
              <a:rPr b="0" i="0" lang="en-US" sz="1800" u="none" cap="none" strike="noStrike">
                <a:solidFill>
                  <a:srgbClr val="00B050"/>
                </a:solidFill>
                <a:latin typeface="Calibri"/>
                <a:ea typeface="Calibri"/>
                <a:cs typeface="Calibri"/>
                <a:sym typeface="Calibri"/>
              </a:rPr>
              <a:t> Access rate over time </a:t>
            </a:r>
            <a:r>
              <a:rPr b="0" i="0" lang="en-US" sz="1800" u="none" cap="none" strike="noStrike">
                <a:solidFill>
                  <a:schemeClr val="lt1"/>
                </a:solidFill>
                <a:latin typeface="Calibri"/>
                <a:ea typeface="Calibri"/>
                <a:cs typeface="Calibri"/>
                <a:sym typeface="Calibri"/>
              </a:rPr>
              <a:t>-  This identifies access rate to the application during different hours and days of   	the week</a:t>
            </a:r>
          </a:p>
          <a:p>
            <a:pPr indent="0" lvl="0" marL="0" marR="0" rtl="0" algn="l">
              <a:lnSpc>
                <a:spcPct val="90000"/>
              </a:lnSpc>
              <a:spcBef>
                <a:spcPts val="100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    </a:t>
            </a:r>
            <a:r>
              <a:rPr b="0" i="0" lang="en-US" sz="1800" u="none" cap="none" strike="noStrike">
                <a:solidFill>
                  <a:srgbClr val="00B050"/>
                </a:solidFill>
                <a:latin typeface="Calibri"/>
                <a:ea typeface="Calibri"/>
                <a:cs typeface="Calibri"/>
                <a:sym typeface="Calibri"/>
              </a:rPr>
              <a:t>Rate per application resource </a:t>
            </a:r>
            <a:r>
              <a:rPr b="0" i="0" lang="en-US" sz="1800" u="none" cap="none" strike="noStrike">
                <a:solidFill>
                  <a:schemeClr val="lt1"/>
                </a:solidFill>
                <a:latin typeface="Calibri"/>
                <a:ea typeface="Calibri"/>
                <a:cs typeface="Calibri"/>
                <a:sym typeface="Calibri"/>
              </a:rPr>
              <a:t>-  access rate for an application login page is greater than for other pages 	in the application. </a:t>
            </a:r>
          </a:p>
          <a:p>
            <a:pPr indent="0" lvl="0" marL="0" marR="0" rtl="0" algn="l">
              <a:lnSpc>
                <a:spcPct val="90000"/>
              </a:lnSpc>
              <a:spcBef>
                <a:spcPts val="100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    </a:t>
            </a:r>
            <a:r>
              <a:rPr b="0" i="0" lang="en-US" sz="1800" u="none" cap="none" strike="noStrike">
                <a:solidFill>
                  <a:srgbClr val="00B050"/>
                </a:solidFill>
                <a:latin typeface="Calibri"/>
                <a:ea typeface="Calibri"/>
                <a:cs typeface="Calibri"/>
                <a:sym typeface="Calibri"/>
              </a:rPr>
              <a:t>Response latency </a:t>
            </a:r>
            <a:r>
              <a:rPr b="0" i="0" lang="en-US" sz="1800" u="none" cap="none" strike="noStrike">
                <a:solidFill>
                  <a:schemeClr val="lt1"/>
                </a:solidFill>
                <a:latin typeface="Calibri"/>
                <a:ea typeface="Calibri"/>
                <a:cs typeface="Calibri"/>
                <a:sym typeface="Calibri"/>
              </a:rPr>
              <a:t>- The application response latency for each application resource (and for the entire 	application) indicates when a resource is being exhausted. </a:t>
            </a:r>
          </a:p>
          <a:p>
            <a:pPr indent="0" lvl="0" marL="0" marR="0" rtl="0" algn="l">
              <a:lnSpc>
                <a:spcPct val="90000"/>
              </a:lnSpc>
              <a:spcBef>
                <a:spcPts val="1000"/>
              </a:spcBef>
              <a:spcAft>
                <a:spcPts val="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    </a:t>
            </a:r>
            <a:r>
              <a:rPr b="0" i="0" lang="en-US" sz="1800" u="none" cap="none" strike="noStrike">
                <a:solidFill>
                  <a:srgbClr val="00B050"/>
                </a:solidFill>
                <a:latin typeface="Calibri"/>
                <a:ea typeface="Calibri"/>
                <a:cs typeface="Calibri"/>
                <a:sym typeface="Calibri"/>
              </a:rPr>
              <a:t>Rate of application responses </a:t>
            </a:r>
            <a:r>
              <a:rPr b="0" i="0" lang="en-US" sz="1800" u="none" cap="none" strike="noStrike">
                <a:solidFill>
                  <a:schemeClr val="lt1"/>
                </a:solidFill>
                <a:latin typeface="Calibri"/>
                <a:ea typeface="Calibri"/>
                <a:cs typeface="Calibri"/>
                <a:sym typeface="Calibri"/>
              </a:rPr>
              <a:t>- The rate of application responses such as 404 (page not found errors) 	and 500 (application errors) will change according to how the application is used. </a:t>
            </a:r>
          </a:p>
          <a:p>
            <a:pPr indent="0" lvl="0" marL="0" marR="0" rtl="0" algn="l">
              <a:lnSpc>
                <a:spcPct val="90000"/>
              </a:lnSpc>
              <a:spcBef>
                <a:spcPts val="1000"/>
              </a:spcBef>
              <a:spcAft>
                <a:spcPts val="1000"/>
              </a:spcAft>
              <a:buClr>
                <a:schemeClr val="lt1"/>
              </a:buClr>
              <a:buSzPct val="25000"/>
              <a:buFont typeface="Calibri"/>
              <a:buNone/>
            </a:pPr>
            <a:r>
              <a:rPr b="0" i="0" lang="en-US" sz="1800" u="none" cap="none" strike="noStrike">
                <a:solidFill>
                  <a:schemeClr val="lt1"/>
                </a:solidFill>
                <a:latin typeface="Calibri"/>
                <a:ea typeface="Calibri"/>
                <a:cs typeface="Calibri"/>
                <a:sym typeface="Calibri"/>
              </a:rPr>
              <a:t>•    </a:t>
            </a:r>
            <a:r>
              <a:rPr b="0" i="0" lang="en-US" sz="1800" u="none" cap="none" strike="noStrike">
                <a:solidFill>
                  <a:srgbClr val="00B050"/>
                </a:solidFill>
                <a:latin typeface="Calibri"/>
                <a:ea typeface="Calibri"/>
                <a:cs typeface="Calibri"/>
                <a:sym typeface="Calibri"/>
              </a:rPr>
              <a:t>Geographical locations </a:t>
            </a:r>
            <a:r>
              <a:rPr b="0" i="0" lang="en-US" sz="1800" u="none" cap="none" strike="noStrike">
                <a:solidFill>
                  <a:schemeClr val="lt1"/>
                </a:solidFill>
                <a:latin typeface="Calibri"/>
                <a:ea typeface="Calibri"/>
                <a:cs typeface="Calibri"/>
                <a:sym typeface="Calibri"/>
              </a:rPr>
              <a:t>- User access rate can be segregated according to the users’ geographical 	location.</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OUR APPROACH</a:t>
            </a:r>
          </a:p>
        </p:txBody>
      </p:sp>
      <p:sp>
        <p:nvSpPr>
          <p:cNvPr id="399" name="Shape 399"/>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Statistical Analysis</a:t>
            </a:r>
          </a:p>
          <a:p>
            <a:pPr indent="0" lvl="1" marL="457200" marR="0" rtl="0" algn="l">
              <a:spcBef>
                <a:spcPts val="1000"/>
              </a:spcBef>
              <a:spcAft>
                <a:spcPts val="0"/>
              </a:spcAft>
              <a:buClr>
                <a:schemeClr val="lt1"/>
              </a:buClr>
              <a:buSzPct val="25000"/>
              <a:buFont typeface="Calibri"/>
              <a:buNone/>
            </a:pPr>
            <a:r>
              <a:rPr b="0" i="0" lang="en-US" sz="1600" u="none" cap="none" strike="noStrike">
                <a:solidFill>
                  <a:schemeClr val="lt1"/>
                </a:solidFill>
                <a:latin typeface="Calibri"/>
                <a:ea typeface="Calibri"/>
                <a:cs typeface="Calibri"/>
                <a:sym typeface="Calibri"/>
              </a:rPr>
              <a:t>The map function alters non-HTTP GET packets and generates key values of server IP address, masked timestamp, and client IP address. The reduce function summarizes the number of URL requests, page requests, and server response between a client and a server.</a:t>
            </a:r>
          </a:p>
          <a:p>
            <a:pPr indent="0" lvl="1" marL="457200" marR="0" rtl="0" algn="l">
              <a:spcBef>
                <a:spcPts val="1000"/>
              </a:spcBef>
              <a:spcAft>
                <a:spcPts val="0"/>
              </a:spcAft>
              <a:buClr>
                <a:schemeClr val="lt1"/>
              </a:buClr>
              <a:buSzPct val="25000"/>
              <a:buFont typeface="Calibri"/>
              <a:buNone/>
            </a:pPr>
            <a:r>
              <a:rPr b="0" i="0" lang="en-US" sz="1600" u="none" cap="none" strike="noStrike">
                <a:solidFill>
                  <a:schemeClr val="lt1"/>
                </a:solidFill>
                <a:latin typeface="Calibri"/>
                <a:ea typeface="Calibri"/>
                <a:cs typeface="Calibri"/>
                <a:sym typeface="Calibri"/>
              </a:rPr>
              <a:t>Finally, the algorithm aggregates values per server. When total requests for a specific server exceeds the threshold, the records are marked as attackers.</a:t>
            </a:r>
          </a:p>
          <a:p>
            <a:pPr indent="0" lvl="0" marL="0" marR="0" rtl="0" algn="l">
              <a:spcBef>
                <a:spcPts val="1000"/>
              </a:spcBef>
              <a:spcAft>
                <a:spcPts val="0"/>
              </a:spcAft>
              <a:buClr>
                <a:schemeClr val="lt1"/>
              </a:buClr>
              <a:buSzPct val="25000"/>
              <a:buFont typeface="Calibri"/>
              <a:buNone/>
            </a:pPr>
            <a:r>
              <a:t/>
            </a:r>
            <a:endParaRPr b="0" i="0"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Hop Count Method</a:t>
            </a:r>
          </a:p>
          <a:p>
            <a:pPr indent="0" lvl="1" marL="457200" marR="0" rtl="0" algn="l">
              <a:spcBef>
                <a:spcPts val="1000"/>
              </a:spcBef>
              <a:spcAft>
                <a:spcPts val="0"/>
              </a:spcAft>
              <a:buClr>
                <a:schemeClr val="lt1"/>
              </a:buClr>
              <a:buSzPct val="25000"/>
              <a:buFont typeface="Calibri"/>
              <a:buNone/>
            </a:pPr>
            <a:r>
              <a:rPr b="0" i="0" lang="en-US" sz="1600" u="none" cap="none" strike="noStrike">
                <a:solidFill>
                  <a:schemeClr val="lt1"/>
                </a:solidFill>
                <a:latin typeface="Calibri"/>
                <a:ea typeface="Calibri"/>
                <a:cs typeface="Calibri"/>
                <a:sym typeface="Calibri"/>
              </a:rPr>
              <a:t>Each packet has a TTL (Time to live) value. Whenever it passes through a router, TTL value is reduced by 1. In this method, we store a table with IP- hop count entries. We ping recently contacted IP Addresses regularly and record how many hops packets take. When a packet enters our network, we check its hop count entry.</a:t>
            </a:r>
          </a:p>
          <a:p>
            <a:pPr indent="0" lvl="1" marL="457200" marR="0" rtl="0" algn="l">
              <a:spcBef>
                <a:spcPts val="1000"/>
              </a:spcBef>
              <a:spcAft>
                <a:spcPts val="0"/>
              </a:spcAft>
              <a:buClr>
                <a:schemeClr val="lt1"/>
              </a:buClr>
              <a:buSzPct val="25000"/>
              <a:buFont typeface="Calibri"/>
              <a:buNone/>
            </a:pPr>
            <a:r>
              <a:t/>
            </a:r>
            <a:endParaRPr b="0" i="0" sz="1600" u="none" cap="none" strike="noStrike">
              <a:solidFill>
                <a:schemeClr val="lt1"/>
              </a:solidFill>
              <a:latin typeface="Calibri"/>
              <a:ea typeface="Calibri"/>
              <a:cs typeface="Calibri"/>
              <a:sym typeface="Calibri"/>
            </a:endParaRPr>
          </a:p>
          <a:p>
            <a:pPr indent="0" lvl="1" marL="457200" marR="0" rtl="0" algn="l">
              <a:spcBef>
                <a:spcPts val="1000"/>
              </a:spcBef>
              <a:spcAft>
                <a:spcPts val="1000"/>
              </a:spcAft>
              <a:buClr>
                <a:schemeClr val="lt1"/>
              </a:buClr>
              <a:buSzPct val="25000"/>
              <a:buFont typeface="Calibri"/>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FUTURE WORK</a:t>
            </a:r>
          </a:p>
        </p:txBody>
      </p:sp>
      <p:sp>
        <p:nvSpPr>
          <p:cNvPr id="405" name="Shape 405"/>
          <p:cNvSpPr txBox="1"/>
          <p:nvPr>
            <p:ph idx="1" type="body"/>
          </p:nvPr>
        </p:nvSpPr>
        <p:spPr>
          <a:xfrm>
            <a:off x="685800" y="1825977"/>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Implementation of new methods to mitigate DDoS attacks using MapReduce.</a:t>
            </a:r>
          </a:p>
          <a:p>
            <a:pPr indent="-285750" lvl="0" marL="285750" marR="0" rtl="0" algn="l">
              <a:spcBef>
                <a:spcPts val="1000"/>
              </a:spcBef>
              <a:spcAft>
                <a:spcPts val="100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We also would try to analyze the packets and calculate statistics.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NET FLOW</a:t>
            </a:r>
          </a:p>
        </p:txBody>
      </p:sp>
      <p:sp>
        <p:nvSpPr>
          <p:cNvPr id="163" name="Shape 163"/>
          <p:cNvSpPr txBox="1"/>
          <p:nvPr>
            <p:ph idx="1" type="body"/>
          </p:nvPr>
        </p:nvSpPr>
        <p:spPr>
          <a:xfrm>
            <a:off x="685800" y="2214563"/>
            <a:ext cx="10131425" cy="4314823"/>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A feature that was introduced on Cisco routers that gives the ability to collect IP network traffic as it enters or exits an interface.</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Consists of three components: flow caching, Flow Collector, and Data Analyzer.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Creates an environment where administrators have the tools to understand who, what, when, where, and how network traffic is flowing.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There are two primary methods for accessing the data:</a:t>
            </a:r>
            <a:r>
              <a:rPr b="0" i="1" lang="en-US" sz="1800" u="none" cap="none" strike="noStrike">
                <a:solidFill>
                  <a:schemeClr val="lt1"/>
                </a:solidFill>
                <a:latin typeface="Calibri"/>
                <a:ea typeface="Calibri"/>
                <a:cs typeface="Calibri"/>
                <a:sym typeface="Calibri"/>
              </a:rPr>
              <a:t> Command Line Interface, Net Flow collector.</a:t>
            </a:r>
          </a:p>
          <a:p>
            <a:pPr indent="-285750" lvl="0" marL="285750" marR="0" rtl="0" algn="l">
              <a:spcBef>
                <a:spcPts val="1000"/>
              </a:spcBef>
              <a:spcAft>
                <a:spcPts val="0"/>
              </a:spcAft>
              <a:buClr>
                <a:schemeClr val="lt1"/>
              </a:buClr>
              <a:buSzPct val="100000"/>
              <a:buFont typeface="Calibri"/>
              <a:buNone/>
            </a:pPr>
            <a:r>
              <a:t/>
            </a:r>
            <a:endParaRPr b="0" i="1"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0"/>
              </a:spcAft>
              <a:buClr>
                <a:schemeClr val="lt1"/>
              </a:buClr>
              <a:buSzPct val="100000"/>
              <a:buFont typeface="Calibri"/>
              <a:buNone/>
            </a:pPr>
            <a:r>
              <a:t/>
            </a:r>
            <a:endParaRPr b="0" i="1"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0"/>
              </a:spcAft>
              <a:buClr>
                <a:schemeClr val="lt1"/>
              </a:buClr>
              <a:buSzPct val="100000"/>
              <a:buFont typeface="Calibri"/>
              <a:buNone/>
            </a:pPr>
            <a:r>
              <a:t/>
            </a:r>
            <a:endParaRPr b="0" i="1"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100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IP PACKET ATTRIBUTES</a:t>
            </a:r>
          </a:p>
        </p:txBody>
      </p:sp>
      <p:sp>
        <p:nvSpPr>
          <p:cNvPr id="169" name="Shape 169"/>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IP source address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IP destination address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Source port</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Destination port</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Layer 3 protocol type</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Class of Service</a:t>
            </a:r>
          </a:p>
          <a:p>
            <a:pPr indent="-285750" lvl="0" marL="285750" marR="0" rtl="0" algn="l">
              <a:spcBef>
                <a:spcPts val="1000"/>
              </a:spcBef>
              <a:spcAft>
                <a:spcPts val="100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Router or switch interface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ph idx="1" type="body"/>
          </p:nvPr>
        </p:nvPicPr>
        <p:blipFill rotWithShape="1">
          <a:blip r:embed="rId3">
            <a:alphaModFix/>
          </a:blip>
          <a:srcRect b="0" l="0" r="0" t="0"/>
          <a:stretch/>
        </p:blipFill>
        <p:spPr>
          <a:xfrm>
            <a:off x="1648176" y="302467"/>
            <a:ext cx="8331200" cy="608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FLOW TOOL</a:t>
            </a:r>
          </a:p>
        </p:txBody>
      </p:sp>
      <p:sp>
        <p:nvSpPr>
          <p:cNvPr id="180" name="Shape 180"/>
          <p:cNvSpPr txBox="1"/>
          <p:nvPr>
            <p:ph idx="1" type="body"/>
          </p:nvPr>
        </p:nvSpPr>
        <p:spPr>
          <a:xfrm>
            <a:off x="685800" y="1856316"/>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It is a library and a collection of programs used to collect, send, process, and generate reports from Flow data. </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Can be used together on a single computer or server or distributed to multiple servers for large deployments.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Flows are exported from a router in a number of different configurable versions. A flow is a collection of key fields and additional data. </a:t>
            </a:r>
          </a:p>
          <a:p>
            <a:pPr indent="-285750" lvl="0" marL="285750" marR="0" rtl="0" algn="l">
              <a:spcBef>
                <a:spcPts val="1000"/>
              </a:spcBef>
              <a:spcAft>
                <a:spcPts val="100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Some of the commands include </a:t>
            </a:r>
            <a:r>
              <a:rPr b="0" i="1" lang="en-US" sz="1800" u="none" cap="none" strike="noStrike">
                <a:solidFill>
                  <a:schemeClr val="lt1"/>
                </a:solidFill>
                <a:latin typeface="Calibri"/>
                <a:ea typeface="Calibri"/>
                <a:cs typeface="Calibri"/>
                <a:sym typeface="Calibri"/>
              </a:rPr>
              <a:t>flow-capture</a:t>
            </a:r>
            <a:r>
              <a:rPr b="0" i="0" lang="en-US" sz="1800" u="none" cap="none" strike="noStrike">
                <a:solidFill>
                  <a:schemeClr val="lt1"/>
                </a:solidFill>
                <a:latin typeface="Calibri"/>
                <a:ea typeface="Calibri"/>
                <a:cs typeface="Calibri"/>
                <a:sym typeface="Calibri"/>
              </a:rPr>
              <a:t>,</a:t>
            </a:r>
            <a:r>
              <a:rPr b="0" i="1" lang="en-US" sz="1800" u="none" cap="none" strike="noStrike">
                <a:solidFill>
                  <a:schemeClr val="lt1"/>
                </a:solidFill>
                <a:latin typeface="Calibri"/>
                <a:ea typeface="Calibri"/>
                <a:cs typeface="Calibri"/>
                <a:sym typeface="Calibri"/>
              </a:rPr>
              <a:t> flow-cat</a:t>
            </a:r>
            <a:r>
              <a:rPr b="0" i="0" lang="en-US" sz="1800" u="none" cap="none" strike="noStrike">
                <a:solidFill>
                  <a:schemeClr val="lt1"/>
                </a:solidFill>
                <a:latin typeface="Calibri"/>
                <a:ea typeface="Calibri"/>
                <a:cs typeface="Calibri"/>
                <a:sym typeface="Calibri"/>
              </a:rPr>
              <a:t>, </a:t>
            </a:r>
            <a:r>
              <a:rPr b="0" i="1" lang="en-US" sz="1800" u="none" cap="none" strike="noStrike">
                <a:solidFill>
                  <a:schemeClr val="lt1"/>
                </a:solidFill>
                <a:latin typeface="Calibri"/>
                <a:ea typeface="Calibri"/>
                <a:cs typeface="Calibri"/>
                <a:sym typeface="Calibri"/>
              </a:rPr>
              <a:t>flow-report.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HADOOP - SETUP</a:t>
            </a:r>
          </a:p>
        </p:txBody>
      </p:sp>
      <p:sp>
        <p:nvSpPr>
          <p:cNvPr id="186" name="Shape 186"/>
          <p:cNvSpPr txBox="1"/>
          <p:nvPr>
            <p:ph idx="1" type="body"/>
          </p:nvPr>
        </p:nvSpPr>
        <p:spPr>
          <a:xfrm>
            <a:off x="685800" y="2017183"/>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Installing JDK on Linux</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Creating a dedicated Hadoop user</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SSH: Secure Shell</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Disabling IPV6</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Hadoop Config. files</a:t>
            </a:r>
          </a:p>
          <a:p>
            <a:pPr indent="-285750" lvl="0" marL="285750" marR="0" rtl="0" algn="l">
              <a:spcBef>
                <a:spcPts val="1000"/>
              </a:spcBef>
              <a:spcAft>
                <a:spcPts val="100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Running Hadoop</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685800" y="609600"/>
            <a:ext cx="10131425" cy="1456267"/>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PHASE I: CONCLUSION</a:t>
            </a:r>
          </a:p>
        </p:txBody>
      </p:sp>
      <p:sp>
        <p:nvSpPr>
          <p:cNvPr id="192" name="Shape 192"/>
          <p:cNvSpPr txBox="1"/>
          <p:nvPr>
            <p:ph idx="1" type="body"/>
          </p:nvPr>
        </p:nvSpPr>
        <p:spPr>
          <a:xfrm>
            <a:off x="685800" y="2142066"/>
            <a:ext cx="10131425" cy="3649132"/>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lt1"/>
              </a:buClr>
              <a:buSzPct val="100000"/>
              <a:buFont typeface="Calibri"/>
              <a:buChar char="•"/>
            </a:pPr>
            <a:r>
              <a:rPr lang="en-US" sz="1800">
                <a:solidFill>
                  <a:schemeClr val="lt1"/>
                </a:solidFill>
                <a:latin typeface="Calibri"/>
                <a:ea typeface="Calibri"/>
                <a:cs typeface="Calibri"/>
                <a:sym typeface="Calibri"/>
              </a:rPr>
              <a:t>Understanding of different tools.</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Read and understood about the different tools available for Network flow collection.</a:t>
            </a:r>
          </a:p>
          <a:p>
            <a:pPr indent="-285750" lvl="0" marL="285750" marR="0" rtl="0" algn="l">
              <a:spcBef>
                <a:spcPts val="1000"/>
              </a:spcBef>
              <a:spcAft>
                <a:spcPts val="0"/>
              </a:spcAft>
              <a:buClr>
                <a:schemeClr val="lt1"/>
              </a:buClr>
              <a:buSzPct val="100000"/>
              <a:buFont typeface="Calibri"/>
              <a:buChar char="•"/>
            </a:pPr>
            <a:r>
              <a:rPr b="0" i="0" lang="en-US" sz="1800" u="none" cap="none" strike="noStrike">
                <a:solidFill>
                  <a:schemeClr val="lt1"/>
                </a:solidFill>
                <a:latin typeface="Calibri"/>
                <a:ea typeface="Calibri"/>
                <a:cs typeface="Calibri"/>
                <a:sym typeface="Calibri"/>
              </a:rPr>
              <a:t>Setup a Single Node Hadoop cluster </a:t>
            </a:r>
          </a:p>
          <a:p>
            <a:pPr indent="-285750" lvl="0" marL="285750" marR="0" rtl="0" algn="l">
              <a:spcBef>
                <a:spcPts val="1000"/>
              </a:spcBef>
              <a:spcAft>
                <a:spcPts val="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a:p>
            <a:pPr indent="-285750" lvl="0" marL="285750" marR="0" rtl="0" algn="l">
              <a:spcBef>
                <a:spcPts val="1000"/>
              </a:spcBef>
              <a:spcAft>
                <a:spcPts val="1000"/>
              </a:spcAft>
              <a:buClr>
                <a:schemeClr val="lt1"/>
              </a:buClr>
              <a:buSzPct val="1000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