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 id="275" r:id="rId16"/>
    <p:sldId id="276" r:id="rId17"/>
    <p:sldId id="277" r:id="rId18"/>
    <p:sldId id="278" r:id="rId19"/>
    <p:sldId id="263" r:id="rId20"/>
    <p:sldId id="264" r:id="rId21"/>
    <p:sldId id="266" r:id="rId22"/>
    <p:sldId id="267" r:id="rId23"/>
    <p:sldId id="279" r:id="rId24"/>
    <p:sldId id="280" r:id="rId25"/>
    <p:sldId id="281" r:id="rId26"/>
    <p:sldId id="283"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4D9819-4798-4E2E-9F27-E61F145CF59B}" type="doc">
      <dgm:prSet loTypeId="urn:microsoft.com/office/officeart/2008/layout/HorizontalMultiLevelHierarchy" loCatId="hierarchy" qsTypeId="urn:microsoft.com/office/officeart/2005/8/quickstyle/simple2" qsCatId="simple" csTypeId="urn:microsoft.com/office/officeart/2005/8/colors/accent0_2" csCatId="mainScheme" phldr="1"/>
      <dgm:spPr/>
      <dgm:t>
        <a:bodyPr/>
        <a:lstStyle/>
        <a:p>
          <a:endParaRPr lang="en-US"/>
        </a:p>
      </dgm:t>
    </dgm:pt>
    <dgm:pt modelId="{CC4844FD-8DB9-43A7-A8EE-32B9DAAD3C19}">
      <dgm:prSet phldrT="[Text]"/>
      <dgm:spPr>
        <a:solidFill>
          <a:schemeClr val="bg1">
            <a:lumMod val="50000"/>
            <a:lumOff val="50000"/>
          </a:schemeClr>
        </a:solidFill>
      </dgm:spPr>
      <dgm:t>
        <a:bodyPr/>
        <a:lstStyle/>
        <a:p>
          <a:r>
            <a:rPr lang="en-US" dirty="0" smtClean="0"/>
            <a:t>Master</a:t>
          </a:r>
          <a:endParaRPr lang="en-US" dirty="0"/>
        </a:p>
      </dgm:t>
    </dgm:pt>
    <dgm:pt modelId="{E53CCA61-A354-4236-BDBB-541E7ED8E429}" type="parTrans" cxnId="{262CC6E3-25FD-4252-AA89-608AB0CB0E99}">
      <dgm:prSet/>
      <dgm:spPr/>
      <dgm:t>
        <a:bodyPr/>
        <a:lstStyle/>
        <a:p>
          <a:endParaRPr lang="en-US"/>
        </a:p>
      </dgm:t>
    </dgm:pt>
    <dgm:pt modelId="{DD6A4CF0-0AD1-4B09-9D01-CB486C7F9716}" type="sibTrans" cxnId="{262CC6E3-25FD-4252-AA89-608AB0CB0E99}">
      <dgm:prSet/>
      <dgm:spPr/>
      <dgm:t>
        <a:bodyPr/>
        <a:lstStyle/>
        <a:p>
          <a:endParaRPr lang="en-US"/>
        </a:p>
      </dgm:t>
    </dgm:pt>
    <dgm:pt modelId="{86EEDF1A-F599-454C-A972-4C6A0BCEFF0D}">
      <dgm:prSet phldrT="[Text]"/>
      <dgm:spPr>
        <a:solidFill>
          <a:schemeClr val="bg1">
            <a:lumMod val="50000"/>
            <a:lumOff val="50000"/>
          </a:schemeClr>
        </a:solidFill>
      </dgm:spPr>
      <dgm:t>
        <a:bodyPr/>
        <a:lstStyle/>
        <a:p>
          <a:r>
            <a:rPr lang="en-US" dirty="0" smtClean="0"/>
            <a:t>Data Node</a:t>
          </a:r>
          <a:endParaRPr lang="en-US" dirty="0"/>
        </a:p>
      </dgm:t>
    </dgm:pt>
    <dgm:pt modelId="{5653FC5E-11D4-42C1-87DB-4119AF82F390}" type="parTrans" cxnId="{54C59A80-AD16-479A-9630-7290486D0474}">
      <dgm:prSet/>
      <dgm:spPr/>
      <dgm:t>
        <a:bodyPr/>
        <a:lstStyle/>
        <a:p>
          <a:endParaRPr lang="en-US"/>
        </a:p>
      </dgm:t>
    </dgm:pt>
    <dgm:pt modelId="{CD280838-11AD-40BE-AFFD-A69EED031F0E}" type="sibTrans" cxnId="{54C59A80-AD16-479A-9630-7290486D0474}">
      <dgm:prSet/>
      <dgm:spPr/>
      <dgm:t>
        <a:bodyPr/>
        <a:lstStyle/>
        <a:p>
          <a:endParaRPr lang="en-US"/>
        </a:p>
      </dgm:t>
    </dgm:pt>
    <dgm:pt modelId="{B6F94634-1DEE-4BAE-A066-2AA8D186ED65}">
      <dgm:prSet phldrT="[Text]"/>
      <dgm:spPr>
        <a:solidFill>
          <a:schemeClr val="bg1">
            <a:lumMod val="50000"/>
            <a:lumOff val="50000"/>
          </a:schemeClr>
        </a:solidFill>
      </dgm:spPr>
      <dgm:t>
        <a:bodyPr/>
        <a:lstStyle/>
        <a:p>
          <a:r>
            <a:rPr lang="en-US" dirty="0" smtClean="0"/>
            <a:t>Secondary Name Node</a:t>
          </a:r>
          <a:endParaRPr lang="en-US" dirty="0"/>
        </a:p>
      </dgm:t>
    </dgm:pt>
    <dgm:pt modelId="{DC462185-2838-44FA-9EA9-BB51F9DA161E}" type="parTrans" cxnId="{4F927687-70A7-4FD1-9265-B8BE94F8EADC}">
      <dgm:prSet/>
      <dgm:spPr/>
      <dgm:t>
        <a:bodyPr/>
        <a:lstStyle/>
        <a:p>
          <a:endParaRPr lang="en-US"/>
        </a:p>
      </dgm:t>
    </dgm:pt>
    <dgm:pt modelId="{5E85D0F2-358F-4E3D-B3D5-B930EA78FF3B}" type="sibTrans" cxnId="{4F927687-70A7-4FD1-9265-B8BE94F8EADC}">
      <dgm:prSet/>
      <dgm:spPr/>
      <dgm:t>
        <a:bodyPr/>
        <a:lstStyle/>
        <a:p>
          <a:endParaRPr lang="en-US"/>
        </a:p>
      </dgm:t>
    </dgm:pt>
    <dgm:pt modelId="{A49F3A6A-097A-4D6F-8F63-ABE7720145F6}">
      <dgm:prSet phldrT="[Text]"/>
      <dgm:spPr>
        <a:solidFill>
          <a:schemeClr val="bg1">
            <a:lumMod val="50000"/>
            <a:lumOff val="50000"/>
          </a:schemeClr>
        </a:solidFill>
      </dgm:spPr>
      <dgm:t>
        <a:bodyPr/>
        <a:lstStyle/>
        <a:p>
          <a:r>
            <a:rPr lang="en-US" dirty="0" smtClean="0"/>
            <a:t>Name Node</a:t>
          </a:r>
          <a:endParaRPr lang="en-US" dirty="0"/>
        </a:p>
      </dgm:t>
    </dgm:pt>
    <dgm:pt modelId="{8C546AAF-6829-4EB3-AA1C-EA430339CFBC}" type="parTrans" cxnId="{D4489700-B209-48CD-93F3-14D78D215734}">
      <dgm:prSet/>
      <dgm:spPr/>
      <dgm:t>
        <a:bodyPr/>
        <a:lstStyle/>
        <a:p>
          <a:endParaRPr lang="en-US"/>
        </a:p>
      </dgm:t>
    </dgm:pt>
    <dgm:pt modelId="{C788DE02-80A2-4C1D-9D28-D89EE36505A9}" type="sibTrans" cxnId="{D4489700-B209-48CD-93F3-14D78D215734}">
      <dgm:prSet/>
      <dgm:spPr/>
      <dgm:t>
        <a:bodyPr/>
        <a:lstStyle/>
        <a:p>
          <a:endParaRPr lang="en-US"/>
        </a:p>
      </dgm:t>
    </dgm:pt>
    <dgm:pt modelId="{58A1EE3D-0D55-4AC1-B507-82D3C5191B4A}">
      <dgm:prSet phldrT="[Text]"/>
      <dgm:spPr>
        <a:solidFill>
          <a:schemeClr val="bg1">
            <a:lumMod val="50000"/>
            <a:lumOff val="50000"/>
          </a:schemeClr>
        </a:solidFill>
      </dgm:spPr>
      <dgm:t>
        <a:bodyPr/>
        <a:lstStyle/>
        <a:p>
          <a:r>
            <a:rPr lang="en-US" dirty="0" smtClean="0"/>
            <a:t>Job Tracker</a:t>
          </a:r>
          <a:endParaRPr lang="en-US" dirty="0"/>
        </a:p>
      </dgm:t>
    </dgm:pt>
    <dgm:pt modelId="{74CE17C8-8668-4A11-9495-FC0B4B08D301}" type="parTrans" cxnId="{3348946B-395B-4D93-ACE9-38C29CDBDDCE}">
      <dgm:prSet/>
      <dgm:spPr/>
      <dgm:t>
        <a:bodyPr/>
        <a:lstStyle/>
        <a:p>
          <a:endParaRPr lang="en-US"/>
        </a:p>
      </dgm:t>
    </dgm:pt>
    <dgm:pt modelId="{6CA52BBC-3514-4C30-BF9C-1B6D3E9EA41C}" type="sibTrans" cxnId="{3348946B-395B-4D93-ACE9-38C29CDBDDCE}">
      <dgm:prSet/>
      <dgm:spPr/>
      <dgm:t>
        <a:bodyPr/>
        <a:lstStyle/>
        <a:p>
          <a:endParaRPr lang="en-US"/>
        </a:p>
      </dgm:t>
    </dgm:pt>
    <dgm:pt modelId="{8A56597B-2B4E-4C89-BD42-62D3D3635784}" type="pres">
      <dgm:prSet presAssocID="{DB4D9819-4798-4E2E-9F27-E61F145CF59B}" presName="Name0" presStyleCnt="0">
        <dgm:presLayoutVars>
          <dgm:chPref val="1"/>
          <dgm:dir/>
          <dgm:animOne val="branch"/>
          <dgm:animLvl val="lvl"/>
          <dgm:resizeHandles val="exact"/>
        </dgm:presLayoutVars>
      </dgm:prSet>
      <dgm:spPr/>
      <dgm:t>
        <a:bodyPr/>
        <a:lstStyle/>
        <a:p>
          <a:endParaRPr lang="en-US"/>
        </a:p>
      </dgm:t>
    </dgm:pt>
    <dgm:pt modelId="{69EB4FF3-4F3F-4B69-A19F-0DE932D1169B}" type="pres">
      <dgm:prSet presAssocID="{CC4844FD-8DB9-43A7-A8EE-32B9DAAD3C19}" presName="root1" presStyleCnt="0"/>
      <dgm:spPr/>
    </dgm:pt>
    <dgm:pt modelId="{4CF5749A-F510-4DAF-8A16-174014072128}" type="pres">
      <dgm:prSet presAssocID="{CC4844FD-8DB9-43A7-A8EE-32B9DAAD3C19}" presName="LevelOneTextNode" presStyleLbl="node0" presStyleIdx="0" presStyleCnt="1" custAng="5400000" custScaleX="137167" custScaleY="38098" custLinFactNeighborX="14954" custLinFactNeighborY="-13431">
        <dgm:presLayoutVars>
          <dgm:chPref val="3"/>
        </dgm:presLayoutVars>
      </dgm:prSet>
      <dgm:spPr/>
      <dgm:t>
        <a:bodyPr/>
        <a:lstStyle/>
        <a:p>
          <a:endParaRPr lang="en-US"/>
        </a:p>
      </dgm:t>
    </dgm:pt>
    <dgm:pt modelId="{A00661C2-C4B7-4EE4-9DB2-1ABF34317B52}" type="pres">
      <dgm:prSet presAssocID="{CC4844FD-8DB9-43A7-A8EE-32B9DAAD3C19}" presName="level2hierChild" presStyleCnt="0"/>
      <dgm:spPr/>
    </dgm:pt>
    <dgm:pt modelId="{A6597BB8-2B6D-406D-B191-9CE9F3F48A2A}" type="pres">
      <dgm:prSet presAssocID="{5653FC5E-11D4-42C1-87DB-4119AF82F390}" presName="conn2-1" presStyleLbl="parChTrans1D2" presStyleIdx="0" presStyleCnt="4"/>
      <dgm:spPr/>
      <dgm:t>
        <a:bodyPr/>
        <a:lstStyle/>
        <a:p>
          <a:endParaRPr lang="en-US"/>
        </a:p>
      </dgm:t>
    </dgm:pt>
    <dgm:pt modelId="{0D626BB7-F92F-47C7-BCB9-B6FE131847F2}" type="pres">
      <dgm:prSet presAssocID="{5653FC5E-11D4-42C1-87DB-4119AF82F390}" presName="connTx" presStyleLbl="parChTrans1D2" presStyleIdx="0" presStyleCnt="4"/>
      <dgm:spPr/>
      <dgm:t>
        <a:bodyPr/>
        <a:lstStyle/>
        <a:p>
          <a:endParaRPr lang="en-US"/>
        </a:p>
      </dgm:t>
    </dgm:pt>
    <dgm:pt modelId="{72F217C4-4CAD-4885-9402-9E95CE1E7158}" type="pres">
      <dgm:prSet presAssocID="{86EEDF1A-F599-454C-A972-4C6A0BCEFF0D}" presName="root2" presStyleCnt="0"/>
      <dgm:spPr/>
    </dgm:pt>
    <dgm:pt modelId="{F17AB9CF-CBC6-4F7B-AA13-ABED6C34D0C1}" type="pres">
      <dgm:prSet presAssocID="{86EEDF1A-F599-454C-A972-4C6A0BCEFF0D}" presName="LevelTwoTextNode" presStyleLbl="node2" presStyleIdx="0" presStyleCnt="4" custScaleX="62657" custScaleY="49650" custLinFactNeighborX="61037" custLinFactNeighborY="-63814">
        <dgm:presLayoutVars>
          <dgm:chPref val="3"/>
        </dgm:presLayoutVars>
      </dgm:prSet>
      <dgm:spPr/>
      <dgm:t>
        <a:bodyPr/>
        <a:lstStyle/>
        <a:p>
          <a:endParaRPr lang="en-US"/>
        </a:p>
      </dgm:t>
    </dgm:pt>
    <dgm:pt modelId="{DAA1FECB-4376-44EA-9F8F-863D5CAC8F07}" type="pres">
      <dgm:prSet presAssocID="{86EEDF1A-F599-454C-A972-4C6A0BCEFF0D}" presName="level3hierChild" presStyleCnt="0"/>
      <dgm:spPr/>
    </dgm:pt>
    <dgm:pt modelId="{CD07A7E8-AD18-4133-846E-DE8EB9BFBF9C}" type="pres">
      <dgm:prSet presAssocID="{DC462185-2838-44FA-9EA9-BB51F9DA161E}" presName="conn2-1" presStyleLbl="parChTrans1D2" presStyleIdx="1" presStyleCnt="4"/>
      <dgm:spPr/>
      <dgm:t>
        <a:bodyPr/>
        <a:lstStyle/>
        <a:p>
          <a:endParaRPr lang="en-US"/>
        </a:p>
      </dgm:t>
    </dgm:pt>
    <dgm:pt modelId="{B5E15A0F-9D15-4989-8086-0773CF0DE524}" type="pres">
      <dgm:prSet presAssocID="{DC462185-2838-44FA-9EA9-BB51F9DA161E}" presName="connTx" presStyleLbl="parChTrans1D2" presStyleIdx="1" presStyleCnt="4"/>
      <dgm:spPr/>
      <dgm:t>
        <a:bodyPr/>
        <a:lstStyle/>
        <a:p>
          <a:endParaRPr lang="en-US"/>
        </a:p>
      </dgm:t>
    </dgm:pt>
    <dgm:pt modelId="{F419D972-569D-4053-A7BB-301E99F9EA2D}" type="pres">
      <dgm:prSet presAssocID="{B6F94634-1DEE-4BAE-A066-2AA8D186ED65}" presName="root2" presStyleCnt="0"/>
      <dgm:spPr/>
    </dgm:pt>
    <dgm:pt modelId="{B2C6BE1C-CB72-45CE-BDE2-5FB1D50CEC08}" type="pres">
      <dgm:prSet presAssocID="{B6F94634-1DEE-4BAE-A066-2AA8D186ED65}" presName="LevelTwoTextNode" presStyleLbl="node2" presStyleIdx="1" presStyleCnt="4" custScaleX="62657" custScaleY="49650" custLinFactNeighborX="61037" custLinFactNeighborY="-63814">
        <dgm:presLayoutVars>
          <dgm:chPref val="3"/>
        </dgm:presLayoutVars>
      </dgm:prSet>
      <dgm:spPr/>
      <dgm:t>
        <a:bodyPr/>
        <a:lstStyle/>
        <a:p>
          <a:endParaRPr lang="en-US"/>
        </a:p>
      </dgm:t>
    </dgm:pt>
    <dgm:pt modelId="{71BE17FC-EE17-4DF4-80C2-5CE8E6988431}" type="pres">
      <dgm:prSet presAssocID="{B6F94634-1DEE-4BAE-A066-2AA8D186ED65}" presName="level3hierChild" presStyleCnt="0"/>
      <dgm:spPr/>
    </dgm:pt>
    <dgm:pt modelId="{57681A5E-A712-4F6C-A7BA-D0460652C4AA}" type="pres">
      <dgm:prSet presAssocID="{8C546AAF-6829-4EB3-AA1C-EA430339CFBC}" presName="conn2-1" presStyleLbl="parChTrans1D2" presStyleIdx="2" presStyleCnt="4"/>
      <dgm:spPr/>
      <dgm:t>
        <a:bodyPr/>
        <a:lstStyle/>
        <a:p>
          <a:endParaRPr lang="en-US"/>
        </a:p>
      </dgm:t>
    </dgm:pt>
    <dgm:pt modelId="{FE2D05FD-BB07-422A-B6AD-92E2C513BA83}" type="pres">
      <dgm:prSet presAssocID="{8C546AAF-6829-4EB3-AA1C-EA430339CFBC}" presName="connTx" presStyleLbl="parChTrans1D2" presStyleIdx="2" presStyleCnt="4"/>
      <dgm:spPr/>
      <dgm:t>
        <a:bodyPr/>
        <a:lstStyle/>
        <a:p>
          <a:endParaRPr lang="en-US"/>
        </a:p>
      </dgm:t>
    </dgm:pt>
    <dgm:pt modelId="{ABFDF342-CCA9-4325-82A9-4E29BB4A52B1}" type="pres">
      <dgm:prSet presAssocID="{A49F3A6A-097A-4D6F-8F63-ABE7720145F6}" presName="root2" presStyleCnt="0"/>
      <dgm:spPr/>
    </dgm:pt>
    <dgm:pt modelId="{5AF5B3AF-CB04-4212-8B58-14ED53AEBAC7}" type="pres">
      <dgm:prSet presAssocID="{A49F3A6A-097A-4D6F-8F63-ABE7720145F6}" presName="LevelTwoTextNode" presStyleLbl="node2" presStyleIdx="2" presStyleCnt="4" custScaleX="62657" custScaleY="49650" custLinFactNeighborX="61037" custLinFactNeighborY="-63814">
        <dgm:presLayoutVars>
          <dgm:chPref val="3"/>
        </dgm:presLayoutVars>
      </dgm:prSet>
      <dgm:spPr/>
      <dgm:t>
        <a:bodyPr/>
        <a:lstStyle/>
        <a:p>
          <a:endParaRPr lang="en-US"/>
        </a:p>
      </dgm:t>
    </dgm:pt>
    <dgm:pt modelId="{C45D2C15-92A0-438C-857C-25F3825F32CE}" type="pres">
      <dgm:prSet presAssocID="{A49F3A6A-097A-4D6F-8F63-ABE7720145F6}" presName="level3hierChild" presStyleCnt="0"/>
      <dgm:spPr/>
    </dgm:pt>
    <dgm:pt modelId="{437C661A-AB26-4743-866A-09F2463AD831}" type="pres">
      <dgm:prSet presAssocID="{74CE17C8-8668-4A11-9495-FC0B4B08D301}" presName="conn2-1" presStyleLbl="parChTrans1D2" presStyleIdx="3" presStyleCnt="4"/>
      <dgm:spPr/>
      <dgm:t>
        <a:bodyPr/>
        <a:lstStyle/>
        <a:p>
          <a:endParaRPr lang="en-US"/>
        </a:p>
      </dgm:t>
    </dgm:pt>
    <dgm:pt modelId="{61A0EF93-E601-490D-934F-ADA559F0483F}" type="pres">
      <dgm:prSet presAssocID="{74CE17C8-8668-4A11-9495-FC0B4B08D301}" presName="connTx" presStyleLbl="parChTrans1D2" presStyleIdx="3" presStyleCnt="4"/>
      <dgm:spPr/>
      <dgm:t>
        <a:bodyPr/>
        <a:lstStyle/>
        <a:p>
          <a:endParaRPr lang="en-US"/>
        </a:p>
      </dgm:t>
    </dgm:pt>
    <dgm:pt modelId="{6053332D-7183-40AB-8030-F4E5B372E766}" type="pres">
      <dgm:prSet presAssocID="{58A1EE3D-0D55-4AC1-B507-82D3C5191B4A}" presName="root2" presStyleCnt="0"/>
      <dgm:spPr/>
    </dgm:pt>
    <dgm:pt modelId="{AC6280D8-7AFF-4A7F-BE1C-3C8FFBD27CBD}" type="pres">
      <dgm:prSet presAssocID="{58A1EE3D-0D55-4AC1-B507-82D3C5191B4A}" presName="LevelTwoTextNode" presStyleLbl="node2" presStyleIdx="3" presStyleCnt="4" custScaleX="62657" custScaleY="49650" custLinFactNeighborX="61037" custLinFactNeighborY="-63814">
        <dgm:presLayoutVars>
          <dgm:chPref val="3"/>
        </dgm:presLayoutVars>
      </dgm:prSet>
      <dgm:spPr/>
      <dgm:t>
        <a:bodyPr/>
        <a:lstStyle/>
        <a:p>
          <a:endParaRPr lang="en-US"/>
        </a:p>
      </dgm:t>
    </dgm:pt>
    <dgm:pt modelId="{B26CEB4B-EBA3-4997-86D1-DF0EEFBA359C}" type="pres">
      <dgm:prSet presAssocID="{58A1EE3D-0D55-4AC1-B507-82D3C5191B4A}" presName="level3hierChild" presStyleCnt="0"/>
      <dgm:spPr/>
    </dgm:pt>
  </dgm:ptLst>
  <dgm:cxnLst>
    <dgm:cxn modelId="{C922295D-249E-41A1-AE96-8033BE8F1BD7}" type="presOf" srcId="{8C546AAF-6829-4EB3-AA1C-EA430339CFBC}" destId="{FE2D05FD-BB07-422A-B6AD-92E2C513BA83}" srcOrd="1" destOrd="0" presId="urn:microsoft.com/office/officeart/2008/layout/HorizontalMultiLevelHierarchy"/>
    <dgm:cxn modelId="{FC897113-3B8D-44EF-AB4A-5D6F79B30D2B}" type="presOf" srcId="{5653FC5E-11D4-42C1-87DB-4119AF82F390}" destId="{A6597BB8-2B6D-406D-B191-9CE9F3F48A2A}" srcOrd="0" destOrd="0" presId="urn:microsoft.com/office/officeart/2008/layout/HorizontalMultiLevelHierarchy"/>
    <dgm:cxn modelId="{262CC6E3-25FD-4252-AA89-608AB0CB0E99}" srcId="{DB4D9819-4798-4E2E-9F27-E61F145CF59B}" destId="{CC4844FD-8DB9-43A7-A8EE-32B9DAAD3C19}" srcOrd="0" destOrd="0" parTransId="{E53CCA61-A354-4236-BDBB-541E7ED8E429}" sibTransId="{DD6A4CF0-0AD1-4B09-9D01-CB486C7F9716}"/>
    <dgm:cxn modelId="{F64153CD-093C-4381-AA52-AE5612E751E3}" type="presOf" srcId="{8C546AAF-6829-4EB3-AA1C-EA430339CFBC}" destId="{57681A5E-A712-4F6C-A7BA-D0460652C4AA}" srcOrd="0" destOrd="0" presId="urn:microsoft.com/office/officeart/2008/layout/HorizontalMultiLevelHierarchy"/>
    <dgm:cxn modelId="{D4489700-B209-48CD-93F3-14D78D215734}" srcId="{CC4844FD-8DB9-43A7-A8EE-32B9DAAD3C19}" destId="{A49F3A6A-097A-4D6F-8F63-ABE7720145F6}" srcOrd="2" destOrd="0" parTransId="{8C546AAF-6829-4EB3-AA1C-EA430339CFBC}" sibTransId="{C788DE02-80A2-4C1D-9D28-D89EE36505A9}"/>
    <dgm:cxn modelId="{8F57C0F4-872C-4B8D-BD7B-5D46069E9492}" type="presOf" srcId="{CC4844FD-8DB9-43A7-A8EE-32B9DAAD3C19}" destId="{4CF5749A-F510-4DAF-8A16-174014072128}" srcOrd="0" destOrd="0" presId="urn:microsoft.com/office/officeart/2008/layout/HorizontalMultiLevelHierarchy"/>
    <dgm:cxn modelId="{CE4F4C4B-CFEB-4992-8886-8DD129E87E3D}" type="presOf" srcId="{58A1EE3D-0D55-4AC1-B507-82D3C5191B4A}" destId="{AC6280D8-7AFF-4A7F-BE1C-3C8FFBD27CBD}" srcOrd="0" destOrd="0" presId="urn:microsoft.com/office/officeart/2008/layout/HorizontalMultiLevelHierarchy"/>
    <dgm:cxn modelId="{B5A5AFA2-1559-4775-903F-BAB472EA5547}" type="presOf" srcId="{86EEDF1A-F599-454C-A972-4C6A0BCEFF0D}" destId="{F17AB9CF-CBC6-4F7B-AA13-ABED6C34D0C1}" srcOrd="0" destOrd="0" presId="urn:microsoft.com/office/officeart/2008/layout/HorizontalMultiLevelHierarchy"/>
    <dgm:cxn modelId="{CBD6B8D0-F124-4247-9AE6-89A8DCAAF5C5}" type="presOf" srcId="{A49F3A6A-097A-4D6F-8F63-ABE7720145F6}" destId="{5AF5B3AF-CB04-4212-8B58-14ED53AEBAC7}" srcOrd="0" destOrd="0" presId="urn:microsoft.com/office/officeart/2008/layout/HorizontalMultiLevelHierarchy"/>
    <dgm:cxn modelId="{AECE7ABC-E78A-43ED-A093-D7B307D2FA43}" type="presOf" srcId="{B6F94634-1DEE-4BAE-A066-2AA8D186ED65}" destId="{B2C6BE1C-CB72-45CE-BDE2-5FB1D50CEC08}" srcOrd="0" destOrd="0" presId="urn:microsoft.com/office/officeart/2008/layout/HorizontalMultiLevelHierarchy"/>
    <dgm:cxn modelId="{C3496D02-7FDD-4F91-B948-44F5A1F6E152}" type="presOf" srcId="{DC462185-2838-44FA-9EA9-BB51F9DA161E}" destId="{CD07A7E8-AD18-4133-846E-DE8EB9BFBF9C}" srcOrd="0" destOrd="0" presId="urn:microsoft.com/office/officeart/2008/layout/HorizontalMultiLevelHierarchy"/>
    <dgm:cxn modelId="{54C59A80-AD16-479A-9630-7290486D0474}" srcId="{CC4844FD-8DB9-43A7-A8EE-32B9DAAD3C19}" destId="{86EEDF1A-F599-454C-A972-4C6A0BCEFF0D}" srcOrd="0" destOrd="0" parTransId="{5653FC5E-11D4-42C1-87DB-4119AF82F390}" sibTransId="{CD280838-11AD-40BE-AFFD-A69EED031F0E}"/>
    <dgm:cxn modelId="{AC0F65A4-D668-4D2D-8C6F-A0E56F3ECB20}" type="presOf" srcId="{74CE17C8-8668-4A11-9495-FC0B4B08D301}" destId="{61A0EF93-E601-490D-934F-ADA559F0483F}" srcOrd="1" destOrd="0" presId="urn:microsoft.com/office/officeart/2008/layout/HorizontalMultiLevelHierarchy"/>
    <dgm:cxn modelId="{4F927687-70A7-4FD1-9265-B8BE94F8EADC}" srcId="{CC4844FD-8DB9-43A7-A8EE-32B9DAAD3C19}" destId="{B6F94634-1DEE-4BAE-A066-2AA8D186ED65}" srcOrd="1" destOrd="0" parTransId="{DC462185-2838-44FA-9EA9-BB51F9DA161E}" sibTransId="{5E85D0F2-358F-4E3D-B3D5-B930EA78FF3B}"/>
    <dgm:cxn modelId="{7FA7149A-68EE-43FE-84BC-679960BC177A}" type="presOf" srcId="{74CE17C8-8668-4A11-9495-FC0B4B08D301}" destId="{437C661A-AB26-4743-866A-09F2463AD831}" srcOrd="0" destOrd="0" presId="urn:microsoft.com/office/officeart/2008/layout/HorizontalMultiLevelHierarchy"/>
    <dgm:cxn modelId="{B6660FCF-15F0-4485-B254-05881D950164}" type="presOf" srcId="{DC462185-2838-44FA-9EA9-BB51F9DA161E}" destId="{B5E15A0F-9D15-4989-8086-0773CF0DE524}" srcOrd="1" destOrd="0" presId="urn:microsoft.com/office/officeart/2008/layout/HorizontalMultiLevelHierarchy"/>
    <dgm:cxn modelId="{3348946B-395B-4D93-ACE9-38C29CDBDDCE}" srcId="{CC4844FD-8DB9-43A7-A8EE-32B9DAAD3C19}" destId="{58A1EE3D-0D55-4AC1-B507-82D3C5191B4A}" srcOrd="3" destOrd="0" parTransId="{74CE17C8-8668-4A11-9495-FC0B4B08D301}" sibTransId="{6CA52BBC-3514-4C30-BF9C-1B6D3E9EA41C}"/>
    <dgm:cxn modelId="{BEA4603D-C74B-4FA6-99B2-9BF10B0FDB33}" type="presOf" srcId="{DB4D9819-4798-4E2E-9F27-E61F145CF59B}" destId="{8A56597B-2B4E-4C89-BD42-62D3D3635784}" srcOrd="0" destOrd="0" presId="urn:microsoft.com/office/officeart/2008/layout/HorizontalMultiLevelHierarchy"/>
    <dgm:cxn modelId="{C43B2571-BA66-4CAE-B659-D374C70BC4F6}" type="presOf" srcId="{5653FC5E-11D4-42C1-87DB-4119AF82F390}" destId="{0D626BB7-F92F-47C7-BCB9-B6FE131847F2}" srcOrd="1" destOrd="0" presId="urn:microsoft.com/office/officeart/2008/layout/HorizontalMultiLevelHierarchy"/>
    <dgm:cxn modelId="{B6887D56-E5EB-4764-97FD-88BBE1E51610}" type="presParOf" srcId="{8A56597B-2B4E-4C89-BD42-62D3D3635784}" destId="{69EB4FF3-4F3F-4B69-A19F-0DE932D1169B}" srcOrd="0" destOrd="0" presId="urn:microsoft.com/office/officeart/2008/layout/HorizontalMultiLevelHierarchy"/>
    <dgm:cxn modelId="{717E3E62-3F71-4FEA-902C-0B2A3D827E6C}" type="presParOf" srcId="{69EB4FF3-4F3F-4B69-A19F-0DE932D1169B}" destId="{4CF5749A-F510-4DAF-8A16-174014072128}" srcOrd="0" destOrd="0" presId="urn:microsoft.com/office/officeart/2008/layout/HorizontalMultiLevelHierarchy"/>
    <dgm:cxn modelId="{177731E8-B4E2-41A5-8C10-67D15C162CF1}" type="presParOf" srcId="{69EB4FF3-4F3F-4B69-A19F-0DE932D1169B}" destId="{A00661C2-C4B7-4EE4-9DB2-1ABF34317B52}" srcOrd="1" destOrd="0" presId="urn:microsoft.com/office/officeart/2008/layout/HorizontalMultiLevelHierarchy"/>
    <dgm:cxn modelId="{54F779B2-37D9-4DAE-A860-6ED72580513B}" type="presParOf" srcId="{A00661C2-C4B7-4EE4-9DB2-1ABF34317B52}" destId="{A6597BB8-2B6D-406D-B191-9CE9F3F48A2A}" srcOrd="0" destOrd="0" presId="urn:microsoft.com/office/officeart/2008/layout/HorizontalMultiLevelHierarchy"/>
    <dgm:cxn modelId="{F153A212-5742-4B5D-8962-B99F6E11C0E9}" type="presParOf" srcId="{A6597BB8-2B6D-406D-B191-9CE9F3F48A2A}" destId="{0D626BB7-F92F-47C7-BCB9-B6FE131847F2}" srcOrd="0" destOrd="0" presId="urn:microsoft.com/office/officeart/2008/layout/HorizontalMultiLevelHierarchy"/>
    <dgm:cxn modelId="{CD6A22BA-5D31-42E3-8E61-3D421B6E6F3B}" type="presParOf" srcId="{A00661C2-C4B7-4EE4-9DB2-1ABF34317B52}" destId="{72F217C4-4CAD-4885-9402-9E95CE1E7158}" srcOrd="1" destOrd="0" presId="urn:microsoft.com/office/officeart/2008/layout/HorizontalMultiLevelHierarchy"/>
    <dgm:cxn modelId="{649D06AB-0E28-4865-94E2-CBB267E220FA}" type="presParOf" srcId="{72F217C4-4CAD-4885-9402-9E95CE1E7158}" destId="{F17AB9CF-CBC6-4F7B-AA13-ABED6C34D0C1}" srcOrd="0" destOrd="0" presId="urn:microsoft.com/office/officeart/2008/layout/HorizontalMultiLevelHierarchy"/>
    <dgm:cxn modelId="{C5DC50B6-6C5F-4801-8A58-83A515329BBB}" type="presParOf" srcId="{72F217C4-4CAD-4885-9402-9E95CE1E7158}" destId="{DAA1FECB-4376-44EA-9F8F-863D5CAC8F07}" srcOrd="1" destOrd="0" presId="urn:microsoft.com/office/officeart/2008/layout/HorizontalMultiLevelHierarchy"/>
    <dgm:cxn modelId="{2DBA3060-6C48-41C9-943D-8CE4394ACEA8}" type="presParOf" srcId="{A00661C2-C4B7-4EE4-9DB2-1ABF34317B52}" destId="{CD07A7E8-AD18-4133-846E-DE8EB9BFBF9C}" srcOrd="2" destOrd="0" presId="urn:microsoft.com/office/officeart/2008/layout/HorizontalMultiLevelHierarchy"/>
    <dgm:cxn modelId="{F61A9D37-98AA-48CF-B511-7B30E213B146}" type="presParOf" srcId="{CD07A7E8-AD18-4133-846E-DE8EB9BFBF9C}" destId="{B5E15A0F-9D15-4989-8086-0773CF0DE524}" srcOrd="0" destOrd="0" presId="urn:microsoft.com/office/officeart/2008/layout/HorizontalMultiLevelHierarchy"/>
    <dgm:cxn modelId="{1A9510DE-51C0-45E9-8F79-6345B778C05E}" type="presParOf" srcId="{A00661C2-C4B7-4EE4-9DB2-1ABF34317B52}" destId="{F419D972-569D-4053-A7BB-301E99F9EA2D}" srcOrd="3" destOrd="0" presId="urn:microsoft.com/office/officeart/2008/layout/HorizontalMultiLevelHierarchy"/>
    <dgm:cxn modelId="{ABD2A0AA-E640-4289-BA94-2C93E541862A}" type="presParOf" srcId="{F419D972-569D-4053-A7BB-301E99F9EA2D}" destId="{B2C6BE1C-CB72-45CE-BDE2-5FB1D50CEC08}" srcOrd="0" destOrd="0" presId="urn:microsoft.com/office/officeart/2008/layout/HorizontalMultiLevelHierarchy"/>
    <dgm:cxn modelId="{ED809758-4C27-46DA-8EE5-EFCE1B4051BC}" type="presParOf" srcId="{F419D972-569D-4053-A7BB-301E99F9EA2D}" destId="{71BE17FC-EE17-4DF4-80C2-5CE8E6988431}" srcOrd="1" destOrd="0" presId="urn:microsoft.com/office/officeart/2008/layout/HorizontalMultiLevelHierarchy"/>
    <dgm:cxn modelId="{EBCCBB77-B1C3-4159-BD90-17C711A8222E}" type="presParOf" srcId="{A00661C2-C4B7-4EE4-9DB2-1ABF34317B52}" destId="{57681A5E-A712-4F6C-A7BA-D0460652C4AA}" srcOrd="4" destOrd="0" presId="urn:microsoft.com/office/officeart/2008/layout/HorizontalMultiLevelHierarchy"/>
    <dgm:cxn modelId="{9B553A5E-2F9E-4BED-9660-39D566FB4461}" type="presParOf" srcId="{57681A5E-A712-4F6C-A7BA-D0460652C4AA}" destId="{FE2D05FD-BB07-422A-B6AD-92E2C513BA83}" srcOrd="0" destOrd="0" presId="urn:microsoft.com/office/officeart/2008/layout/HorizontalMultiLevelHierarchy"/>
    <dgm:cxn modelId="{651ACB14-2A23-400D-8DBD-D7740709FCAD}" type="presParOf" srcId="{A00661C2-C4B7-4EE4-9DB2-1ABF34317B52}" destId="{ABFDF342-CCA9-4325-82A9-4E29BB4A52B1}" srcOrd="5" destOrd="0" presId="urn:microsoft.com/office/officeart/2008/layout/HorizontalMultiLevelHierarchy"/>
    <dgm:cxn modelId="{52C23387-0621-4348-A0EA-5B9968ACD51D}" type="presParOf" srcId="{ABFDF342-CCA9-4325-82A9-4E29BB4A52B1}" destId="{5AF5B3AF-CB04-4212-8B58-14ED53AEBAC7}" srcOrd="0" destOrd="0" presId="urn:microsoft.com/office/officeart/2008/layout/HorizontalMultiLevelHierarchy"/>
    <dgm:cxn modelId="{D82171BF-4FA8-499A-8A81-9C81A10AFD94}" type="presParOf" srcId="{ABFDF342-CCA9-4325-82A9-4E29BB4A52B1}" destId="{C45D2C15-92A0-438C-857C-25F3825F32CE}" srcOrd="1" destOrd="0" presId="urn:microsoft.com/office/officeart/2008/layout/HorizontalMultiLevelHierarchy"/>
    <dgm:cxn modelId="{A806AC37-EC72-4107-8E3F-434F98DBAC11}" type="presParOf" srcId="{A00661C2-C4B7-4EE4-9DB2-1ABF34317B52}" destId="{437C661A-AB26-4743-866A-09F2463AD831}" srcOrd="6" destOrd="0" presId="urn:microsoft.com/office/officeart/2008/layout/HorizontalMultiLevelHierarchy"/>
    <dgm:cxn modelId="{8E4AA08C-1F88-4559-A14A-00A61775D164}" type="presParOf" srcId="{437C661A-AB26-4743-866A-09F2463AD831}" destId="{61A0EF93-E601-490D-934F-ADA559F0483F}" srcOrd="0" destOrd="0" presId="urn:microsoft.com/office/officeart/2008/layout/HorizontalMultiLevelHierarchy"/>
    <dgm:cxn modelId="{6425F96D-15C8-4CF7-8B22-600C17A4D9DF}" type="presParOf" srcId="{A00661C2-C4B7-4EE4-9DB2-1ABF34317B52}" destId="{6053332D-7183-40AB-8030-F4E5B372E766}" srcOrd="7" destOrd="0" presId="urn:microsoft.com/office/officeart/2008/layout/HorizontalMultiLevelHierarchy"/>
    <dgm:cxn modelId="{59AF8328-4A5D-47A8-AEE3-19128CE5B792}" type="presParOf" srcId="{6053332D-7183-40AB-8030-F4E5B372E766}" destId="{AC6280D8-7AFF-4A7F-BE1C-3C8FFBD27CBD}" srcOrd="0" destOrd="0" presId="urn:microsoft.com/office/officeart/2008/layout/HorizontalMultiLevelHierarchy"/>
    <dgm:cxn modelId="{2A731DF1-17C2-4946-8A46-72E3E0DBF7A1}" type="presParOf" srcId="{6053332D-7183-40AB-8030-F4E5B372E766}" destId="{B26CEB4B-EBA3-4997-86D1-DF0EEFBA359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A9DCE-0C03-4BF0-B1CF-44BB14D9FA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3685C6CA-F5AE-4811-8B93-BE20C1F0145D}">
      <dgm:prSet phldrT="[Text]"/>
      <dgm:spPr/>
      <dgm:t>
        <a:bodyPr/>
        <a:lstStyle/>
        <a:p>
          <a:r>
            <a:rPr lang="en-US" dirty="0" smtClean="0"/>
            <a:t>Slave1</a:t>
          </a:r>
          <a:endParaRPr lang="en-US" dirty="0"/>
        </a:p>
      </dgm:t>
    </dgm:pt>
    <dgm:pt modelId="{7F166999-B1B6-4A6D-9E59-571D97469577}" type="parTrans" cxnId="{872811D2-ED51-4C46-84AF-07F50E59B426}">
      <dgm:prSet/>
      <dgm:spPr/>
      <dgm:t>
        <a:bodyPr/>
        <a:lstStyle/>
        <a:p>
          <a:endParaRPr lang="en-US"/>
        </a:p>
      </dgm:t>
    </dgm:pt>
    <dgm:pt modelId="{073FA4DE-C69F-4868-B50D-A38AC1A52C1D}" type="sibTrans" cxnId="{872811D2-ED51-4C46-84AF-07F50E59B426}">
      <dgm:prSet/>
      <dgm:spPr/>
      <dgm:t>
        <a:bodyPr/>
        <a:lstStyle/>
        <a:p>
          <a:endParaRPr lang="en-US"/>
        </a:p>
      </dgm:t>
    </dgm:pt>
    <dgm:pt modelId="{00D20ECD-E0DE-4D30-A2DB-C7B9F75A1A92}">
      <dgm:prSet phldrT="[Text]"/>
      <dgm:spPr/>
      <dgm:t>
        <a:bodyPr/>
        <a:lstStyle/>
        <a:p>
          <a:r>
            <a:rPr lang="en-US" dirty="0" smtClean="0"/>
            <a:t>Data Node</a:t>
          </a:r>
          <a:endParaRPr lang="en-US" dirty="0"/>
        </a:p>
      </dgm:t>
    </dgm:pt>
    <dgm:pt modelId="{12A8B7DE-89F2-4D63-8B72-C72D56EA0059}" type="parTrans" cxnId="{A72746BD-43C8-4369-92C6-A6F8A312A8DB}">
      <dgm:prSet/>
      <dgm:spPr/>
      <dgm:t>
        <a:bodyPr/>
        <a:lstStyle/>
        <a:p>
          <a:endParaRPr lang="en-US"/>
        </a:p>
      </dgm:t>
    </dgm:pt>
    <dgm:pt modelId="{248EF05B-C5C6-427E-A60E-49C7F1A71C00}" type="sibTrans" cxnId="{A72746BD-43C8-4369-92C6-A6F8A312A8DB}">
      <dgm:prSet/>
      <dgm:spPr/>
      <dgm:t>
        <a:bodyPr/>
        <a:lstStyle/>
        <a:p>
          <a:endParaRPr lang="en-US"/>
        </a:p>
      </dgm:t>
    </dgm:pt>
    <dgm:pt modelId="{021DB817-DABF-4C95-9643-B263B6DF24A9}">
      <dgm:prSet phldrT="[Text]"/>
      <dgm:spPr/>
      <dgm:t>
        <a:bodyPr/>
        <a:lstStyle/>
        <a:p>
          <a:r>
            <a:rPr lang="en-US" dirty="0" smtClean="0"/>
            <a:t>Task Tracker</a:t>
          </a:r>
          <a:endParaRPr lang="en-US" dirty="0"/>
        </a:p>
      </dgm:t>
    </dgm:pt>
    <dgm:pt modelId="{EB3C16DB-7CC6-4462-990B-375835A589F1}" type="parTrans" cxnId="{1E0BE62A-C20C-4984-92D6-7C46EDCBC01A}">
      <dgm:prSet/>
      <dgm:spPr/>
      <dgm:t>
        <a:bodyPr/>
        <a:lstStyle/>
        <a:p>
          <a:endParaRPr lang="en-US"/>
        </a:p>
      </dgm:t>
    </dgm:pt>
    <dgm:pt modelId="{671B5F81-4389-438E-A7A8-668A1EB26038}" type="sibTrans" cxnId="{1E0BE62A-C20C-4984-92D6-7C46EDCBC01A}">
      <dgm:prSet/>
      <dgm:spPr/>
      <dgm:t>
        <a:bodyPr/>
        <a:lstStyle/>
        <a:p>
          <a:endParaRPr lang="en-US"/>
        </a:p>
      </dgm:t>
    </dgm:pt>
    <dgm:pt modelId="{43D3B031-87F9-47C2-A419-B137979562E9}" type="pres">
      <dgm:prSet presAssocID="{F4AA9DCE-0C03-4BF0-B1CF-44BB14D9FA99}" presName="hierChild1" presStyleCnt="0">
        <dgm:presLayoutVars>
          <dgm:orgChart val="1"/>
          <dgm:chPref val="1"/>
          <dgm:dir/>
          <dgm:animOne val="branch"/>
          <dgm:animLvl val="lvl"/>
          <dgm:resizeHandles/>
        </dgm:presLayoutVars>
      </dgm:prSet>
      <dgm:spPr/>
      <dgm:t>
        <a:bodyPr/>
        <a:lstStyle/>
        <a:p>
          <a:endParaRPr lang="en-US"/>
        </a:p>
      </dgm:t>
    </dgm:pt>
    <dgm:pt modelId="{7DA54301-4E95-4818-9931-FE911057A3AB}" type="pres">
      <dgm:prSet presAssocID="{3685C6CA-F5AE-4811-8B93-BE20C1F0145D}" presName="hierRoot1" presStyleCnt="0">
        <dgm:presLayoutVars>
          <dgm:hierBranch val="init"/>
        </dgm:presLayoutVars>
      </dgm:prSet>
      <dgm:spPr/>
    </dgm:pt>
    <dgm:pt modelId="{7839FE7E-01ED-40FE-BB71-73C98A8DCE1C}" type="pres">
      <dgm:prSet presAssocID="{3685C6CA-F5AE-4811-8B93-BE20C1F0145D}" presName="rootComposite1" presStyleCnt="0"/>
      <dgm:spPr/>
    </dgm:pt>
    <dgm:pt modelId="{99D1D5AA-2E7A-469C-B4FF-98F7E75B33F1}" type="pres">
      <dgm:prSet presAssocID="{3685C6CA-F5AE-4811-8B93-BE20C1F0145D}" presName="rootText1" presStyleLbl="node0" presStyleIdx="0" presStyleCnt="1" custScaleX="6507" custScaleY="10004" custLinFactNeighborX="-8024" custLinFactNeighborY="2447">
        <dgm:presLayoutVars>
          <dgm:chPref val="3"/>
        </dgm:presLayoutVars>
      </dgm:prSet>
      <dgm:spPr/>
      <dgm:t>
        <a:bodyPr/>
        <a:lstStyle/>
        <a:p>
          <a:endParaRPr lang="en-US"/>
        </a:p>
      </dgm:t>
    </dgm:pt>
    <dgm:pt modelId="{11A706DE-BD0C-4EC8-82E9-5B8C5200CD03}" type="pres">
      <dgm:prSet presAssocID="{3685C6CA-F5AE-4811-8B93-BE20C1F0145D}" presName="rootConnector1" presStyleLbl="node1" presStyleIdx="0" presStyleCnt="0"/>
      <dgm:spPr/>
      <dgm:t>
        <a:bodyPr/>
        <a:lstStyle/>
        <a:p>
          <a:endParaRPr lang="en-US"/>
        </a:p>
      </dgm:t>
    </dgm:pt>
    <dgm:pt modelId="{E9B34C8D-97D3-414A-A699-16D6787D7346}" type="pres">
      <dgm:prSet presAssocID="{3685C6CA-F5AE-4811-8B93-BE20C1F0145D}" presName="hierChild2" presStyleCnt="0"/>
      <dgm:spPr/>
    </dgm:pt>
    <dgm:pt modelId="{E7EA03D7-64A8-44E1-9D58-3C5EF407C856}" type="pres">
      <dgm:prSet presAssocID="{12A8B7DE-89F2-4D63-8B72-C72D56EA0059}" presName="Name37" presStyleLbl="parChTrans1D2" presStyleIdx="0" presStyleCnt="2"/>
      <dgm:spPr/>
      <dgm:t>
        <a:bodyPr/>
        <a:lstStyle/>
        <a:p>
          <a:endParaRPr lang="en-US"/>
        </a:p>
      </dgm:t>
    </dgm:pt>
    <dgm:pt modelId="{76F86006-C274-4E01-AF71-23444DBB52C0}" type="pres">
      <dgm:prSet presAssocID="{00D20ECD-E0DE-4D30-A2DB-C7B9F75A1A92}" presName="hierRoot2" presStyleCnt="0">
        <dgm:presLayoutVars>
          <dgm:hierBranch val="init"/>
        </dgm:presLayoutVars>
      </dgm:prSet>
      <dgm:spPr/>
    </dgm:pt>
    <dgm:pt modelId="{99AF1090-ACBA-4A47-84A0-4E6093500F32}" type="pres">
      <dgm:prSet presAssocID="{00D20ECD-E0DE-4D30-A2DB-C7B9F75A1A92}" presName="rootComposite" presStyleCnt="0"/>
      <dgm:spPr/>
    </dgm:pt>
    <dgm:pt modelId="{17B6E59B-33AC-490B-8700-82C9401ABBE8}" type="pres">
      <dgm:prSet presAssocID="{00D20ECD-E0DE-4D30-A2DB-C7B9F75A1A92}" presName="rootText" presStyleLbl="node2" presStyleIdx="0" presStyleCnt="2" custScaleX="8603" custScaleY="8762" custLinFactNeighborX="-233" custLinFactNeighborY="-32294">
        <dgm:presLayoutVars>
          <dgm:chPref val="3"/>
        </dgm:presLayoutVars>
      </dgm:prSet>
      <dgm:spPr/>
      <dgm:t>
        <a:bodyPr/>
        <a:lstStyle/>
        <a:p>
          <a:endParaRPr lang="en-US"/>
        </a:p>
      </dgm:t>
    </dgm:pt>
    <dgm:pt modelId="{D83AB527-0567-48CD-90F8-B7B08BFF7F67}" type="pres">
      <dgm:prSet presAssocID="{00D20ECD-E0DE-4D30-A2DB-C7B9F75A1A92}" presName="rootConnector" presStyleLbl="node2" presStyleIdx="0" presStyleCnt="2"/>
      <dgm:spPr/>
      <dgm:t>
        <a:bodyPr/>
        <a:lstStyle/>
        <a:p>
          <a:endParaRPr lang="en-US"/>
        </a:p>
      </dgm:t>
    </dgm:pt>
    <dgm:pt modelId="{2D5CA5F7-543C-4C60-9503-4185408191DA}" type="pres">
      <dgm:prSet presAssocID="{00D20ECD-E0DE-4D30-A2DB-C7B9F75A1A92}" presName="hierChild4" presStyleCnt="0"/>
      <dgm:spPr/>
    </dgm:pt>
    <dgm:pt modelId="{EF4AB6C5-5BEE-4EBA-8F7E-9DF53FDFBA54}" type="pres">
      <dgm:prSet presAssocID="{00D20ECD-E0DE-4D30-A2DB-C7B9F75A1A92}" presName="hierChild5" presStyleCnt="0"/>
      <dgm:spPr/>
    </dgm:pt>
    <dgm:pt modelId="{5EB2F1E2-CBFA-46AE-B7DA-10A86B2634D9}" type="pres">
      <dgm:prSet presAssocID="{EB3C16DB-7CC6-4462-990B-375835A589F1}" presName="Name37" presStyleLbl="parChTrans1D2" presStyleIdx="1" presStyleCnt="2"/>
      <dgm:spPr/>
      <dgm:t>
        <a:bodyPr/>
        <a:lstStyle/>
        <a:p>
          <a:endParaRPr lang="en-US"/>
        </a:p>
      </dgm:t>
    </dgm:pt>
    <dgm:pt modelId="{E69FE7B9-67FB-4A0B-9E7A-518CC2D98D87}" type="pres">
      <dgm:prSet presAssocID="{021DB817-DABF-4C95-9643-B263B6DF24A9}" presName="hierRoot2" presStyleCnt="0">
        <dgm:presLayoutVars>
          <dgm:hierBranch val="init"/>
        </dgm:presLayoutVars>
      </dgm:prSet>
      <dgm:spPr/>
    </dgm:pt>
    <dgm:pt modelId="{338F59C8-253F-45C7-A742-7D4A4A88B421}" type="pres">
      <dgm:prSet presAssocID="{021DB817-DABF-4C95-9643-B263B6DF24A9}" presName="rootComposite" presStyleCnt="0"/>
      <dgm:spPr/>
    </dgm:pt>
    <dgm:pt modelId="{D34AD174-338B-4888-BB42-C902BFB77434}" type="pres">
      <dgm:prSet presAssocID="{021DB817-DABF-4C95-9643-B263B6DF24A9}" presName="rootText" presStyleLbl="node2" presStyleIdx="1" presStyleCnt="2" custScaleX="10786" custScaleY="8762" custLinFactNeighborX="-15749" custLinFactNeighborY="-32233">
        <dgm:presLayoutVars>
          <dgm:chPref val="3"/>
        </dgm:presLayoutVars>
      </dgm:prSet>
      <dgm:spPr/>
      <dgm:t>
        <a:bodyPr/>
        <a:lstStyle/>
        <a:p>
          <a:endParaRPr lang="en-US"/>
        </a:p>
      </dgm:t>
    </dgm:pt>
    <dgm:pt modelId="{5EEDB91B-8CF1-484D-BF89-7C07DE44F2A9}" type="pres">
      <dgm:prSet presAssocID="{021DB817-DABF-4C95-9643-B263B6DF24A9}" presName="rootConnector" presStyleLbl="node2" presStyleIdx="1" presStyleCnt="2"/>
      <dgm:spPr/>
      <dgm:t>
        <a:bodyPr/>
        <a:lstStyle/>
        <a:p>
          <a:endParaRPr lang="en-US"/>
        </a:p>
      </dgm:t>
    </dgm:pt>
    <dgm:pt modelId="{CF0D99DF-E54C-450E-B6D7-8053AE6F5848}" type="pres">
      <dgm:prSet presAssocID="{021DB817-DABF-4C95-9643-B263B6DF24A9}" presName="hierChild4" presStyleCnt="0"/>
      <dgm:spPr/>
    </dgm:pt>
    <dgm:pt modelId="{F64F6372-909D-45B9-84BF-4477CD49C545}" type="pres">
      <dgm:prSet presAssocID="{021DB817-DABF-4C95-9643-B263B6DF24A9}" presName="hierChild5" presStyleCnt="0"/>
      <dgm:spPr/>
    </dgm:pt>
    <dgm:pt modelId="{905F38E4-BBB9-4038-9E5D-C4FA92A60531}" type="pres">
      <dgm:prSet presAssocID="{3685C6CA-F5AE-4811-8B93-BE20C1F0145D}" presName="hierChild3" presStyleCnt="0"/>
      <dgm:spPr/>
    </dgm:pt>
  </dgm:ptLst>
  <dgm:cxnLst>
    <dgm:cxn modelId="{7D7EF192-B9FF-4062-BA76-5BB7D6D116EA}" type="presOf" srcId="{021DB817-DABF-4C95-9643-B263B6DF24A9}" destId="{D34AD174-338B-4888-BB42-C902BFB77434}" srcOrd="0" destOrd="0" presId="urn:microsoft.com/office/officeart/2005/8/layout/orgChart1"/>
    <dgm:cxn modelId="{F31975E0-211A-452B-9F27-9B5E0811652C}" type="presOf" srcId="{021DB817-DABF-4C95-9643-B263B6DF24A9}" destId="{5EEDB91B-8CF1-484D-BF89-7C07DE44F2A9}" srcOrd="1" destOrd="0" presId="urn:microsoft.com/office/officeart/2005/8/layout/orgChart1"/>
    <dgm:cxn modelId="{40C130F8-C1C2-45AB-A1B5-92C225906EFB}" type="presOf" srcId="{00D20ECD-E0DE-4D30-A2DB-C7B9F75A1A92}" destId="{17B6E59B-33AC-490B-8700-82C9401ABBE8}" srcOrd="0" destOrd="0" presId="urn:microsoft.com/office/officeart/2005/8/layout/orgChart1"/>
    <dgm:cxn modelId="{A72746BD-43C8-4369-92C6-A6F8A312A8DB}" srcId="{3685C6CA-F5AE-4811-8B93-BE20C1F0145D}" destId="{00D20ECD-E0DE-4D30-A2DB-C7B9F75A1A92}" srcOrd="0" destOrd="0" parTransId="{12A8B7DE-89F2-4D63-8B72-C72D56EA0059}" sibTransId="{248EF05B-C5C6-427E-A60E-49C7F1A71C00}"/>
    <dgm:cxn modelId="{872811D2-ED51-4C46-84AF-07F50E59B426}" srcId="{F4AA9DCE-0C03-4BF0-B1CF-44BB14D9FA99}" destId="{3685C6CA-F5AE-4811-8B93-BE20C1F0145D}" srcOrd="0" destOrd="0" parTransId="{7F166999-B1B6-4A6D-9E59-571D97469577}" sibTransId="{073FA4DE-C69F-4868-B50D-A38AC1A52C1D}"/>
    <dgm:cxn modelId="{755DC008-B9D7-47E6-A9DB-5878B5EF4F8D}" type="presOf" srcId="{3685C6CA-F5AE-4811-8B93-BE20C1F0145D}" destId="{11A706DE-BD0C-4EC8-82E9-5B8C5200CD03}" srcOrd="1" destOrd="0" presId="urn:microsoft.com/office/officeart/2005/8/layout/orgChart1"/>
    <dgm:cxn modelId="{2ACF334C-DD5D-4909-982F-A1ED68770B30}" type="presOf" srcId="{12A8B7DE-89F2-4D63-8B72-C72D56EA0059}" destId="{E7EA03D7-64A8-44E1-9D58-3C5EF407C856}" srcOrd="0" destOrd="0" presId="urn:microsoft.com/office/officeart/2005/8/layout/orgChart1"/>
    <dgm:cxn modelId="{50A21EB4-7671-4379-A910-C6E27E176296}" type="presOf" srcId="{EB3C16DB-7CC6-4462-990B-375835A589F1}" destId="{5EB2F1E2-CBFA-46AE-B7DA-10A86B2634D9}" srcOrd="0" destOrd="0" presId="urn:microsoft.com/office/officeart/2005/8/layout/orgChart1"/>
    <dgm:cxn modelId="{C8149CBA-D2D5-4E89-8ED8-412BFA01025C}" type="presOf" srcId="{3685C6CA-F5AE-4811-8B93-BE20C1F0145D}" destId="{99D1D5AA-2E7A-469C-B4FF-98F7E75B33F1}" srcOrd="0" destOrd="0" presId="urn:microsoft.com/office/officeart/2005/8/layout/orgChart1"/>
    <dgm:cxn modelId="{F85E579E-2247-4EB5-8F0B-F0E551BEBA29}" type="presOf" srcId="{00D20ECD-E0DE-4D30-A2DB-C7B9F75A1A92}" destId="{D83AB527-0567-48CD-90F8-B7B08BFF7F67}" srcOrd="1" destOrd="0" presId="urn:microsoft.com/office/officeart/2005/8/layout/orgChart1"/>
    <dgm:cxn modelId="{39B25AA4-2FDA-4A1F-98B8-B7073E038D59}" type="presOf" srcId="{F4AA9DCE-0C03-4BF0-B1CF-44BB14D9FA99}" destId="{43D3B031-87F9-47C2-A419-B137979562E9}" srcOrd="0" destOrd="0" presId="urn:microsoft.com/office/officeart/2005/8/layout/orgChart1"/>
    <dgm:cxn modelId="{1E0BE62A-C20C-4984-92D6-7C46EDCBC01A}" srcId="{3685C6CA-F5AE-4811-8B93-BE20C1F0145D}" destId="{021DB817-DABF-4C95-9643-B263B6DF24A9}" srcOrd="1" destOrd="0" parTransId="{EB3C16DB-7CC6-4462-990B-375835A589F1}" sibTransId="{671B5F81-4389-438E-A7A8-668A1EB26038}"/>
    <dgm:cxn modelId="{4B244D54-C8AC-4F2D-AFCF-A87FA49149C5}" type="presParOf" srcId="{43D3B031-87F9-47C2-A419-B137979562E9}" destId="{7DA54301-4E95-4818-9931-FE911057A3AB}" srcOrd="0" destOrd="0" presId="urn:microsoft.com/office/officeart/2005/8/layout/orgChart1"/>
    <dgm:cxn modelId="{E25DC511-D061-4115-B46A-E4B265F987F3}" type="presParOf" srcId="{7DA54301-4E95-4818-9931-FE911057A3AB}" destId="{7839FE7E-01ED-40FE-BB71-73C98A8DCE1C}" srcOrd="0" destOrd="0" presId="urn:microsoft.com/office/officeart/2005/8/layout/orgChart1"/>
    <dgm:cxn modelId="{AE3BDDCB-F809-4DF7-ABF6-A347DD66AE1E}" type="presParOf" srcId="{7839FE7E-01ED-40FE-BB71-73C98A8DCE1C}" destId="{99D1D5AA-2E7A-469C-B4FF-98F7E75B33F1}" srcOrd="0" destOrd="0" presId="urn:microsoft.com/office/officeart/2005/8/layout/orgChart1"/>
    <dgm:cxn modelId="{D0FE6A7D-B551-4B25-95F0-4D7E493F226E}" type="presParOf" srcId="{7839FE7E-01ED-40FE-BB71-73C98A8DCE1C}" destId="{11A706DE-BD0C-4EC8-82E9-5B8C5200CD03}" srcOrd="1" destOrd="0" presId="urn:microsoft.com/office/officeart/2005/8/layout/orgChart1"/>
    <dgm:cxn modelId="{3E1F5C2E-3F1C-4D5E-86E3-D54EDB9C9DCB}" type="presParOf" srcId="{7DA54301-4E95-4818-9931-FE911057A3AB}" destId="{E9B34C8D-97D3-414A-A699-16D6787D7346}" srcOrd="1" destOrd="0" presId="urn:microsoft.com/office/officeart/2005/8/layout/orgChart1"/>
    <dgm:cxn modelId="{988AF0A5-62A8-45E4-94C6-2DCF7D6601E0}" type="presParOf" srcId="{E9B34C8D-97D3-414A-A699-16D6787D7346}" destId="{E7EA03D7-64A8-44E1-9D58-3C5EF407C856}" srcOrd="0" destOrd="0" presId="urn:microsoft.com/office/officeart/2005/8/layout/orgChart1"/>
    <dgm:cxn modelId="{FE9C4212-A935-41BE-9BCD-159189C14E3E}" type="presParOf" srcId="{E9B34C8D-97D3-414A-A699-16D6787D7346}" destId="{76F86006-C274-4E01-AF71-23444DBB52C0}" srcOrd="1" destOrd="0" presId="urn:microsoft.com/office/officeart/2005/8/layout/orgChart1"/>
    <dgm:cxn modelId="{9321DF31-09B0-47F0-A647-2DD04C46DE68}" type="presParOf" srcId="{76F86006-C274-4E01-AF71-23444DBB52C0}" destId="{99AF1090-ACBA-4A47-84A0-4E6093500F32}" srcOrd="0" destOrd="0" presId="urn:microsoft.com/office/officeart/2005/8/layout/orgChart1"/>
    <dgm:cxn modelId="{EF278E89-5F58-4952-8A02-45D926DE7D89}" type="presParOf" srcId="{99AF1090-ACBA-4A47-84A0-4E6093500F32}" destId="{17B6E59B-33AC-490B-8700-82C9401ABBE8}" srcOrd="0" destOrd="0" presId="urn:microsoft.com/office/officeart/2005/8/layout/orgChart1"/>
    <dgm:cxn modelId="{A1FED6B2-D05B-43ED-B12E-166F18394E2A}" type="presParOf" srcId="{99AF1090-ACBA-4A47-84A0-4E6093500F32}" destId="{D83AB527-0567-48CD-90F8-B7B08BFF7F67}" srcOrd="1" destOrd="0" presId="urn:microsoft.com/office/officeart/2005/8/layout/orgChart1"/>
    <dgm:cxn modelId="{5DFCDBC8-6227-499A-818E-98C142294ED7}" type="presParOf" srcId="{76F86006-C274-4E01-AF71-23444DBB52C0}" destId="{2D5CA5F7-543C-4C60-9503-4185408191DA}" srcOrd="1" destOrd="0" presId="urn:microsoft.com/office/officeart/2005/8/layout/orgChart1"/>
    <dgm:cxn modelId="{980FCC5E-1B30-46B9-B935-0364D8FE817F}" type="presParOf" srcId="{76F86006-C274-4E01-AF71-23444DBB52C0}" destId="{EF4AB6C5-5BEE-4EBA-8F7E-9DF53FDFBA54}" srcOrd="2" destOrd="0" presId="urn:microsoft.com/office/officeart/2005/8/layout/orgChart1"/>
    <dgm:cxn modelId="{27EEF0F8-A619-40EE-B472-A74925D768CF}" type="presParOf" srcId="{E9B34C8D-97D3-414A-A699-16D6787D7346}" destId="{5EB2F1E2-CBFA-46AE-B7DA-10A86B2634D9}" srcOrd="2" destOrd="0" presId="urn:microsoft.com/office/officeart/2005/8/layout/orgChart1"/>
    <dgm:cxn modelId="{5FEEACE7-962B-4948-A9B1-8B1A8D68F6E2}" type="presParOf" srcId="{E9B34C8D-97D3-414A-A699-16D6787D7346}" destId="{E69FE7B9-67FB-4A0B-9E7A-518CC2D98D87}" srcOrd="3" destOrd="0" presId="urn:microsoft.com/office/officeart/2005/8/layout/orgChart1"/>
    <dgm:cxn modelId="{ABCECD8E-81F4-4072-BF88-78110DDDFC49}" type="presParOf" srcId="{E69FE7B9-67FB-4A0B-9E7A-518CC2D98D87}" destId="{338F59C8-253F-45C7-A742-7D4A4A88B421}" srcOrd="0" destOrd="0" presId="urn:microsoft.com/office/officeart/2005/8/layout/orgChart1"/>
    <dgm:cxn modelId="{9C2BD232-962A-42A1-B99A-AABD33961B07}" type="presParOf" srcId="{338F59C8-253F-45C7-A742-7D4A4A88B421}" destId="{D34AD174-338B-4888-BB42-C902BFB77434}" srcOrd="0" destOrd="0" presId="urn:microsoft.com/office/officeart/2005/8/layout/orgChart1"/>
    <dgm:cxn modelId="{1EFDD862-CADC-4D79-9A48-E2147C3BE533}" type="presParOf" srcId="{338F59C8-253F-45C7-A742-7D4A4A88B421}" destId="{5EEDB91B-8CF1-484D-BF89-7C07DE44F2A9}" srcOrd="1" destOrd="0" presId="urn:microsoft.com/office/officeart/2005/8/layout/orgChart1"/>
    <dgm:cxn modelId="{113CAA62-C5D5-47F0-A036-3A55ADBE6D6B}" type="presParOf" srcId="{E69FE7B9-67FB-4A0B-9E7A-518CC2D98D87}" destId="{CF0D99DF-E54C-450E-B6D7-8053AE6F5848}" srcOrd="1" destOrd="0" presId="urn:microsoft.com/office/officeart/2005/8/layout/orgChart1"/>
    <dgm:cxn modelId="{4612EF3E-2F81-4F92-B013-06CDDBDC6FCC}" type="presParOf" srcId="{E69FE7B9-67FB-4A0B-9E7A-518CC2D98D87}" destId="{F64F6372-909D-45B9-84BF-4477CD49C545}" srcOrd="2" destOrd="0" presId="urn:microsoft.com/office/officeart/2005/8/layout/orgChart1"/>
    <dgm:cxn modelId="{D1B859F6-5B8C-48D4-95AE-51D8F5A0F2DB}" type="presParOf" srcId="{7DA54301-4E95-4818-9931-FE911057A3AB}" destId="{905F38E4-BBB9-4038-9E5D-C4FA92A60531}"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A9DCE-0C03-4BF0-B1CF-44BB14D9FA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3685C6CA-F5AE-4811-8B93-BE20C1F0145D}">
      <dgm:prSet phldrT="[Text]"/>
      <dgm:spPr/>
      <dgm:t>
        <a:bodyPr/>
        <a:lstStyle/>
        <a:p>
          <a:r>
            <a:rPr lang="en-US" dirty="0" smtClean="0"/>
            <a:t>Slave2</a:t>
          </a:r>
          <a:endParaRPr lang="en-US" dirty="0"/>
        </a:p>
      </dgm:t>
    </dgm:pt>
    <dgm:pt modelId="{7F166999-B1B6-4A6D-9E59-571D97469577}" type="parTrans" cxnId="{872811D2-ED51-4C46-84AF-07F50E59B426}">
      <dgm:prSet/>
      <dgm:spPr/>
      <dgm:t>
        <a:bodyPr/>
        <a:lstStyle/>
        <a:p>
          <a:endParaRPr lang="en-US"/>
        </a:p>
      </dgm:t>
    </dgm:pt>
    <dgm:pt modelId="{073FA4DE-C69F-4868-B50D-A38AC1A52C1D}" type="sibTrans" cxnId="{872811D2-ED51-4C46-84AF-07F50E59B426}">
      <dgm:prSet/>
      <dgm:spPr/>
      <dgm:t>
        <a:bodyPr/>
        <a:lstStyle/>
        <a:p>
          <a:endParaRPr lang="en-US"/>
        </a:p>
      </dgm:t>
    </dgm:pt>
    <dgm:pt modelId="{00D20ECD-E0DE-4D30-A2DB-C7B9F75A1A92}">
      <dgm:prSet phldrT="[Text]"/>
      <dgm:spPr/>
      <dgm:t>
        <a:bodyPr/>
        <a:lstStyle/>
        <a:p>
          <a:r>
            <a:rPr lang="en-US" dirty="0" smtClean="0"/>
            <a:t>Data Node</a:t>
          </a:r>
          <a:endParaRPr lang="en-US" dirty="0"/>
        </a:p>
      </dgm:t>
    </dgm:pt>
    <dgm:pt modelId="{12A8B7DE-89F2-4D63-8B72-C72D56EA0059}" type="parTrans" cxnId="{A72746BD-43C8-4369-92C6-A6F8A312A8DB}">
      <dgm:prSet/>
      <dgm:spPr/>
      <dgm:t>
        <a:bodyPr/>
        <a:lstStyle/>
        <a:p>
          <a:endParaRPr lang="en-US"/>
        </a:p>
      </dgm:t>
    </dgm:pt>
    <dgm:pt modelId="{248EF05B-C5C6-427E-A60E-49C7F1A71C00}" type="sibTrans" cxnId="{A72746BD-43C8-4369-92C6-A6F8A312A8DB}">
      <dgm:prSet/>
      <dgm:spPr/>
      <dgm:t>
        <a:bodyPr/>
        <a:lstStyle/>
        <a:p>
          <a:endParaRPr lang="en-US"/>
        </a:p>
      </dgm:t>
    </dgm:pt>
    <dgm:pt modelId="{021DB817-DABF-4C95-9643-B263B6DF24A9}">
      <dgm:prSet phldrT="[Text]"/>
      <dgm:spPr/>
      <dgm:t>
        <a:bodyPr/>
        <a:lstStyle/>
        <a:p>
          <a:r>
            <a:rPr lang="en-US" dirty="0" smtClean="0"/>
            <a:t>Task Tracker</a:t>
          </a:r>
          <a:endParaRPr lang="en-US" dirty="0"/>
        </a:p>
      </dgm:t>
    </dgm:pt>
    <dgm:pt modelId="{EB3C16DB-7CC6-4462-990B-375835A589F1}" type="parTrans" cxnId="{1E0BE62A-C20C-4984-92D6-7C46EDCBC01A}">
      <dgm:prSet/>
      <dgm:spPr/>
      <dgm:t>
        <a:bodyPr/>
        <a:lstStyle/>
        <a:p>
          <a:endParaRPr lang="en-US"/>
        </a:p>
      </dgm:t>
    </dgm:pt>
    <dgm:pt modelId="{671B5F81-4389-438E-A7A8-668A1EB26038}" type="sibTrans" cxnId="{1E0BE62A-C20C-4984-92D6-7C46EDCBC01A}">
      <dgm:prSet/>
      <dgm:spPr/>
      <dgm:t>
        <a:bodyPr/>
        <a:lstStyle/>
        <a:p>
          <a:endParaRPr lang="en-US"/>
        </a:p>
      </dgm:t>
    </dgm:pt>
    <dgm:pt modelId="{43D3B031-87F9-47C2-A419-B137979562E9}" type="pres">
      <dgm:prSet presAssocID="{F4AA9DCE-0C03-4BF0-B1CF-44BB14D9FA99}" presName="hierChild1" presStyleCnt="0">
        <dgm:presLayoutVars>
          <dgm:orgChart val="1"/>
          <dgm:chPref val="1"/>
          <dgm:dir/>
          <dgm:animOne val="branch"/>
          <dgm:animLvl val="lvl"/>
          <dgm:resizeHandles/>
        </dgm:presLayoutVars>
      </dgm:prSet>
      <dgm:spPr/>
      <dgm:t>
        <a:bodyPr/>
        <a:lstStyle/>
        <a:p>
          <a:endParaRPr lang="en-US"/>
        </a:p>
      </dgm:t>
    </dgm:pt>
    <dgm:pt modelId="{7DA54301-4E95-4818-9931-FE911057A3AB}" type="pres">
      <dgm:prSet presAssocID="{3685C6CA-F5AE-4811-8B93-BE20C1F0145D}" presName="hierRoot1" presStyleCnt="0">
        <dgm:presLayoutVars>
          <dgm:hierBranch val="init"/>
        </dgm:presLayoutVars>
      </dgm:prSet>
      <dgm:spPr/>
    </dgm:pt>
    <dgm:pt modelId="{7839FE7E-01ED-40FE-BB71-73C98A8DCE1C}" type="pres">
      <dgm:prSet presAssocID="{3685C6CA-F5AE-4811-8B93-BE20C1F0145D}" presName="rootComposite1" presStyleCnt="0"/>
      <dgm:spPr/>
    </dgm:pt>
    <dgm:pt modelId="{99D1D5AA-2E7A-469C-B4FF-98F7E75B33F1}" type="pres">
      <dgm:prSet presAssocID="{3685C6CA-F5AE-4811-8B93-BE20C1F0145D}" presName="rootText1" presStyleLbl="node0" presStyleIdx="0" presStyleCnt="1" custScaleX="6507" custScaleY="10004" custLinFactNeighborX="-8024" custLinFactNeighborY="2447">
        <dgm:presLayoutVars>
          <dgm:chPref val="3"/>
        </dgm:presLayoutVars>
      </dgm:prSet>
      <dgm:spPr/>
      <dgm:t>
        <a:bodyPr/>
        <a:lstStyle/>
        <a:p>
          <a:endParaRPr lang="en-US"/>
        </a:p>
      </dgm:t>
    </dgm:pt>
    <dgm:pt modelId="{11A706DE-BD0C-4EC8-82E9-5B8C5200CD03}" type="pres">
      <dgm:prSet presAssocID="{3685C6CA-F5AE-4811-8B93-BE20C1F0145D}" presName="rootConnector1" presStyleLbl="node1" presStyleIdx="0" presStyleCnt="0"/>
      <dgm:spPr/>
      <dgm:t>
        <a:bodyPr/>
        <a:lstStyle/>
        <a:p>
          <a:endParaRPr lang="en-US"/>
        </a:p>
      </dgm:t>
    </dgm:pt>
    <dgm:pt modelId="{E9B34C8D-97D3-414A-A699-16D6787D7346}" type="pres">
      <dgm:prSet presAssocID="{3685C6CA-F5AE-4811-8B93-BE20C1F0145D}" presName="hierChild2" presStyleCnt="0"/>
      <dgm:spPr/>
    </dgm:pt>
    <dgm:pt modelId="{E7EA03D7-64A8-44E1-9D58-3C5EF407C856}" type="pres">
      <dgm:prSet presAssocID="{12A8B7DE-89F2-4D63-8B72-C72D56EA0059}" presName="Name37" presStyleLbl="parChTrans1D2" presStyleIdx="0" presStyleCnt="2"/>
      <dgm:spPr/>
      <dgm:t>
        <a:bodyPr/>
        <a:lstStyle/>
        <a:p>
          <a:endParaRPr lang="en-US"/>
        </a:p>
      </dgm:t>
    </dgm:pt>
    <dgm:pt modelId="{76F86006-C274-4E01-AF71-23444DBB52C0}" type="pres">
      <dgm:prSet presAssocID="{00D20ECD-E0DE-4D30-A2DB-C7B9F75A1A92}" presName="hierRoot2" presStyleCnt="0">
        <dgm:presLayoutVars>
          <dgm:hierBranch val="init"/>
        </dgm:presLayoutVars>
      </dgm:prSet>
      <dgm:spPr/>
    </dgm:pt>
    <dgm:pt modelId="{99AF1090-ACBA-4A47-84A0-4E6093500F32}" type="pres">
      <dgm:prSet presAssocID="{00D20ECD-E0DE-4D30-A2DB-C7B9F75A1A92}" presName="rootComposite" presStyleCnt="0"/>
      <dgm:spPr/>
    </dgm:pt>
    <dgm:pt modelId="{17B6E59B-33AC-490B-8700-82C9401ABBE8}" type="pres">
      <dgm:prSet presAssocID="{00D20ECD-E0DE-4D30-A2DB-C7B9F75A1A92}" presName="rootText" presStyleLbl="node2" presStyleIdx="0" presStyleCnt="2" custScaleX="8603" custScaleY="8762" custLinFactNeighborX="-233" custLinFactNeighborY="-32294">
        <dgm:presLayoutVars>
          <dgm:chPref val="3"/>
        </dgm:presLayoutVars>
      </dgm:prSet>
      <dgm:spPr/>
      <dgm:t>
        <a:bodyPr/>
        <a:lstStyle/>
        <a:p>
          <a:endParaRPr lang="en-US"/>
        </a:p>
      </dgm:t>
    </dgm:pt>
    <dgm:pt modelId="{D83AB527-0567-48CD-90F8-B7B08BFF7F67}" type="pres">
      <dgm:prSet presAssocID="{00D20ECD-E0DE-4D30-A2DB-C7B9F75A1A92}" presName="rootConnector" presStyleLbl="node2" presStyleIdx="0" presStyleCnt="2"/>
      <dgm:spPr/>
      <dgm:t>
        <a:bodyPr/>
        <a:lstStyle/>
        <a:p>
          <a:endParaRPr lang="en-US"/>
        </a:p>
      </dgm:t>
    </dgm:pt>
    <dgm:pt modelId="{2D5CA5F7-543C-4C60-9503-4185408191DA}" type="pres">
      <dgm:prSet presAssocID="{00D20ECD-E0DE-4D30-A2DB-C7B9F75A1A92}" presName="hierChild4" presStyleCnt="0"/>
      <dgm:spPr/>
    </dgm:pt>
    <dgm:pt modelId="{EF4AB6C5-5BEE-4EBA-8F7E-9DF53FDFBA54}" type="pres">
      <dgm:prSet presAssocID="{00D20ECD-E0DE-4D30-A2DB-C7B9F75A1A92}" presName="hierChild5" presStyleCnt="0"/>
      <dgm:spPr/>
    </dgm:pt>
    <dgm:pt modelId="{5EB2F1E2-CBFA-46AE-B7DA-10A86B2634D9}" type="pres">
      <dgm:prSet presAssocID="{EB3C16DB-7CC6-4462-990B-375835A589F1}" presName="Name37" presStyleLbl="parChTrans1D2" presStyleIdx="1" presStyleCnt="2"/>
      <dgm:spPr/>
      <dgm:t>
        <a:bodyPr/>
        <a:lstStyle/>
        <a:p>
          <a:endParaRPr lang="en-US"/>
        </a:p>
      </dgm:t>
    </dgm:pt>
    <dgm:pt modelId="{E69FE7B9-67FB-4A0B-9E7A-518CC2D98D87}" type="pres">
      <dgm:prSet presAssocID="{021DB817-DABF-4C95-9643-B263B6DF24A9}" presName="hierRoot2" presStyleCnt="0">
        <dgm:presLayoutVars>
          <dgm:hierBranch val="init"/>
        </dgm:presLayoutVars>
      </dgm:prSet>
      <dgm:spPr/>
    </dgm:pt>
    <dgm:pt modelId="{338F59C8-253F-45C7-A742-7D4A4A88B421}" type="pres">
      <dgm:prSet presAssocID="{021DB817-DABF-4C95-9643-B263B6DF24A9}" presName="rootComposite" presStyleCnt="0"/>
      <dgm:spPr/>
    </dgm:pt>
    <dgm:pt modelId="{D34AD174-338B-4888-BB42-C902BFB77434}" type="pres">
      <dgm:prSet presAssocID="{021DB817-DABF-4C95-9643-B263B6DF24A9}" presName="rootText" presStyleLbl="node2" presStyleIdx="1" presStyleCnt="2" custScaleX="10786" custScaleY="8762" custLinFactNeighborX="-15749" custLinFactNeighborY="-32233">
        <dgm:presLayoutVars>
          <dgm:chPref val="3"/>
        </dgm:presLayoutVars>
      </dgm:prSet>
      <dgm:spPr/>
      <dgm:t>
        <a:bodyPr/>
        <a:lstStyle/>
        <a:p>
          <a:endParaRPr lang="en-US"/>
        </a:p>
      </dgm:t>
    </dgm:pt>
    <dgm:pt modelId="{5EEDB91B-8CF1-484D-BF89-7C07DE44F2A9}" type="pres">
      <dgm:prSet presAssocID="{021DB817-DABF-4C95-9643-B263B6DF24A9}" presName="rootConnector" presStyleLbl="node2" presStyleIdx="1" presStyleCnt="2"/>
      <dgm:spPr/>
      <dgm:t>
        <a:bodyPr/>
        <a:lstStyle/>
        <a:p>
          <a:endParaRPr lang="en-US"/>
        </a:p>
      </dgm:t>
    </dgm:pt>
    <dgm:pt modelId="{CF0D99DF-E54C-450E-B6D7-8053AE6F5848}" type="pres">
      <dgm:prSet presAssocID="{021DB817-DABF-4C95-9643-B263B6DF24A9}" presName="hierChild4" presStyleCnt="0"/>
      <dgm:spPr/>
    </dgm:pt>
    <dgm:pt modelId="{F64F6372-909D-45B9-84BF-4477CD49C545}" type="pres">
      <dgm:prSet presAssocID="{021DB817-DABF-4C95-9643-B263B6DF24A9}" presName="hierChild5" presStyleCnt="0"/>
      <dgm:spPr/>
    </dgm:pt>
    <dgm:pt modelId="{905F38E4-BBB9-4038-9E5D-C4FA92A60531}" type="pres">
      <dgm:prSet presAssocID="{3685C6CA-F5AE-4811-8B93-BE20C1F0145D}" presName="hierChild3" presStyleCnt="0"/>
      <dgm:spPr/>
    </dgm:pt>
  </dgm:ptLst>
  <dgm:cxnLst>
    <dgm:cxn modelId="{A049FDDE-6A91-4853-AC1D-BB2D669CC53F}" type="presOf" srcId="{3685C6CA-F5AE-4811-8B93-BE20C1F0145D}" destId="{99D1D5AA-2E7A-469C-B4FF-98F7E75B33F1}" srcOrd="0" destOrd="0" presId="urn:microsoft.com/office/officeart/2005/8/layout/orgChart1"/>
    <dgm:cxn modelId="{F4BA067E-77F0-4954-9CE9-8A12645F0C5F}" type="presOf" srcId="{EB3C16DB-7CC6-4462-990B-375835A589F1}" destId="{5EB2F1E2-CBFA-46AE-B7DA-10A86B2634D9}" srcOrd="0" destOrd="0" presId="urn:microsoft.com/office/officeart/2005/8/layout/orgChart1"/>
    <dgm:cxn modelId="{04D07DFA-8F6A-404E-8875-3537A1C42F8B}" type="presOf" srcId="{3685C6CA-F5AE-4811-8B93-BE20C1F0145D}" destId="{11A706DE-BD0C-4EC8-82E9-5B8C5200CD03}" srcOrd="1" destOrd="0" presId="urn:microsoft.com/office/officeart/2005/8/layout/orgChart1"/>
    <dgm:cxn modelId="{32622F56-AAE1-48B7-9566-F8A2773B21CC}" type="presOf" srcId="{00D20ECD-E0DE-4D30-A2DB-C7B9F75A1A92}" destId="{17B6E59B-33AC-490B-8700-82C9401ABBE8}" srcOrd="0" destOrd="0" presId="urn:microsoft.com/office/officeart/2005/8/layout/orgChart1"/>
    <dgm:cxn modelId="{A72746BD-43C8-4369-92C6-A6F8A312A8DB}" srcId="{3685C6CA-F5AE-4811-8B93-BE20C1F0145D}" destId="{00D20ECD-E0DE-4D30-A2DB-C7B9F75A1A92}" srcOrd="0" destOrd="0" parTransId="{12A8B7DE-89F2-4D63-8B72-C72D56EA0059}" sibTransId="{248EF05B-C5C6-427E-A60E-49C7F1A71C00}"/>
    <dgm:cxn modelId="{872811D2-ED51-4C46-84AF-07F50E59B426}" srcId="{F4AA9DCE-0C03-4BF0-B1CF-44BB14D9FA99}" destId="{3685C6CA-F5AE-4811-8B93-BE20C1F0145D}" srcOrd="0" destOrd="0" parTransId="{7F166999-B1B6-4A6D-9E59-571D97469577}" sibTransId="{073FA4DE-C69F-4868-B50D-A38AC1A52C1D}"/>
    <dgm:cxn modelId="{1E0BE62A-C20C-4984-92D6-7C46EDCBC01A}" srcId="{3685C6CA-F5AE-4811-8B93-BE20C1F0145D}" destId="{021DB817-DABF-4C95-9643-B263B6DF24A9}" srcOrd="1" destOrd="0" parTransId="{EB3C16DB-7CC6-4462-990B-375835A589F1}" sibTransId="{671B5F81-4389-438E-A7A8-668A1EB26038}"/>
    <dgm:cxn modelId="{29FE1D85-50F9-4D97-B929-900F3277498D}" type="presOf" srcId="{F4AA9DCE-0C03-4BF0-B1CF-44BB14D9FA99}" destId="{43D3B031-87F9-47C2-A419-B137979562E9}" srcOrd="0" destOrd="0" presId="urn:microsoft.com/office/officeart/2005/8/layout/orgChart1"/>
    <dgm:cxn modelId="{98DB3154-7761-40BF-A460-DF3915009BD7}" type="presOf" srcId="{12A8B7DE-89F2-4D63-8B72-C72D56EA0059}" destId="{E7EA03D7-64A8-44E1-9D58-3C5EF407C856}" srcOrd="0" destOrd="0" presId="urn:microsoft.com/office/officeart/2005/8/layout/orgChart1"/>
    <dgm:cxn modelId="{5B543EFA-FA70-4A1B-B5E6-49BF80B9EABC}" type="presOf" srcId="{00D20ECD-E0DE-4D30-A2DB-C7B9F75A1A92}" destId="{D83AB527-0567-48CD-90F8-B7B08BFF7F67}" srcOrd="1" destOrd="0" presId="urn:microsoft.com/office/officeart/2005/8/layout/orgChart1"/>
    <dgm:cxn modelId="{18C873DA-F4D8-4075-B1C9-2B0E6F0E0F5D}" type="presOf" srcId="{021DB817-DABF-4C95-9643-B263B6DF24A9}" destId="{5EEDB91B-8CF1-484D-BF89-7C07DE44F2A9}" srcOrd="1" destOrd="0" presId="urn:microsoft.com/office/officeart/2005/8/layout/orgChart1"/>
    <dgm:cxn modelId="{FC485C12-8F63-48EE-96B4-16F085CDDC5C}" type="presOf" srcId="{021DB817-DABF-4C95-9643-B263B6DF24A9}" destId="{D34AD174-338B-4888-BB42-C902BFB77434}" srcOrd="0" destOrd="0" presId="urn:microsoft.com/office/officeart/2005/8/layout/orgChart1"/>
    <dgm:cxn modelId="{790E11AF-30EE-4868-9AD1-ECA82A914052}" type="presParOf" srcId="{43D3B031-87F9-47C2-A419-B137979562E9}" destId="{7DA54301-4E95-4818-9931-FE911057A3AB}" srcOrd="0" destOrd="0" presId="urn:microsoft.com/office/officeart/2005/8/layout/orgChart1"/>
    <dgm:cxn modelId="{03CC5DF5-B8F4-41BF-97D7-13C4453658B8}" type="presParOf" srcId="{7DA54301-4E95-4818-9931-FE911057A3AB}" destId="{7839FE7E-01ED-40FE-BB71-73C98A8DCE1C}" srcOrd="0" destOrd="0" presId="urn:microsoft.com/office/officeart/2005/8/layout/orgChart1"/>
    <dgm:cxn modelId="{81204438-4DBA-417A-A2EA-E93E293121AD}" type="presParOf" srcId="{7839FE7E-01ED-40FE-BB71-73C98A8DCE1C}" destId="{99D1D5AA-2E7A-469C-B4FF-98F7E75B33F1}" srcOrd="0" destOrd="0" presId="urn:microsoft.com/office/officeart/2005/8/layout/orgChart1"/>
    <dgm:cxn modelId="{FF3A3475-B759-4CD6-8DA7-878EDD66B5C9}" type="presParOf" srcId="{7839FE7E-01ED-40FE-BB71-73C98A8DCE1C}" destId="{11A706DE-BD0C-4EC8-82E9-5B8C5200CD03}" srcOrd="1" destOrd="0" presId="urn:microsoft.com/office/officeart/2005/8/layout/orgChart1"/>
    <dgm:cxn modelId="{B42EE44D-9ECC-48A9-AD1B-953BBF1D692F}" type="presParOf" srcId="{7DA54301-4E95-4818-9931-FE911057A3AB}" destId="{E9B34C8D-97D3-414A-A699-16D6787D7346}" srcOrd="1" destOrd="0" presId="urn:microsoft.com/office/officeart/2005/8/layout/orgChart1"/>
    <dgm:cxn modelId="{38366132-2585-4C55-9A8B-8FAF2297F0CC}" type="presParOf" srcId="{E9B34C8D-97D3-414A-A699-16D6787D7346}" destId="{E7EA03D7-64A8-44E1-9D58-3C5EF407C856}" srcOrd="0" destOrd="0" presId="urn:microsoft.com/office/officeart/2005/8/layout/orgChart1"/>
    <dgm:cxn modelId="{964D552C-6F8A-40EE-B766-ABD0FA1E0938}" type="presParOf" srcId="{E9B34C8D-97D3-414A-A699-16D6787D7346}" destId="{76F86006-C274-4E01-AF71-23444DBB52C0}" srcOrd="1" destOrd="0" presId="urn:microsoft.com/office/officeart/2005/8/layout/orgChart1"/>
    <dgm:cxn modelId="{534AE37B-A179-47AC-9F40-00A12E37324A}" type="presParOf" srcId="{76F86006-C274-4E01-AF71-23444DBB52C0}" destId="{99AF1090-ACBA-4A47-84A0-4E6093500F32}" srcOrd="0" destOrd="0" presId="urn:microsoft.com/office/officeart/2005/8/layout/orgChart1"/>
    <dgm:cxn modelId="{1763B8BD-9B53-4822-B9BF-58D78D5B9BF3}" type="presParOf" srcId="{99AF1090-ACBA-4A47-84A0-4E6093500F32}" destId="{17B6E59B-33AC-490B-8700-82C9401ABBE8}" srcOrd="0" destOrd="0" presId="urn:microsoft.com/office/officeart/2005/8/layout/orgChart1"/>
    <dgm:cxn modelId="{9E5B5D42-4044-4A28-B6CD-878B9C19EAC3}" type="presParOf" srcId="{99AF1090-ACBA-4A47-84A0-4E6093500F32}" destId="{D83AB527-0567-48CD-90F8-B7B08BFF7F67}" srcOrd="1" destOrd="0" presId="urn:microsoft.com/office/officeart/2005/8/layout/orgChart1"/>
    <dgm:cxn modelId="{E7D620CF-4ACE-4F9E-A7C7-152D32A2D329}" type="presParOf" srcId="{76F86006-C274-4E01-AF71-23444DBB52C0}" destId="{2D5CA5F7-543C-4C60-9503-4185408191DA}" srcOrd="1" destOrd="0" presId="urn:microsoft.com/office/officeart/2005/8/layout/orgChart1"/>
    <dgm:cxn modelId="{83E9C277-7CA9-473D-96D5-5B4CB8C788EC}" type="presParOf" srcId="{76F86006-C274-4E01-AF71-23444DBB52C0}" destId="{EF4AB6C5-5BEE-4EBA-8F7E-9DF53FDFBA54}" srcOrd="2" destOrd="0" presId="urn:microsoft.com/office/officeart/2005/8/layout/orgChart1"/>
    <dgm:cxn modelId="{6D70681A-63A3-4BEE-877F-CD2309D83404}" type="presParOf" srcId="{E9B34C8D-97D3-414A-A699-16D6787D7346}" destId="{5EB2F1E2-CBFA-46AE-B7DA-10A86B2634D9}" srcOrd="2" destOrd="0" presId="urn:microsoft.com/office/officeart/2005/8/layout/orgChart1"/>
    <dgm:cxn modelId="{0421CA25-E973-4C5B-8BAD-24268167030F}" type="presParOf" srcId="{E9B34C8D-97D3-414A-A699-16D6787D7346}" destId="{E69FE7B9-67FB-4A0B-9E7A-518CC2D98D87}" srcOrd="3" destOrd="0" presId="urn:microsoft.com/office/officeart/2005/8/layout/orgChart1"/>
    <dgm:cxn modelId="{0D7B29BE-03D0-493A-B6C7-BAF9A9154645}" type="presParOf" srcId="{E69FE7B9-67FB-4A0B-9E7A-518CC2D98D87}" destId="{338F59C8-253F-45C7-A742-7D4A4A88B421}" srcOrd="0" destOrd="0" presId="urn:microsoft.com/office/officeart/2005/8/layout/orgChart1"/>
    <dgm:cxn modelId="{ED57102C-8663-437C-93EC-E72670F9E68D}" type="presParOf" srcId="{338F59C8-253F-45C7-A742-7D4A4A88B421}" destId="{D34AD174-338B-4888-BB42-C902BFB77434}" srcOrd="0" destOrd="0" presId="urn:microsoft.com/office/officeart/2005/8/layout/orgChart1"/>
    <dgm:cxn modelId="{66606603-1D05-44F6-A4E1-3746D9C49CDF}" type="presParOf" srcId="{338F59C8-253F-45C7-A742-7D4A4A88B421}" destId="{5EEDB91B-8CF1-484D-BF89-7C07DE44F2A9}" srcOrd="1" destOrd="0" presId="urn:microsoft.com/office/officeart/2005/8/layout/orgChart1"/>
    <dgm:cxn modelId="{7999A494-81E1-4563-A734-CDD28384ECF5}" type="presParOf" srcId="{E69FE7B9-67FB-4A0B-9E7A-518CC2D98D87}" destId="{CF0D99DF-E54C-450E-B6D7-8053AE6F5848}" srcOrd="1" destOrd="0" presId="urn:microsoft.com/office/officeart/2005/8/layout/orgChart1"/>
    <dgm:cxn modelId="{C950E59A-A3DC-42E4-909E-4256AA206BD4}" type="presParOf" srcId="{E69FE7B9-67FB-4A0B-9E7A-518CC2D98D87}" destId="{F64F6372-909D-45B9-84BF-4477CD49C545}" srcOrd="2" destOrd="0" presId="urn:microsoft.com/office/officeart/2005/8/layout/orgChart1"/>
    <dgm:cxn modelId="{EC0278D8-11D0-4A85-8B08-8BE22B82B84D}" type="presParOf" srcId="{7DA54301-4E95-4818-9931-FE911057A3AB}" destId="{905F38E4-BBB9-4038-9E5D-C4FA92A60531}"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AA9DCE-0C03-4BF0-B1CF-44BB14D9FA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3685C6CA-F5AE-4811-8B93-BE20C1F0145D}">
      <dgm:prSet phldrT="[Text]"/>
      <dgm:spPr/>
      <dgm:t>
        <a:bodyPr/>
        <a:lstStyle/>
        <a:p>
          <a:r>
            <a:rPr lang="en-US" dirty="0" smtClean="0"/>
            <a:t>Slave3</a:t>
          </a:r>
          <a:endParaRPr lang="en-US" dirty="0"/>
        </a:p>
      </dgm:t>
    </dgm:pt>
    <dgm:pt modelId="{7F166999-B1B6-4A6D-9E59-571D97469577}" type="parTrans" cxnId="{872811D2-ED51-4C46-84AF-07F50E59B426}">
      <dgm:prSet/>
      <dgm:spPr/>
      <dgm:t>
        <a:bodyPr/>
        <a:lstStyle/>
        <a:p>
          <a:endParaRPr lang="en-US"/>
        </a:p>
      </dgm:t>
    </dgm:pt>
    <dgm:pt modelId="{073FA4DE-C69F-4868-B50D-A38AC1A52C1D}" type="sibTrans" cxnId="{872811D2-ED51-4C46-84AF-07F50E59B426}">
      <dgm:prSet/>
      <dgm:spPr/>
      <dgm:t>
        <a:bodyPr/>
        <a:lstStyle/>
        <a:p>
          <a:endParaRPr lang="en-US"/>
        </a:p>
      </dgm:t>
    </dgm:pt>
    <dgm:pt modelId="{00D20ECD-E0DE-4D30-A2DB-C7B9F75A1A92}">
      <dgm:prSet phldrT="[Text]"/>
      <dgm:spPr/>
      <dgm:t>
        <a:bodyPr/>
        <a:lstStyle/>
        <a:p>
          <a:r>
            <a:rPr lang="en-US" dirty="0" smtClean="0"/>
            <a:t>Data Node</a:t>
          </a:r>
          <a:endParaRPr lang="en-US" dirty="0"/>
        </a:p>
      </dgm:t>
    </dgm:pt>
    <dgm:pt modelId="{12A8B7DE-89F2-4D63-8B72-C72D56EA0059}" type="parTrans" cxnId="{A72746BD-43C8-4369-92C6-A6F8A312A8DB}">
      <dgm:prSet/>
      <dgm:spPr/>
      <dgm:t>
        <a:bodyPr/>
        <a:lstStyle/>
        <a:p>
          <a:endParaRPr lang="en-US"/>
        </a:p>
      </dgm:t>
    </dgm:pt>
    <dgm:pt modelId="{248EF05B-C5C6-427E-A60E-49C7F1A71C00}" type="sibTrans" cxnId="{A72746BD-43C8-4369-92C6-A6F8A312A8DB}">
      <dgm:prSet/>
      <dgm:spPr/>
      <dgm:t>
        <a:bodyPr/>
        <a:lstStyle/>
        <a:p>
          <a:endParaRPr lang="en-US"/>
        </a:p>
      </dgm:t>
    </dgm:pt>
    <dgm:pt modelId="{021DB817-DABF-4C95-9643-B263B6DF24A9}">
      <dgm:prSet phldrT="[Text]"/>
      <dgm:spPr/>
      <dgm:t>
        <a:bodyPr/>
        <a:lstStyle/>
        <a:p>
          <a:r>
            <a:rPr lang="en-US" dirty="0" smtClean="0"/>
            <a:t>Task Tracker</a:t>
          </a:r>
          <a:endParaRPr lang="en-US" dirty="0"/>
        </a:p>
      </dgm:t>
    </dgm:pt>
    <dgm:pt modelId="{EB3C16DB-7CC6-4462-990B-375835A589F1}" type="parTrans" cxnId="{1E0BE62A-C20C-4984-92D6-7C46EDCBC01A}">
      <dgm:prSet/>
      <dgm:spPr/>
      <dgm:t>
        <a:bodyPr/>
        <a:lstStyle/>
        <a:p>
          <a:endParaRPr lang="en-US"/>
        </a:p>
      </dgm:t>
    </dgm:pt>
    <dgm:pt modelId="{671B5F81-4389-438E-A7A8-668A1EB26038}" type="sibTrans" cxnId="{1E0BE62A-C20C-4984-92D6-7C46EDCBC01A}">
      <dgm:prSet/>
      <dgm:spPr/>
      <dgm:t>
        <a:bodyPr/>
        <a:lstStyle/>
        <a:p>
          <a:endParaRPr lang="en-US"/>
        </a:p>
      </dgm:t>
    </dgm:pt>
    <dgm:pt modelId="{43D3B031-87F9-47C2-A419-B137979562E9}" type="pres">
      <dgm:prSet presAssocID="{F4AA9DCE-0C03-4BF0-B1CF-44BB14D9FA99}" presName="hierChild1" presStyleCnt="0">
        <dgm:presLayoutVars>
          <dgm:orgChart val="1"/>
          <dgm:chPref val="1"/>
          <dgm:dir/>
          <dgm:animOne val="branch"/>
          <dgm:animLvl val="lvl"/>
          <dgm:resizeHandles/>
        </dgm:presLayoutVars>
      </dgm:prSet>
      <dgm:spPr/>
      <dgm:t>
        <a:bodyPr/>
        <a:lstStyle/>
        <a:p>
          <a:endParaRPr lang="en-US"/>
        </a:p>
      </dgm:t>
    </dgm:pt>
    <dgm:pt modelId="{7DA54301-4E95-4818-9931-FE911057A3AB}" type="pres">
      <dgm:prSet presAssocID="{3685C6CA-F5AE-4811-8B93-BE20C1F0145D}" presName="hierRoot1" presStyleCnt="0">
        <dgm:presLayoutVars>
          <dgm:hierBranch val="init"/>
        </dgm:presLayoutVars>
      </dgm:prSet>
      <dgm:spPr/>
    </dgm:pt>
    <dgm:pt modelId="{7839FE7E-01ED-40FE-BB71-73C98A8DCE1C}" type="pres">
      <dgm:prSet presAssocID="{3685C6CA-F5AE-4811-8B93-BE20C1F0145D}" presName="rootComposite1" presStyleCnt="0"/>
      <dgm:spPr/>
    </dgm:pt>
    <dgm:pt modelId="{99D1D5AA-2E7A-469C-B4FF-98F7E75B33F1}" type="pres">
      <dgm:prSet presAssocID="{3685C6CA-F5AE-4811-8B93-BE20C1F0145D}" presName="rootText1" presStyleLbl="node0" presStyleIdx="0" presStyleCnt="1" custScaleX="6507" custScaleY="10004" custLinFactNeighborX="-8024" custLinFactNeighborY="2447">
        <dgm:presLayoutVars>
          <dgm:chPref val="3"/>
        </dgm:presLayoutVars>
      </dgm:prSet>
      <dgm:spPr/>
      <dgm:t>
        <a:bodyPr/>
        <a:lstStyle/>
        <a:p>
          <a:endParaRPr lang="en-US"/>
        </a:p>
      </dgm:t>
    </dgm:pt>
    <dgm:pt modelId="{11A706DE-BD0C-4EC8-82E9-5B8C5200CD03}" type="pres">
      <dgm:prSet presAssocID="{3685C6CA-F5AE-4811-8B93-BE20C1F0145D}" presName="rootConnector1" presStyleLbl="node1" presStyleIdx="0" presStyleCnt="0"/>
      <dgm:spPr/>
      <dgm:t>
        <a:bodyPr/>
        <a:lstStyle/>
        <a:p>
          <a:endParaRPr lang="en-US"/>
        </a:p>
      </dgm:t>
    </dgm:pt>
    <dgm:pt modelId="{E9B34C8D-97D3-414A-A699-16D6787D7346}" type="pres">
      <dgm:prSet presAssocID="{3685C6CA-F5AE-4811-8B93-BE20C1F0145D}" presName="hierChild2" presStyleCnt="0"/>
      <dgm:spPr/>
    </dgm:pt>
    <dgm:pt modelId="{E7EA03D7-64A8-44E1-9D58-3C5EF407C856}" type="pres">
      <dgm:prSet presAssocID="{12A8B7DE-89F2-4D63-8B72-C72D56EA0059}" presName="Name37" presStyleLbl="parChTrans1D2" presStyleIdx="0" presStyleCnt="2"/>
      <dgm:spPr/>
      <dgm:t>
        <a:bodyPr/>
        <a:lstStyle/>
        <a:p>
          <a:endParaRPr lang="en-US"/>
        </a:p>
      </dgm:t>
    </dgm:pt>
    <dgm:pt modelId="{76F86006-C274-4E01-AF71-23444DBB52C0}" type="pres">
      <dgm:prSet presAssocID="{00D20ECD-E0DE-4D30-A2DB-C7B9F75A1A92}" presName="hierRoot2" presStyleCnt="0">
        <dgm:presLayoutVars>
          <dgm:hierBranch val="init"/>
        </dgm:presLayoutVars>
      </dgm:prSet>
      <dgm:spPr/>
    </dgm:pt>
    <dgm:pt modelId="{99AF1090-ACBA-4A47-84A0-4E6093500F32}" type="pres">
      <dgm:prSet presAssocID="{00D20ECD-E0DE-4D30-A2DB-C7B9F75A1A92}" presName="rootComposite" presStyleCnt="0"/>
      <dgm:spPr/>
    </dgm:pt>
    <dgm:pt modelId="{17B6E59B-33AC-490B-8700-82C9401ABBE8}" type="pres">
      <dgm:prSet presAssocID="{00D20ECD-E0DE-4D30-A2DB-C7B9F75A1A92}" presName="rootText" presStyleLbl="node2" presStyleIdx="0" presStyleCnt="2" custScaleX="8603" custScaleY="8762" custLinFactNeighborX="-233" custLinFactNeighborY="-32294">
        <dgm:presLayoutVars>
          <dgm:chPref val="3"/>
        </dgm:presLayoutVars>
      </dgm:prSet>
      <dgm:spPr/>
      <dgm:t>
        <a:bodyPr/>
        <a:lstStyle/>
        <a:p>
          <a:endParaRPr lang="en-US"/>
        </a:p>
      </dgm:t>
    </dgm:pt>
    <dgm:pt modelId="{D83AB527-0567-48CD-90F8-B7B08BFF7F67}" type="pres">
      <dgm:prSet presAssocID="{00D20ECD-E0DE-4D30-A2DB-C7B9F75A1A92}" presName="rootConnector" presStyleLbl="node2" presStyleIdx="0" presStyleCnt="2"/>
      <dgm:spPr/>
      <dgm:t>
        <a:bodyPr/>
        <a:lstStyle/>
        <a:p>
          <a:endParaRPr lang="en-US"/>
        </a:p>
      </dgm:t>
    </dgm:pt>
    <dgm:pt modelId="{2D5CA5F7-543C-4C60-9503-4185408191DA}" type="pres">
      <dgm:prSet presAssocID="{00D20ECD-E0DE-4D30-A2DB-C7B9F75A1A92}" presName="hierChild4" presStyleCnt="0"/>
      <dgm:spPr/>
    </dgm:pt>
    <dgm:pt modelId="{EF4AB6C5-5BEE-4EBA-8F7E-9DF53FDFBA54}" type="pres">
      <dgm:prSet presAssocID="{00D20ECD-E0DE-4D30-A2DB-C7B9F75A1A92}" presName="hierChild5" presStyleCnt="0"/>
      <dgm:spPr/>
    </dgm:pt>
    <dgm:pt modelId="{5EB2F1E2-CBFA-46AE-B7DA-10A86B2634D9}" type="pres">
      <dgm:prSet presAssocID="{EB3C16DB-7CC6-4462-990B-375835A589F1}" presName="Name37" presStyleLbl="parChTrans1D2" presStyleIdx="1" presStyleCnt="2"/>
      <dgm:spPr/>
      <dgm:t>
        <a:bodyPr/>
        <a:lstStyle/>
        <a:p>
          <a:endParaRPr lang="en-US"/>
        </a:p>
      </dgm:t>
    </dgm:pt>
    <dgm:pt modelId="{E69FE7B9-67FB-4A0B-9E7A-518CC2D98D87}" type="pres">
      <dgm:prSet presAssocID="{021DB817-DABF-4C95-9643-B263B6DF24A9}" presName="hierRoot2" presStyleCnt="0">
        <dgm:presLayoutVars>
          <dgm:hierBranch val="init"/>
        </dgm:presLayoutVars>
      </dgm:prSet>
      <dgm:spPr/>
    </dgm:pt>
    <dgm:pt modelId="{338F59C8-253F-45C7-A742-7D4A4A88B421}" type="pres">
      <dgm:prSet presAssocID="{021DB817-DABF-4C95-9643-B263B6DF24A9}" presName="rootComposite" presStyleCnt="0"/>
      <dgm:spPr/>
    </dgm:pt>
    <dgm:pt modelId="{D34AD174-338B-4888-BB42-C902BFB77434}" type="pres">
      <dgm:prSet presAssocID="{021DB817-DABF-4C95-9643-B263B6DF24A9}" presName="rootText" presStyleLbl="node2" presStyleIdx="1" presStyleCnt="2" custScaleX="10786" custScaleY="8762" custLinFactNeighborX="-15749" custLinFactNeighborY="-32233">
        <dgm:presLayoutVars>
          <dgm:chPref val="3"/>
        </dgm:presLayoutVars>
      </dgm:prSet>
      <dgm:spPr/>
      <dgm:t>
        <a:bodyPr/>
        <a:lstStyle/>
        <a:p>
          <a:endParaRPr lang="en-US"/>
        </a:p>
      </dgm:t>
    </dgm:pt>
    <dgm:pt modelId="{5EEDB91B-8CF1-484D-BF89-7C07DE44F2A9}" type="pres">
      <dgm:prSet presAssocID="{021DB817-DABF-4C95-9643-B263B6DF24A9}" presName="rootConnector" presStyleLbl="node2" presStyleIdx="1" presStyleCnt="2"/>
      <dgm:spPr/>
      <dgm:t>
        <a:bodyPr/>
        <a:lstStyle/>
        <a:p>
          <a:endParaRPr lang="en-US"/>
        </a:p>
      </dgm:t>
    </dgm:pt>
    <dgm:pt modelId="{CF0D99DF-E54C-450E-B6D7-8053AE6F5848}" type="pres">
      <dgm:prSet presAssocID="{021DB817-DABF-4C95-9643-B263B6DF24A9}" presName="hierChild4" presStyleCnt="0"/>
      <dgm:spPr/>
    </dgm:pt>
    <dgm:pt modelId="{F64F6372-909D-45B9-84BF-4477CD49C545}" type="pres">
      <dgm:prSet presAssocID="{021DB817-DABF-4C95-9643-B263B6DF24A9}" presName="hierChild5" presStyleCnt="0"/>
      <dgm:spPr/>
    </dgm:pt>
    <dgm:pt modelId="{905F38E4-BBB9-4038-9E5D-C4FA92A60531}" type="pres">
      <dgm:prSet presAssocID="{3685C6CA-F5AE-4811-8B93-BE20C1F0145D}" presName="hierChild3" presStyleCnt="0"/>
      <dgm:spPr/>
    </dgm:pt>
  </dgm:ptLst>
  <dgm:cxnLst>
    <dgm:cxn modelId="{DAF6210A-B8B2-4CB5-8D0A-AD9619764BD2}" type="presOf" srcId="{021DB817-DABF-4C95-9643-B263B6DF24A9}" destId="{D34AD174-338B-4888-BB42-C902BFB77434}" srcOrd="0" destOrd="0" presId="urn:microsoft.com/office/officeart/2005/8/layout/orgChart1"/>
    <dgm:cxn modelId="{A60E762F-5C16-44BB-A8B4-2E84B540961C}" type="presOf" srcId="{00D20ECD-E0DE-4D30-A2DB-C7B9F75A1A92}" destId="{17B6E59B-33AC-490B-8700-82C9401ABBE8}" srcOrd="0" destOrd="0" presId="urn:microsoft.com/office/officeart/2005/8/layout/orgChart1"/>
    <dgm:cxn modelId="{FBEBD726-0B26-4CB2-92CC-AFDEBF832A4A}" type="presOf" srcId="{021DB817-DABF-4C95-9643-B263B6DF24A9}" destId="{5EEDB91B-8CF1-484D-BF89-7C07DE44F2A9}" srcOrd="1" destOrd="0" presId="urn:microsoft.com/office/officeart/2005/8/layout/orgChart1"/>
    <dgm:cxn modelId="{37A5C5E2-BB82-452F-A10C-A672F640FC15}" type="presOf" srcId="{00D20ECD-E0DE-4D30-A2DB-C7B9F75A1A92}" destId="{D83AB527-0567-48CD-90F8-B7B08BFF7F67}" srcOrd="1" destOrd="0" presId="urn:microsoft.com/office/officeart/2005/8/layout/orgChart1"/>
    <dgm:cxn modelId="{1AA443D5-1018-4747-9736-A5A6AF031483}" type="presOf" srcId="{3685C6CA-F5AE-4811-8B93-BE20C1F0145D}" destId="{11A706DE-BD0C-4EC8-82E9-5B8C5200CD03}" srcOrd="1" destOrd="0" presId="urn:microsoft.com/office/officeart/2005/8/layout/orgChart1"/>
    <dgm:cxn modelId="{FE01E961-25C8-4872-9D75-5138357F1277}" type="presOf" srcId="{12A8B7DE-89F2-4D63-8B72-C72D56EA0059}" destId="{E7EA03D7-64A8-44E1-9D58-3C5EF407C856}" srcOrd="0" destOrd="0" presId="urn:microsoft.com/office/officeart/2005/8/layout/orgChart1"/>
    <dgm:cxn modelId="{4EC22982-6679-4940-8D93-83CC7B9429AD}" type="presOf" srcId="{3685C6CA-F5AE-4811-8B93-BE20C1F0145D}" destId="{99D1D5AA-2E7A-469C-B4FF-98F7E75B33F1}" srcOrd="0" destOrd="0" presId="urn:microsoft.com/office/officeart/2005/8/layout/orgChart1"/>
    <dgm:cxn modelId="{12652209-B027-45A4-8E1D-F959DAD0C0CA}" type="presOf" srcId="{F4AA9DCE-0C03-4BF0-B1CF-44BB14D9FA99}" destId="{43D3B031-87F9-47C2-A419-B137979562E9}" srcOrd="0" destOrd="0" presId="urn:microsoft.com/office/officeart/2005/8/layout/orgChart1"/>
    <dgm:cxn modelId="{A72746BD-43C8-4369-92C6-A6F8A312A8DB}" srcId="{3685C6CA-F5AE-4811-8B93-BE20C1F0145D}" destId="{00D20ECD-E0DE-4D30-A2DB-C7B9F75A1A92}" srcOrd="0" destOrd="0" parTransId="{12A8B7DE-89F2-4D63-8B72-C72D56EA0059}" sibTransId="{248EF05B-C5C6-427E-A60E-49C7F1A71C00}"/>
    <dgm:cxn modelId="{872811D2-ED51-4C46-84AF-07F50E59B426}" srcId="{F4AA9DCE-0C03-4BF0-B1CF-44BB14D9FA99}" destId="{3685C6CA-F5AE-4811-8B93-BE20C1F0145D}" srcOrd="0" destOrd="0" parTransId="{7F166999-B1B6-4A6D-9E59-571D97469577}" sibTransId="{073FA4DE-C69F-4868-B50D-A38AC1A52C1D}"/>
    <dgm:cxn modelId="{1E0BE62A-C20C-4984-92D6-7C46EDCBC01A}" srcId="{3685C6CA-F5AE-4811-8B93-BE20C1F0145D}" destId="{021DB817-DABF-4C95-9643-B263B6DF24A9}" srcOrd="1" destOrd="0" parTransId="{EB3C16DB-7CC6-4462-990B-375835A589F1}" sibTransId="{671B5F81-4389-438E-A7A8-668A1EB26038}"/>
    <dgm:cxn modelId="{4440EEF3-C532-4E54-A40C-EF6014171731}" type="presOf" srcId="{EB3C16DB-7CC6-4462-990B-375835A589F1}" destId="{5EB2F1E2-CBFA-46AE-B7DA-10A86B2634D9}" srcOrd="0" destOrd="0" presId="urn:microsoft.com/office/officeart/2005/8/layout/orgChart1"/>
    <dgm:cxn modelId="{32ED10F2-C261-46AB-AECE-61197AC0D6A2}" type="presParOf" srcId="{43D3B031-87F9-47C2-A419-B137979562E9}" destId="{7DA54301-4E95-4818-9931-FE911057A3AB}" srcOrd="0" destOrd="0" presId="urn:microsoft.com/office/officeart/2005/8/layout/orgChart1"/>
    <dgm:cxn modelId="{20E95BE3-C98D-4E13-80CD-F82FF3C3101D}" type="presParOf" srcId="{7DA54301-4E95-4818-9931-FE911057A3AB}" destId="{7839FE7E-01ED-40FE-BB71-73C98A8DCE1C}" srcOrd="0" destOrd="0" presId="urn:microsoft.com/office/officeart/2005/8/layout/orgChart1"/>
    <dgm:cxn modelId="{C4BC4A58-8C78-452E-AD79-5B50C3124E2D}" type="presParOf" srcId="{7839FE7E-01ED-40FE-BB71-73C98A8DCE1C}" destId="{99D1D5AA-2E7A-469C-B4FF-98F7E75B33F1}" srcOrd="0" destOrd="0" presId="urn:microsoft.com/office/officeart/2005/8/layout/orgChart1"/>
    <dgm:cxn modelId="{B70B69A9-4D0B-4B82-8718-4900718443A9}" type="presParOf" srcId="{7839FE7E-01ED-40FE-BB71-73C98A8DCE1C}" destId="{11A706DE-BD0C-4EC8-82E9-5B8C5200CD03}" srcOrd="1" destOrd="0" presId="urn:microsoft.com/office/officeart/2005/8/layout/orgChart1"/>
    <dgm:cxn modelId="{F11E9868-3ECD-4BBD-8C6C-4971003B1B69}" type="presParOf" srcId="{7DA54301-4E95-4818-9931-FE911057A3AB}" destId="{E9B34C8D-97D3-414A-A699-16D6787D7346}" srcOrd="1" destOrd="0" presId="urn:microsoft.com/office/officeart/2005/8/layout/orgChart1"/>
    <dgm:cxn modelId="{C600A202-9422-4CF7-A140-8894E7965DB5}" type="presParOf" srcId="{E9B34C8D-97D3-414A-A699-16D6787D7346}" destId="{E7EA03D7-64A8-44E1-9D58-3C5EF407C856}" srcOrd="0" destOrd="0" presId="urn:microsoft.com/office/officeart/2005/8/layout/orgChart1"/>
    <dgm:cxn modelId="{D161FB0F-46A8-4CCA-B528-5E50C340983A}" type="presParOf" srcId="{E9B34C8D-97D3-414A-A699-16D6787D7346}" destId="{76F86006-C274-4E01-AF71-23444DBB52C0}" srcOrd="1" destOrd="0" presId="urn:microsoft.com/office/officeart/2005/8/layout/orgChart1"/>
    <dgm:cxn modelId="{CB6D4FBB-095C-46C7-ABA3-1C886D065A33}" type="presParOf" srcId="{76F86006-C274-4E01-AF71-23444DBB52C0}" destId="{99AF1090-ACBA-4A47-84A0-4E6093500F32}" srcOrd="0" destOrd="0" presId="urn:microsoft.com/office/officeart/2005/8/layout/orgChart1"/>
    <dgm:cxn modelId="{6F9D9404-03F3-4256-BA17-CCC210493FD3}" type="presParOf" srcId="{99AF1090-ACBA-4A47-84A0-4E6093500F32}" destId="{17B6E59B-33AC-490B-8700-82C9401ABBE8}" srcOrd="0" destOrd="0" presId="urn:microsoft.com/office/officeart/2005/8/layout/orgChart1"/>
    <dgm:cxn modelId="{C2FFF3B9-5197-4C47-AF83-5AEF983DDFFD}" type="presParOf" srcId="{99AF1090-ACBA-4A47-84A0-4E6093500F32}" destId="{D83AB527-0567-48CD-90F8-B7B08BFF7F67}" srcOrd="1" destOrd="0" presId="urn:microsoft.com/office/officeart/2005/8/layout/orgChart1"/>
    <dgm:cxn modelId="{1D3BC248-037A-4748-A2A0-B2322DAC9394}" type="presParOf" srcId="{76F86006-C274-4E01-AF71-23444DBB52C0}" destId="{2D5CA5F7-543C-4C60-9503-4185408191DA}" srcOrd="1" destOrd="0" presId="urn:microsoft.com/office/officeart/2005/8/layout/orgChart1"/>
    <dgm:cxn modelId="{DDFE8929-57EC-4BC2-8A51-62572385607D}" type="presParOf" srcId="{76F86006-C274-4E01-AF71-23444DBB52C0}" destId="{EF4AB6C5-5BEE-4EBA-8F7E-9DF53FDFBA54}" srcOrd="2" destOrd="0" presId="urn:microsoft.com/office/officeart/2005/8/layout/orgChart1"/>
    <dgm:cxn modelId="{9DB9A372-7A3C-47E6-8C84-661246E301DD}" type="presParOf" srcId="{E9B34C8D-97D3-414A-A699-16D6787D7346}" destId="{5EB2F1E2-CBFA-46AE-B7DA-10A86B2634D9}" srcOrd="2" destOrd="0" presId="urn:microsoft.com/office/officeart/2005/8/layout/orgChart1"/>
    <dgm:cxn modelId="{415E92F4-0193-4120-A88B-2EC3E8CB4B99}" type="presParOf" srcId="{E9B34C8D-97D3-414A-A699-16D6787D7346}" destId="{E69FE7B9-67FB-4A0B-9E7A-518CC2D98D87}" srcOrd="3" destOrd="0" presId="urn:microsoft.com/office/officeart/2005/8/layout/orgChart1"/>
    <dgm:cxn modelId="{EE8A83CE-0E8F-4E00-848A-D48EDC19C9D5}" type="presParOf" srcId="{E69FE7B9-67FB-4A0B-9E7A-518CC2D98D87}" destId="{338F59C8-253F-45C7-A742-7D4A4A88B421}" srcOrd="0" destOrd="0" presId="urn:microsoft.com/office/officeart/2005/8/layout/orgChart1"/>
    <dgm:cxn modelId="{84496395-FBCF-4158-8551-DEF0DC87D483}" type="presParOf" srcId="{338F59C8-253F-45C7-A742-7D4A4A88B421}" destId="{D34AD174-338B-4888-BB42-C902BFB77434}" srcOrd="0" destOrd="0" presId="urn:microsoft.com/office/officeart/2005/8/layout/orgChart1"/>
    <dgm:cxn modelId="{B1E5582D-94B3-45DC-A9A2-88A07167FCD6}" type="presParOf" srcId="{338F59C8-253F-45C7-A742-7D4A4A88B421}" destId="{5EEDB91B-8CF1-484D-BF89-7C07DE44F2A9}" srcOrd="1" destOrd="0" presId="urn:microsoft.com/office/officeart/2005/8/layout/orgChart1"/>
    <dgm:cxn modelId="{31276923-6730-41BD-B88A-9F9C0CBCB011}" type="presParOf" srcId="{E69FE7B9-67FB-4A0B-9E7A-518CC2D98D87}" destId="{CF0D99DF-E54C-450E-B6D7-8053AE6F5848}" srcOrd="1" destOrd="0" presId="urn:microsoft.com/office/officeart/2005/8/layout/orgChart1"/>
    <dgm:cxn modelId="{95820291-39FC-46EC-BA23-D37C17D792CA}" type="presParOf" srcId="{E69FE7B9-67FB-4A0B-9E7A-518CC2D98D87}" destId="{F64F6372-909D-45B9-84BF-4477CD49C545}" srcOrd="2" destOrd="0" presId="urn:microsoft.com/office/officeart/2005/8/layout/orgChart1"/>
    <dgm:cxn modelId="{C3BCEC29-72CE-4036-86CF-F5E4A3C589BF}" type="presParOf" srcId="{7DA54301-4E95-4818-9931-FE911057A3AB}" destId="{905F38E4-BBB9-4038-9E5D-C4FA92A60531}"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C661A-AB26-4743-866A-09F2463AD831}">
      <dsp:nvSpPr>
        <dsp:cNvPr id="0" name=""/>
        <dsp:cNvSpPr/>
      </dsp:nvSpPr>
      <dsp:spPr>
        <a:xfrm>
          <a:off x="4205021" y="2197704"/>
          <a:ext cx="2864304" cy="1357096"/>
        </a:xfrm>
        <a:custGeom>
          <a:avLst/>
          <a:gdLst/>
          <a:ahLst/>
          <a:cxnLst/>
          <a:rect l="0" t="0" r="0" b="0"/>
          <a:pathLst>
            <a:path>
              <a:moveTo>
                <a:pt x="0" y="0"/>
              </a:moveTo>
              <a:lnTo>
                <a:pt x="1432152" y="0"/>
              </a:lnTo>
              <a:lnTo>
                <a:pt x="1432152" y="1357096"/>
              </a:lnTo>
              <a:lnTo>
                <a:pt x="2864304" y="135709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kern="1200"/>
        </a:p>
      </dsp:txBody>
      <dsp:txXfrm>
        <a:off x="5557935" y="2797013"/>
        <a:ext cx="158476" cy="158476"/>
      </dsp:txXfrm>
    </dsp:sp>
    <dsp:sp modelId="{57681A5E-A712-4F6C-A7BA-D0460652C4AA}">
      <dsp:nvSpPr>
        <dsp:cNvPr id="0" name=""/>
        <dsp:cNvSpPr/>
      </dsp:nvSpPr>
      <dsp:spPr>
        <a:xfrm>
          <a:off x="4205021" y="2197704"/>
          <a:ext cx="2864304" cy="504703"/>
        </a:xfrm>
        <a:custGeom>
          <a:avLst/>
          <a:gdLst/>
          <a:ahLst/>
          <a:cxnLst/>
          <a:rect l="0" t="0" r="0" b="0"/>
          <a:pathLst>
            <a:path>
              <a:moveTo>
                <a:pt x="0" y="0"/>
              </a:moveTo>
              <a:lnTo>
                <a:pt x="1432152" y="0"/>
              </a:lnTo>
              <a:lnTo>
                <a:pt x="1432152" y="504703"/>
              </a:lnTo>
              <a:lnTo>
                <a:pt x="2864304" y="504703"/>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5564463" y="2377345"/>
        <a:ext cx="145421" cy="145421"/>
      </dsp:txXfrm>
    </dsp:sp>
    <dsp:sp modelId="{CD07A7E8-AD18-4133-846E-DE8EB9BFBF9C}">
      <dsp:nvSpPr>
        <dsp:cNvPr id="0" name=""/>
        <dsp:cNvSpPr/>
      </dsp:nvSpPr>
      <dsp:spPr>
        <a:xfrm>
          <a:off x="4205021" y="1850015"/>
          <a:ext cx="2864304" cy="347688"/>
        </a:xfrm>
        <a:custGeom>
          <a:avLst/>
          <a:gdLst/>
          <a:ahLst/>
          <a:cxnLst/>
          <a:rect l="0" t="0" r="0" b="0"/>
          <a:pathLst>
            <a:path>
              <a:moveTo>
                <a:pt x="0" y="347688"/>
              </a:moveTo>
              <a:lnTo>
                <a:pt x="1432152" y="347688"/>
              </a:lnTo>
              <a:lnTo>
                <a:pt x="1432152" y="0"/>
              </a:lnTo>
              <a:lnTo>
                <a:pt x="2864304" y="0"/>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5565040" y="1951726"/>
        <a:ext cx="144266" cy="144266"/>
      </dsp:txXfrm>
    </dsp:sp>
    <dsp:sp modelId="{A6597BB8-2B6D-406D-B191-9CE9F3F48A2A}">
      <dsp:nvSpPr>
        <dsp:cNvPr id="0" name=""/>
        <dsp:cNvSpPr/>
      </dsp:nvSpPr>
      <dsp:spPr>
        <a:xfrm>
          <a:off x="4205021" y="997623"/>
          <a:ext cx="2864304" cy="1200080"/>
        </a:xfrm>
        <a:custGeom>
          <a:avLst/>
          <a:gdLst/>
          <a:ahLst/>
          <a:cxnLst/>
          <a:rect l="0" t="0" r="0" b="0"/>
          <a:pathLst>
            <a:path>
              <a:moveTo>
                <a:pt x="0" y="1200080"/>
              </a:moveTo>
              <a:lnTo>
                <a:pt x="1432152" y="1200080"/>
              </a:lnTo>
              <a:lnTo>
                <a:pt x="1432152" y="0"/>
              </a:lnTo>
              <a:lnTo>
                <a:pt x="2864304" y="0"/>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kern="1200"/>
        </a:p>
      </dsp:txBody>
      <dsp:txXfrm>
        <a:off x="5559535" y="1520024"/>
        <a:ext cx="155277" cy="155277"/>
      </dsp:txXfrm>
    </dsp:sp>
    <dsp:sp modelId="{4CF5749A-F510-4DAF-8A16-174014072128}">
      <dsp:nvSpPr>
        <dsp:cNvPr id="0" name=""/>
        <dsp:cNvSpPr/>
      </dsp:nvSpPr>
      <dsp:spPr>
        <a:xfrm>
          <a:off x="2277103" y="1414582"/>
          <a:ext cx="2289593" cy="1566243"/>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2667000">
            <a:lnSpc>
              <a:spcPct val="90000"/>
            </a:lnSpc>
            <a:spcBef>
              <a:spcPct val="0"/>
            </a:spcBef>
            <a:spcAft>
              <a:spcPct val="35000"/>
            </a:spcAft>
          </a:pPr>
          <a:r>
            <a:rPr lang="en-US" sz="6000" kern="1200" dirty="0" smtClean="0"/>
            <a:t>Master</a:t>
          </a:r>
          <a:endParaRPr lang="en-US" sz="6000" kern="1200" dirty="0"/>
        </a:p>
      </dsp:txBody>
      <dsp:txXfrm>
        <a:off x="2277103" y="1414582"/>
        <a:ext cx="2289593" cy="1566243"/>
      </dsp:txXfrm>
    </dsp:sp>
    <dsp:sp modelId="{F17AB9CF-CBC6-4F7B-AA13-ABED6C34D0C1}">
      <dsp:nvSpPr>
        <dsp:cNvPr id="0" name=""/>
        <dsp:cNvSpPr/>
      </dsp:nvSpPr>
      <dsp:spPr>
        <a:xfrm>
          <a:off x="7069326" y="714158"/>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7069326" y="714158"/>
        <a:ext cx="2346676" cy="566929"/>
      </dsp:txXfrm>
    </dsp:sp>
    <dsp:sp modelId="{B2C6BE1C-CB72-45CE-BDE2-5FB1D50CEC08}">
      <dsp:nvSpPr>
        <dsp:cNvPr id="0" name=""/>
        <dsp:cNvSpPr/>
      </dsp:nvSpPr>
      <dsp:spPr>
        <a:xfrm>
          <a:off x="7069326" y="1566550"/>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Secondary Name Node</a:t>
          </a:r>
          <a:endParaRPr lang="en-US" sz="1900" kern="1200" dirty="0"/>
        </a:p>
      </dsp:txBody>
      <dsp:txXfrm>
        <a:off x="7069326" y="1566550"/>
        <a:ext cx="2346676" cy="566929"/>
      </dsp:txXfrm>
    </dsp:sp>
    <dsp:sp modelId="{5AF5B3AF-CB04-4212-8B58-14ED53AEBAC7}">
      <dsp:nvSpPr>
        <dsp:cNvPr id="0" name=""/>
        <dsp:cNvSpPr/>
      </dsp:nvSpPr>
      <dsp:spPr>
        <a:xfrm>
          <a:off x="7069326" y="2418943"/>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Name Node</a:t>
          </a:r>
          <a:endParaRPr lang="en-US" sz="1900" kern="1200" dirty="0"/>
        </a:p>
      </dsp:txBody>
      <dsp:txXfrm>
        <a:off x="7069326" y="2418943"/>
        <a:ext cx="2346676" cy="566929"/>
      </dsp:txXfrm>
    </dsp:sp>
    <dsp:sp modelId="{AC6280D8-7AFF-4A7F-BE1C-3C8FFBD27CBD}">
      <dsp:nvSpPr>
        <dsp:cNvPr id="0" name=""/>
        <dsp:cNvSpPr/>
      </dsp:nvSpPr>
      <dsp:spPr>
        <a:xfrm>
          <a:off x="7069326" y="3271335"/>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Job Tracker</a:t>
          </a:r>
          <a:endParaRPr lang="en-US" sz="1900" kern="1200" dirty="0"/>
        </a:p>
      </dsp:txBody>
      <dsp:txXfrm>
        <a:off x="7069326" y="3271335"/>
        <a:ext cx="2346676" cy="566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1E2-CBFA-46AE-B7DA-10A86B2634D9}">
      <dsp:nvSpPr>
        <dsp:cNvPr id="0" name=""/>
        <dsp:cNvSpPr/>
      </dsp:nvSpPr>
      <dsp:spPr>
        <a:xfrm>
          <a:off x="1793814" y="802530"/>
          <a:ext cx="911481" cy="471422"/>
        </a:xfrm>
        <a:custGeom>
          <a:avLst/>
          <a:gdLst/>
          <a:ahLst/>
          <a:cxnLst/>
          <a:rect l="0" t="0" r="0" b="0"/>
          <a:pathLst>
            <a:path>
              <a:moveTo>
                <a:pt x="0" y="0"/>
              </a:moveTo>
              <a:lnTo>
                <a:pt x="911481" y="0"/>
              </a:lnTo>
              <a:lnTo>
                <a:pt x="911481" y="47142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03D7-64A8-44E1-9D58-3C5EF407C856}">
      <dsp:nvSpPr>
        <dsp:cNvPr id="0" name=""/>
        <dsp:cNvSpPr/>
      </dsp:nvSpPr>
      <dsp:spPr>
        <a:xfrm>
          <a:off x="750244" y="802530"/>
          <a:ext cx="1043569" cy="467494"/>
        </a:xfrm>
        <a:custGeom>
          <a:avLst/>
          <a:gdLst/>
          <a:ahLst/>
          <a:cxnLst/>
          <a:rect l="0" t="0" r="0" b="0"/>
          <a:pathLst>
            <a:path>
              <a:moveTo>
                <a:pt x="1043569" y="0"/>
              </a:moveTo>
              <a:lnTo>
                <a:pt x="0" y="0"/>
              </a:lnTo>
              <a:lnTo>
                <a:pt x="0" y="46749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1D5AA-2E7A-469C-B4FF-98F7E75B33F1}">
      <dsp:nvSpPr>
        <dsp:cNvPr id="0" name=""/>
        <dsp:cNvSpPr/>
      </dsp:nvSpPr>
      <dsp:spPr>
        <a:xfrm>
          <a:off x="1374750" y="158252"/>
          <a:ext cx="838127" cy="644277"/>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Slave1</a:t>
          </a:r>
          <a:endParaRPr lang="en-US" sz="1900" kern="1200" dirty="0"/>
        </a:p>
      </dsp:txBody>
      <dsp:txXfrm>
        <a:off x="1374750" y="158252"/>
        <a:ext cx="838127" cy="644277"/>
      </dsp:txXfrm>
    </dsp:sp>
    <dsp:sp modelId="{17B6E59B-33AC-490B-8700-82C9401ABBE8}">
      <dsp:nvSpPr>
        <dsp:cNvPr id="0" name=""/>
        <dsp:cNvSpPr/>
      </dsp:nvSpPr>
      <dsp:spPr>
        <a:xfrm>
          <a:off x="196193" y="1270024"/>
          <a:ext cx="1108100"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196193" y="1270024"/>
        <a:ext cx="1108100" cy="564290"/>
      </dsp:txXfrm>
    </dsp:sp>
    <dsp:sp modelId="{D34AD174-338B-4888-BB42-C902BFB77434}">
      <dsp:nvSpPr>
        <dsp:cNvPr id="0" name=""/>
        <dsp:cNvSpPr/>
      </dsp:nvSpPr>
      <dsp:spPr>
        <a:xfrm>
          <a:off x="2010655" y="1273952"/>
          <a:ext cx="1389279"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Task Tracker</a:t>
          </a:r>
          <a:endParaRPr lang="en-US" sz="1900" kern="1200" dirty="0"/>
        </a:p>
      </dsp:txBody>
      <dsp:txXfrm>
        <a:off x="2010655" y="1273952"/>
        <a:ext cx="1389279" cy="564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1E2-CBFA-46AE-B7DA-10A86B2634D9}">
      <dsp:nvSpPr>
        <dsp:cNvPr id="0" name=""/>
        <dsp:cNvSpPr/>
      </dsp:nvSpPr>
      <dsp:spPr>
        <a:xfrm>
          <a:off x="1784952" y="809297"/>
          <a:ext cx="919296" cy="475464"/>
        </a:xfrm>
        <a:custGeom>
          <a:avLst/>
          <a:gdLst/>
          <a:ahLst/>
          <a:cxnLst/>
          <a:rect l="0" t="0" r="0" b="0"/>
          <a:pathLst>
            <a:path>
              <a:moveTo>
                <a:pt x="0" y="0"/>
              </a:moveTo>
              <a:lnTo>
                <a:pt x="919296" y="0"/>
              </a:lnTo>
              <a:lnTo>
                <a:pt x="919296" y="47546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03D7-64A8-44E1-9D58-3C5EF407C856}">
      <dsp:nvSpPr>
        <dsp:cNvPr id="0" name=""/>
        <dsp:cNvSpPr/>
      </dsp:nvSpPr>
      <dsp:spPr>
        <a:xfrm>
          <a:off x="732434" y="809297"/>
          <a:ext cx="1052518" cy="471502"/>
        </a:xfrm>
        <a:custGeom>
          <a:avLst/>
          <a:gdLst/>
          <a:ahLst/>
          <a:cxnLst/>
          <a:rect l="0" t="0" r="0" b="0"/>
          <a:pathLst>
            <a:path>
              <a:moveTo>
                <a:pt x="1052518" y="0"/>
              </a:moveTo>
              <a:lnTo>
                <a:pt x="0" y="0"/>
              </a:lnTo>
              <a:lnTo>
                <a:pt x="0" y="47150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1D5AA-2E7A-469C-B4FF-98F7E75B33F1}">
      <dsp:nvSpPr>
        <dsp:cNvPr id="0" name=""/>
        <dsp:cNvSpPr/>
      </dsp:nvSpPr>
      <dsp:spPr>
        <a:xfrm>
          <a:off x="1362295" y="159495"/>
          <a:ext cx="845314" cy="649801"/>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Slave2</a:t>
          </a:r>
          <a:endParaRPr lang="en-US" sz="1900" kern="1200" dirty="0"/>
        </a:p>
      </dsp:txBody>
      <dsp:txXfrm>
        <a:off x="1362295" y="159495"/>
        <a:ext cx="845314" cy="649801"/>
      </dsp:txXfrm>
    </dsp:sp>
    <dsp:sp modelId="{17B6E59B-33AC-490B-8700-82C9401ABBE8}">
      <dsp:nvSpPr>
        <dsp:cNvPr id="0" name=""/>
        <dsp:cNvSpPr/>
      </dsp:nvSpPr>
      <dsp:spPr>
        <a:xfrm>
          <a:off x="173633" y="1280800"/>
          <a:ext cx="1117602" cy="569128"/>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173633" y="1280800"/>
        <a:ext cx="1117602" cy="569128"/>
      </dsp:txXfrm>
    </dsp:sp>
    <dsp:sp modelId="{D34AD174-338B-4888-BB42-C902BFB77434}">
      <dsp:nvSpPr>
        <dsp:cNvPr id="0" name=""/>
        <dsp:cNvSpPr/>
      </dsp:nvSpPr>
      <dsp:spPr>
        <a:xfrm>
          <a:off x="2003653" y="1284762"/>
          <a:ext cx="1401192" cy="569128"/>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Task Tracker</a:t>
          </a:r>
          <a:endParaRPr lang="en-US" sz="1900" kern="1200" dirty="0"/>
        </a:p>
      </dsp:txBody>
      <dsp:txXfrm>
        <a:off x="2003653" y="1284762"/>
        <a:ext cx="1401192" cy="569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1E2-CBFA-46AE-B7DA-10A86B2634D9}">
      <dsp:nvSpPr>
        <dsp:cNvPr id="0" name=""/>
        <dsp:cNvSpPr/>
      </dsp:nvSpPr>
      <dsp:spPr>
        <a:xfrm>
          <a:off x="1793814" y="802530"/>
          <a:ext cx="911481" cy="471422"/>
        </a:xfrm>
        <a:custGeom>
          <a:avLst/>
          <a:gdLst/>
          <a:ahLst/>
          <a:cxnLst/>
          <a:rect l="0" t="0" r="0" b="0"/>
          <a:pathLst>
            <a:path>
              <a:moveTo>
                <a:pt x="0" y="0"/>
              </a:moveTo>
              <a:lnTo>
                <a:pt x="911481" y="0"/>
              </a:lnTo>
              <a:lnTo>
                <a:pt x="911481" y="47142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03D7-64A8-44E1-9D58-3C5EF407C856}">
      <dsp:nvSpPr>
        <dsp:cNvPr id="0" name=""/>
        <dsp:cNvSpPr/>
      </dsp:nvSpPr>
      <dsp:spPr>
        <a:xfrm>
          <a:off x="750244" y="802530"/>
          <a:ext cx="1043569" cy="467494"/>
        </a:xfrm>
        <a:custGeom>
          <a:avLst/>
          <a:gdLst/>
          <a:ahLst/>
          <a:cxnLst/>
          <a:rect l="0" t="0" r="0" b="0"/>
          <a:pathLst>
            <a:path>
              <a:moveTo>
                <a:pt x="1043569" y="0"/>
              </a:moveTo>
              <a:lnTo>
                <a:pt x="0" y="0"/>
              </a:lnTo>
              <a:lnTo>
                <a:pt x="0" y="46749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1D5AA-2E7A-469C-B4FF-98F7E75B33F1}">
      <dsp:nvSpPr>
        <dsp:cNvPr id="0" name=""/>
        <dsp:cNvSpPr/>
      </dsp:nvSpPr>
      <dsp:spPr>
        <a:xfrm>
          <a:off x="1374750" y="158252"/>
          <a:ext cx="838127" cy="644277"/>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Slave3</a:t>
          </a:r>
          <a:endParaRPr lang="en-US" sz="1900" kern="1200" dirty="0"/>
        </a:p>
      </dsp:txBody>
      <dsp:txXfrm>
        <a:off x="1374750" y="158252"/>
        <a:ext cx="838127" cy="644277"/>
      </dsp:txXfrm>
    </dsp:sp>
    <dsp:sp modelId="{17B6E59B-33AC-490B-8700-82C9401ABBE8}">
      <dsp:nvSpPr>
        <dsp:cNvPr id="0" name=""/>
        <dsp:cNvSpPr/>
      </dsp:nvSpPr>
      <dsp:spPr>
        <a:xfrm>
          <a:off x="196193" y="1270024"/>
          <a:ext cx="1108100"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196193" y="1270024"/>
        <a:ext cx="1108100" cy="564290"/>
      </dsp:txXfrm>
    </dsp:sp>
    <dsp:sp modelId="{D34AD174-338B-4888-BB42-C902BFB77434}">
      <dsp:nvSpPr>
        <dsp:cNvPr id="0" name=""/>
        <dsp:cNvSpPr/>
      </dsp:nvSpPr>
      <dsp:spPr>
        <a:xfrm>
          <a:off x="2010655" y="1273952"/>
          <a:ext cx="1389279"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Task Tracker</a:t>
          </a:r>
          <a:endParaRPr lang="en-US" sz="1900" kern="1200" dirty="0"/>
        </a:p>
      </dsp:txBody>
      <dsp:txXfrm>
        <a:off x="2010655" y="1273952"/>
        <a:ext cx="1389279" cy="56429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Sun , 31-08-14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Sun , 31-08-14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schemeClr>
                </a:solidFill>
              </a:rPr>
              <a:t>Network Flow Analysis</a:t>
            </a:r>
            <a:endParaRPr lang="en-US" dirty="0">
              <a:solidFill>
                <a:schemeClr val="tx1">
                  <a:lumMod val="75000"/>
                </a:schemeClr>
              </a:solidFill>
            </a:endParaRPr>
          </a:p>
        </p:txBody>
      </p:sp>
      <p:sp>
        <p:nvSpPr>
          <p:cNvPr id="3" name="Subtitle 2"/>
          <p:cNvSpPr>
            <a:spLocks noGrp="1"/>
          </p:cNvSpPr>
          <p:nvPr>
            <p:ph type="subTitle" idx="1"/>
          </p:nvPr>
        </p:nvSpPr>
        <p:spPr/>
        <p:txBody>
          <a:bodyPr/>
          <a:lstStyle/>
          <a:p>
            <a:r>
              <a:rPr lang="en-US" dirty="0" smtClean="0">
                <a:solidFill>
                  <a:schemeClr val="tx1">
                    <a:lumMod val="75000"/>
                  </a:schemeClr>
                </a:solidFill>
              </a:rPr>
              <a:t>Using BIG DATA</a:t>
            </a:r>
            <a:endParaRPr lang="en-US" dirty="0">
              <a:solidFill>
                <a:schemeClr val="tx1">
                  <a:lumMod val="75000"/>
                </a:schemeClr>
              </a:solidFill>
            </a:endParaRPr>
          </a:p>
        </p:txBody>
      </p:sp>
    </p:spTree>
    <p:extLst>
      <p:ext uri="{BB962C8B-B14F-4D97-AF65-F5344CB8AC3E}">
        <p14:creationId xmlns:p14="http://schemas.microsoft.com/office/powerpoint/2010/main" val="2865065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Big Data Analytics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Advantages over traditional technologies – </a:t>
            </a:r>
            <a:endParaRPr lang="en-US" sz="2000" dirty="0" smtClean="0"/>
          </a:p>
          <a:p>
            <a:r>
              <a:rPr lang="en-US" dirty="0" smtClean="0"/>
              <a:t>Can handle data with </a:t>
            </a:r>
            <a:r>
              <a:rPr lang="en-US" dirty="0"/>
              <a:t>variety, velocity and volume can </a:t>
            </a:r>
            <a:r>
              <a:rPr lang="en-US" dirty="0" smtClean="0"/>
              <a:t>be managed </a:t>
            </a:r>
            <a:r>
              <a:rPr lang="en-US" dirty="0"/>
              <a:t>easily. </a:t>
            </a:r>
            <a:endParaRPr lang="en-US" dirty="0" smtClean="0"/>
          </a:p>
          <a:p>
            <a:pPr marL="0" indent="0">
              <a:buNone/>
            </a:pPr>
            <a:endParaRPr lang="en-US" dirty="0" smtClean="0"/>
          </a:p>
          <a:p>
            <a:pPr marL="0" indent="0">
              <a:buNone/>
            </a:pPr>
            <a:r>
              <a:rPr lang="en-US" sz="2000" dirty="0" smtClean="0"/>
              <a:t>Other Factors pushing towards this new technology-</a:t>
            </a:r>
            <a:endParaRPr lang="en-US" sz="2000" dirty="0"/>
          </a:p>
          <a:p>
            <a:r>
              <a:rPr lang="en-US" dirty="0" smtClean="0"/>
              <a:t>rapidly </a:t>
            </a:r>
            <a:r>
              <a:rPr lang="en-US" dirty="0"/>
              <a:t>decreasing cost of storage and CPU power in recent </a:t>
            </a:r>
            <a:r>
              <a:rPr lang="en-US" dirty="0" smtClean="0"/>
              <a:t>years.</a:t>
            </a:r>
          </a:p>
          <a:p>
            <a:r>
              <a:rPr lang="en-US" dirty="0" smtClean="0"/>
              <a:t>flexibility </a:t>
            </a:r>
            <a:r>
              <a:rPr lang="en-US" dirty="0"/>
              <a:t>and cost-effectiveness of datacenters and cloud computing </a:t>
            </a:r>
            <a:r>
              <a:rPr lang="en-US" dirty="0" smtClean="0"/>
              <a:t>for elastic </a:t>
            </a:r>
            <a:r>
              <a:rPr lang="en-US" dirty="0"/>
              <a:t>computation and </a:t>
            </a:r>
            <a:r>
              <a:rPr lang="en-US" dirty="0" smtClean="0"/>
              <a:t>storage.</a:t>
            </a:r>
          </a:p>
          <a:p>
            <a:r>
              <a:rPr lang="en-US" dirty="0" smtClean="0"/>
              <a:t>development </a:t>
            </a:r>
            <a:r>
              <a:rPr lang="en-US" dirty="0"/>
              <a:t>of new </a:t>
            </a:r>
            <a:r>
              <a:rPr lang="en-US" dirty="0" smtClean="0"/>
              <a:t>frameworks such </a:t>
            </a:r>
            <a:r>
              <a:rPr lang="en-US" dirty="0"/>
              <a:t>as Hadoop, </a:t>
            </a:r>
            <a:r>
              <a:rPr lang="en-US" dirty="0" smtClean="0"/>
              <a:t>allowing distributed computing systems to store large </a:t>
            </a:r>
            <a:r>
              <a:rPr lang="en-US" dirty="0"/>
              <a:t>quantities of data through flexible </a:t>
            </a:r>
            <a:r>
              <a:rPr lang="en-US" dirty="0" smtClean="0"/>
              <a:t>parallel processing.</a:t>
            </a:r>
            <a:endParaRPr lang="en-US" dirty="0"/>
          </a:p>
        </p:txBody>
      </p:sp>
    </p:spTree>
    <p:extLst>
      <p:ext uri="{BB962C8B-B14F-4D97-AF65-F5344CB8AC3E}">
        <p14:creationId xmlns:p14="http://schemas.microsoft.com/office/powerpoint/2010/main" val="1660121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Content Placeholder 2"/>
          <p:cNvSpPr>
            <a:spLocks noGrp="1"/>
          </p:cNvSpPr>
          <p:nvPr>
            <p:ph idx="1"/>
          </p:nvPr>
        </p:nvSpPr>
        <p:spPr>
          <a:xfrm>
            <a:off x="685801" y="2065867"/>
            <a:ext cx="10131425" cy="3940098"/>
          </a:xfrm>
        </p:spPr>
        <p:txBody>
          <a:bodyPr>
            <a:normAutofit/>
          </a:bodyPr>
          <a:lstStyle/>
          <a:p>
            <a:r>
              <a:rPr lang="en-US" dirty="0" smtClean="0"/>
              <a:t>Hadoop is an Open-source framework which allows developers to take advantage of Map-Reduce Paradigm which involves very large and different sets of data.</a:t>
            </a:r>
          </a:p>
          <a:p>
            <a:r>
              <a:rPr lang="en-US" dirty="0" smtClean="0"/>
              <a:t>Hadoop </a:t>
            </a:r>
            <a:r>
              <a:rPr lang="en-US" dirty="0"/>
              <a:t>is one of the most popular technologies for batch processing. It lets </a:t>
            </a:r>
            <a:r>
              <a:rPr lang="en-US" dirty="0" smtClean="0"/>
              <a:t>user to </a:t>
            </a:r>
            <a:r>
              <a:rPr lang="en-US" dirty="0"/>
              <a:t>define the formats according to their needs and analyze the data</a:t>
            </a:r>
            <a:r>
              <a:rPr lang="en-US" dirty="0" smtClean="0"/>
              <a:t>.</a:t>
            </a:r>
            <a:endParaRPr lang="en-US" dirty="0"/>
          </a:p>
          <a:p>
            <a:r>
              <a:rPr lang="en-US" dirty="0"/>
              <a:t>Several tools can help analysts create complex queries and run machine </a:t>
            </a:r>
            <a:r>
              <a:rPr lang="en-US" dirty="0" smtClean="0"/>
              <a:t>learning algorithms </a:t>
            </a:r>
            <a:r>
              <a:rPr lang="en-US" dirty="0"/>
              <a:t>on top of Hadoop. </a:t>
            </a:r>
            <a:endParaRPr lang="en-US" dirty="0" smtClean="0"/>
          </a:p>
          <a:p>
            <a:pPr marL="0" indent="0">
              <a:buNone/>
            </a:pPr>
            <a:endParaRPr lang="en-US" dirty="0"/>
          </a:p>
          <a:p>
            <a:pPr marL="0" indent="0">
              <a:buNone/>
            </a:pPr>
            <a:r>
              <a:rPr lang="en-US" dirty="0" smtClean="0"/>
              <a:t>Applications</a:t>
            </a:r>
            <a:endParaRPr lang="en-US" dirty="0"/>
          </a:p>
          <a:p>
            <a:r>
              <a:rPr lang="en-US" dirty="0"/>
              <a:t>Big Data analytics can be leveraged to improve information security </a:t>
            </a:r>
            <a:r>
              <a:rPr lang="en-US" dirty="0" smtClean="0"/>
              <a:t>and situational </a:t>
            </a:r>
            <a:r>
              <a:rPr lang="en-US" dirty="0"/>
              <a:t>awareness. For example, Big Data analytics can be employed </a:t>
            </a:r>
            <a:r>
              <a:rPr lang="en-US" dirty="0" smtClean="0"/>
              <a:t>to analyze </a:t>
            </a:r>
            <a:r>
              <a:rPr lang="en-US" dirty="0"/>
              <a:t>financial transactions, log files, and network traffic to identify </a:t>
            </a:r>
            <a:r>
              <a:rPr lang="en-US" dirty="0" smtClean="0"/>
              <a:t>anomalies and </a:t>
            </a:r>
            <a:r>
              <a:rPr lang="en-US" dirty="0"/>
              <a:t>suspicious </a:t>
            </a:r>
            <a:r>
              <a:rPr lang="en-US" dirty="0" smtClean="0"/>
              <a:t>activities.</a:t>
            </a:r>
            <a:endParaRPr lang="en-US" dirty="0"/>
          </a:p>
        </p:txBody>
      </p:sp>
    </p:spTree>
    <p:extLst>
      <p:ext uri="{BB962C8B-B14F-4D97-AF65-F5344CB8AC3E}">
        <p14:creationId xmlns:p14="http://schemas.microsoft.com/office/powerpoint/2010/main" val="1448349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Botnets</a:t>
            </a:r>
          </a:p>
        </p:txBody>
      </p:sp>
      <p:sp>
        <p:nvSpPr>
          <p:cNvPr id="3" name="Content Placeholder 2"/>
          <p:cNvSpPr>
            <a:spLocks noGrp="1"/>
          </p:cNvSpPr>
          <p:nvPr>
            <p:ph idx="1"/>
          </p:nvPr>
        </p:nvSpPr>
        <p:spPr>
          <a:xfrm>
            <a:off x="685801" y="1884557"/>
            <a:ext cx="10131425" cy="4051610"/>
          </a:xfrm>
        </p:spPr>
        <p:txBody>
          <a:bodyPr>
            <a:normAutofit fontScale="92500" lnSpcReduction="10000"/>
          </a:bodyPr>
          <a:lstStyle/>
          <a:p>
            <a:r>
              <a:rPr lang="en-US" dirty="0" smtClean="0"/>
              <a:t>A </a:t>
            </a:r>
            <a:r>
              <a:rPr lang="en-US" dirty="0"/>
              <a:t>botnet is a network of compromised hosts (bots) which are controlled by </a:t>
            </a:r>
            <a:r>
              <a:rPr lang="en-US" dirty="0" smtClean="0"/>
              <a:t>an attacker </a:t>
            </a:r>
            <a:r>
              <a:rPr lang="en-US" dirty="0"/>
              <a:t>also called the botmaster. The botmaster sends commands via a </a:t>
            </a:r>
            <a:r>
              <a:rPr lang="en-US" dirty="0" smtClean="0"/>
              <a:t>C&amp;C (Command </a:t>
            </a:r>
            <a:r>
              <a:rPr lang="en-US" dirty="0"/>
              <a:t>and Control) channel</a:t>
            </a:r>
            <a:r>
              <a:rPr lang="en-US" dirty="0" smtClean="0"/>
              <a:t>.  </a:t>
            </a:r>
            <a:endParaRPr lang="en-US" dirty="0"/>
          </a:p>
          <a:p>
            <a:r>
              <a:rPr lang="en-US" dirty="0"/>
              <a:t>The current botnets are based on peer to-peer technologies where each bot </a:t>
            </a:r>
            <a:r>
              <a:rPr lang="en-US" dirty="0" smtClean="0"/>
              <a:t>acts as </a:t>
            </a:r>
            <a:r>
              <a:rPr lang="en-US" dirty="0"/>
              <a:t>a client and a server</a:t>
            </a:r>
            <a:r>
              <a:rPr lang="en-US" dirty="0" smtClean="0"/>
              <a:t>.</a:t>
            </a:r>
            <a:endParaRPr lang="en-US" dirty="0"/>
          </a:p>
          <a:p>
            <a:endParaRPr lang="en-US" dirty="0"/>
          </a:p>
          <a:p>
            <a:pPr marL="0" indent="0">
              <a:buNone/>
            </a:pPr>
            <a:r>
              <a:rPr lang="en-US" dirty="0"/>
              <a:t>Problems in detecting </a:t>
            </a:r>
            <a:r>
              <a:rPr lang="en-US" dirty="0" smtClean="0"/>
              <a:t>botnets </a:t>
            </a:r>
            <a:endParaRPr lang="en-US" dirty="0"/>
          </a:p>
          <a:p>
            <a:r>
              <a:rPr lang="en-US" dirty="0"/>
              <a:t>Nowadays, botnet traffic is mixed with a huge volume of benign traffic due </a:t>
            </a:r>
            <a:r>
              <a:rPr lang="en-US" dirty="0" smtClean="0"/>
              <a:t>to almost </a:t>
            </a:r>
            <a:r>
              <a:rPr lang="en-US" dirty="0"/>
              <a:t>ubiquitous high speed networks. Such networks can be monitored using </a:t>
            </a:r>
            <a:r>
              <a:rPr lang="en-US" dirty="0" smtClean="0"/>
              <a:t>IP flow </a:t>
            </a:r>
            <a:r>
              <a:rPr lang="en-US" dirty="0"/>
              <a:t>records but their forensic analysis form the major computational bottleneck</a:t>
            </a:r>
            <a:r>
              <a:rPr lang="en-US" dirty="0" smtClean="0"/>
              <a:t>.</a:t>
            </a:r>
            <a:endParaRPr lang="en-US" dirty="0"/>
          </a:p>
          <a:p>
            <a:pPr marL="0" indent="0">
              <a:buNone/>
            </a:pPr>
            <a:r>
              <a:rPr lang="en-US" dirty="0" smtClean="0"/>
              <a:t>New Approach</a:t>
            </a:r>
          </a:p>
          <a:p>
            <a:r>
              <a:rPr lang="en-US" dirty="0" smtClean="0"/>
              <a:t>The </a:t>
            </a:r>
            <a:r>
              <a:rPr lang="en-US" dirty="0"/>
              <a:t>paper proposes a method to detect new generation of botnets from </a:t>
            </a:r>
            <a:r>
              <a:rPr lang="en-US" dirty="0" smtClean="0"/>
              <a:t>large dataset </a:t>
            </a:r>
            <a:r>
              <a:rPr lang="en-US" dirty="0"/>
              <a:t>of Netflow data, such as those gathered by each individual </a:t>
            </a:r>
            <a:r>
              <a:rPr lang="en-US" dirty="0" smtClean="0"/>
              <a:t>operator. The normal </a:t>
            </a:r>
            <a:r>
              <a:rPr lang="en-US" dirty="0"/>
              <a:t>approach is extended by leveraging cloud computing paradigms </a:t>
            </a:r>
            <a:r>
              <a:rPr lang="en-US" dirty="0" smtClean="0"/>
              <a:t>especially  MapReduce </a:t>
            </a:r>
            <a:r>
              <a:rPr lang="en-US" dirty="0"/>
              <a:t>for detecting densely interconnected hosts which are </a:t>
            </a:r>
            <a:r>
              <a:rPr lang="en-US" dirty="0" smtClean="0"/>
              <a:t>potential botnet </a:t>
            </a:r>
            <a:r>
              <a:rPr lang="en-US" dirty="0"/>
              <a:t>members.</a:t>
            </a:r>
          </a:p>
          <a:p>
            <a:endParaRPr lang="en-US" dirty="0"/>
          </a:p>
        </p:txBody>
      </p:sp>
    </p:spTree>
    <p:extLst>
      <p:ext uri="{BB962C8B-B14F-4D97-AF65-F5344CB8AC3E}">
        <p14:creationId xmlns:p14="http://schemas.microsoft.com/office/powerpoint/2010/main" val="999455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Botnet Framework</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774230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DDoS Attacks with </a:t>
            </a:r>
            <a:r>
              <a:rPr lang="en-US" dirty="0" smtClean="0"/>
              <a:t>Hadoop</a:t>
            </a:r>
            <a:endParaRPr lang="en-US" dirty="0"/>
          </a:p>
        </p:txBody>
      </p:sp>
      <p:sp>
        <p:nvSpPr>
          <p:cNvPr id="3" name="Content Placeholder 2"/>
          <p:cNvSpPr>
            <a:spLocks noGrp="1"/>
          </p:cNvSpPr>
          <p:nvPr>
            <p:ph idx="1"/>
          </p:nvPr>
        </p:nvSpPr>
        <p:spPr/>
        <p:txBody>
          <a:bodyPr>
            <a:normAutofit/>
          </a:bodyPr>
          <a:lstStyle/>
          <a:p>
            <a:r>
              <a:rPr lang="en-US" dirty="0" smtClean="0"/>
              <a:t>Recent </a:t>
            </a:r>
            <a:r>
              <a:rPr lang="en-US" dirty="0"/>
              <a:t>distributed denial-of-service (DDoS) attacks have demonstrated </a:t>
            </a:r>
            <a:r>
              <a:rPr lang="en-US" dirty="0" smtClean="0"/>
              <a:t>horrible destructive </a:t>
            </a:r>
            <a:r>
              <a:rPr lang="en-US" dirty="0"/>
              <a:t>power by paralyzing web servers within short time. </a:t>
            </a:r>
            <a:endParaRPr lang="en-US" dirty="0" smtClean="0"/>
          </a:p>
          <a:p>
            <a:r>
              <a:rPr lang="en-US" dirty="0" smtClean="0"/>
              <a:t>As </a:t>
            </a:r>
            <a:r>
              <a:rPr lang="en-US" dirty="0"/>
              <a:t>the volume </a:t>
            </a:r>
            <a:r>
              <a:rPr lang="en-US" dirty="0" smtClean="0"/>
              <a:t>of Internet </a:t>
            </a:r>
            <a:r>
              <a:rPr lang="en-US" dirty="0"/>
              <a:t>traffic rapidly grows up, the current DDoS detection technologies </a:t>
            </a:r>
            <a:r>
              <a:rPr lang="en-US" dirty="0" smtClean="0"/>
              <a:t>have met </a:t>
            </a:r>
            <a:r>
              <a:rPr lang="en-US" dirty="0"/>
              <a:t>a new challenge that should efficiently deal with a huge amount of </a:t>
            </a:r>
            <a:r>
              <a:rPr lang="en-US" dirty="0" smtClean="0"/>
              <a:t>traffic within </a:t>
            </a:r>
            <a:r>
              <a:rPr lang="en-US" dirty="0"/>
              <a:t>the affordable response time.</a:t>
            </a:r>
          </a:p>
          <a:p>
            <a:r>
              <a:rPr lang="en-US" dirty="0" smtClean="0"/>
              <a:t>Main </a:t>
            </a:r>
            <a:r>
              <a:rPr lang="en-US" dirty="0"/>
              <a:t>Idea</a:t>
            </a:r>
            <a:r>
              <a:rPr lang="en-US" dirty="0" smtClean="0"/>
              <a:t>. </a:t>
            </a:r>
            <a:endParaRPr lang="en-US" dirty="0"/>
          </a:p>
          <a:p>
            <a:r>
              <a:rPr lang="en-US" dirty="0"/>
              <a:t>Counter-based detection is a simple method that counts the total traffic </a:t>
            </a:r>
            <a:r>
              <a:rPr lang="en-US" dirty="0" smtClean="0"/>
              <a:t>volume or </a:t>
            </a:r>
            <a:r>
              <a:rPr lang="en-US" dirty="0"/>
              <a:t>the number of web page requests. Since the DDoS attack with the low </a:t>
            </a:r>
            <a:r>
              <a:rPr lang="en-US" dirty="0" smtClean="0"/>
              <a:t>volume of </a:t>
            </a:r>
            <a:r>
              <a:rPr lang="en-US" dirty="0"/>
              <a:t>traffic such as the HTTP GET incomplete attack is prevalent these days, </a:t>
            </a:r>
            <a:r>
              <a:rPr lang="en-US" dirty="0" smtClean="0"/>
              <a:t>the frequency </a:t>
            </a:r>
            <a:r>
              <a:rPr lang="en-US" dirty="0"/>
              <a:t>of page requests from clients will be a more effective factor</a:t>
            </a:r>
            <a:r>
              <a:rPr lang="en-US" dirty="0" smtClean="0"/>
              <a:t>.</a:t>
            </a:r>
            <a:endParaRPr lang="en-US" dirty="0"/>
          </a:p>
        </p:txBody>
      </p:sp>
    </p:spTree>
    <p:extLst>
      <p:ext uri="{BB962C8B-B14F-4D97-AF65-F5344CB8AC3E}">
        <p14:creationId xmlns:p14="http://schemas.microsoft.com/office/powerpoint/2010/main" val="3753075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DDoS Attacks with Hadoop</a:t>
            </a:r>
          </a:p>
        </p:txBody>
      </p:sp>
      <p:sp>
        <p:nvSpPr>
          <p:cNvPr id="3" name="Content Placeholder 2"/>
          <p:cNvSpPr>
            <a:spLocks noGrp="1"/>
          </p:cNvSpPr>
          <p:nvPr>
            <p:ph idx="1"/>
          </p:nvPr>
        </p:nvSpPr>
        <p:spPr/>
        <p:txBody>
          <a:bodyPr/>
          <a:lstStyle/>
          <a:p>
            <a:pPr marL="0" indent="0">
              <a:buNone/>
            </a:pPr>
            <a:r>
              <a:rPr lang="en-US" dirty="0"/>
              <a:t>Actual Algorithm </a:t>
            </a:r>
          </a:p>
          <a:p>
            <a:r>
              <a:rPr lang="en-US" dirty="0"/>
              <a:t> In the MapReduce algorithm, the map function filters non-HTTP GET packets and generates key values of server IP address, masked timestamp, and client IP address. The reduce function summarizes the number of URL requests, page requests, and server response between a client and a server. Finally, the algorithm aggregates values per server. When total requests for a specific server exceeds the threshold, the records are marked as attackers.</a:t>
            </a:r>
          </a:p>
          <a:p>
            <a:endParaRPr lang="en-US" dirty="0"/>
          </a:p>
        </p:txBody>
      </p:sp>
    </p:spTree>
    <p:extLst>
      <p:ext uri="{BB962C8B-B14F-4D97-AF65-F5344CB8AC3E}">
        <p14:creationId xmlns:p14="http://schemas.microsoft.com/office/powerpoint/2010/main" val="204671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
            </a:r>
            <a:r>
              <a:rPr lang="en-US" dirty="0" smtClean="0"/>
              <a:t>Attacks</a:t>
            </a:r>
            <a:endParaRPr lang="en-US" dirty="0"/>
          </a:p>
        </p:txBody>
      </p:sp>
      <p:sp>
        <p:nvSpPr>
          <p:cNvPr id="3" name="Content Placeholder 2"/>
          <p:cNvSpPr>
            <a:spLocks noGrp="1"/>
          </p:cNvSpPr>
          <p:nvPr>
            <p:ph idx="1"/>
          </p:nvPr>
        </p:nvSpPr>
        <p:spPr/>
        <p:txBody>
          <a:bodyPr>
            <a:normAutofit/>
          </a:bodyPr>
          <a:lstStyle/>
          <a:p>
            <a:r>
              <a:rPr lang="en-US" dirty="0" smtClean="0"/>
              <a:t>Brute-force </a:t>
            </a:r>
            <a:r>
              <a:rPr lang="en-US" dirty="0"/>
              <a:t>attacks are </a:t>
            </a:r>
            <a:r>
              <a:rPr lang="en-US" dirty="0" smtClean="0"/>
              <a:t>getting </a:t>
            </a:r>
            <a:r>
              <a:rPr lang="en-US" dirty="0"/>
              <a:t>harder </a:t>
            </a:r>
            <a:r>
              <a:rPr lang="en-US" dirty="0" smtClean="0"/>
              <a:t>to successfully </a:t>
            </a:r>
            <a:r>
              <a:rPr lang="en-US" dirty="0"/>
              <a:t>detect on a network level due to increasing volume and </a:t>
            </a:r>
            <a:r>
              <a:rPr lang="en-US" dirty="0" smtClean="0"/>
              <a:t>encryption of </a:t>
            </a:r>
            <a:r>
              <a:rPr lang="en-US" dirty="0"/>
              <a:t>network traffic and growing ubiquity of high-speed </a:t>
            </a:r>
            <a:r>
              <a:rPr lang="en-US" dirty="0" smtClean="0"/>
              <a:t>networks.</a:t>
            </a:r>
          </a:p>
          <a:p>
            <a:pPr marL="0" indent="0">
              <a:buNone/>
            </a:pPr>
            <a:endParaRPr lang="en-US" dirty="0"/>
          </a:p>
          <a:p>
            <a:r>
              <a:rPr lang="en-US" dirty="0" smtClean="0"/>
              <a:t>Analyse current methods for detection </a:t>
            </a:r>
            <a:r>
              <a:rPr lang="en-US" dirty="0"/>
              <a:t>of brute-force attacks based on the analysis of network flows and discusses their strengths and shortcomings. </a:t>
            </a:r>
            <a:endParaRPr lang="en-US" dirty="0" smtClean="0"/>
          </a:p>
          <a:p>
            <a:endParaRPr lang="en-US" dirty="0"/>
          </a:p>
          <a:p>
            <a:r>
              <a:rPr lang="en-US" dirty="0"/>
              <a:t>Attacks in general can be divided into two categories depending on their impact on traffic patterns. </a:t>
            </a:r>
            <a:endParaRPr lang="en-US" dirty="0" smtClean="0"/>
          </a:p>
          <a:p>
            <a:pPr lvl="1"/>
            <a:r>
              <a:rPr lang="en-US" dirty="0" smtClean="0"/>
              <a:t>noisy </a:t>
            </a:r>
            <a:r>
              <a:rPr lang="en-US" dirty="0"/>
              <a:t>attacks that disrupt these patterns </a:t>
            </a:r>
            <a:r>
              <a:rPr lang="en-US" dirty="0" smtClean="0"/>
              <a:t>significantly.</a:t>
            </a:r>
          </a:p>
          <a:p>
            <a:pPr lvl="1"/>
            <a:r>
              <a:rPr lang="en-US" dirty="0" smtClean="0"/>
              <a:t>stealthy </a:t>
            </a:r>
            <a:r>
              <a:rPr lang="en-US" dirty="0"/>
              <a:t>attacks that are much harder to gather and examine as they, by virtue try to remain undetected. </a:t>
            </a:r>
          </a:p>
        </p:txBody>
      </p:sp>
    </p:spTree>
    <p:extLst>
      <p:ext uri="{BB962C8B-B14F-4D97-AF65-F5344CB8AC3E}">
        <p14:creationId xmlns:p14="http://schemas.microsoft.com/office/powerpoint/2010/main" val="30817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Attacks</a:t>
            </a:r>
          </a:p>
        </p:txBody>
      </p:sp>
      <p:sp>
        <p:nvSpPr>
          <p:cNvPr id="3" name="Content Placeholder 2"/>
          <p:cNvSpPr>
            <a:spLocks noGrp="1"/>
          </p:cNvSpPr>
          <p:nvPr>
            <p:ph idx="1"/>
          </p:nvPr>
        </p:nvSpPr>
        <p:spPr/>
        <p:txBody>
          <a:bodyPr/>
          <a:lstStyle/>
          <a:p>
            <a:pPr marL="0" indent="0">
              <a:buNone/>
            </a:pPr>
            <a:r>
              <a:rPr lang="en-US" dirty="0"/>
              <a:t>Since a lot of network traffic is encrypted, the traditional approach to network-based intrusion detection is becoming ineffective as only Packet headers can be analysed instead of Payload</a:t>
            </a:r>
            <a:r>
              <a:rPr lang="en-US" dirty="0" smtClean="0"/>
              <a:t>.</a:t>
            </a:r>
          </a:p>
          <a:p>
            <a:pPr marL="0" indent="0">
              <a:buNone/>
            </a:pPr>
            <a:endParaRPr lang="en-US" dirty="0" smtClean="0"/>
          </a:p>
          <a:p>
            <a:pPr marL="0" indent="0">
              <a:buNone/>
            </a:pPr>
            <a:r>
              <a:rPr lang="en-US" dirty="0" smtClean="0"/>
              <a:t>How to defend?</a:t>
            </a:r>
            <a:endParaRPr lang="en-US" dirty="0"/>
          </a:p>
          <a:p>
            <a:r>
              <a:rPr lang="en-US" dirty="0" smtClean="0"/>
              <a:t>describe </a:t>
            </a:r>
            <a:r>
              <a:rPr lang="en-US" dirty="0"/>
              <a:t>how it is possible to use network flows to discover anomalies and intrusions. </a:t>
            </a:r>
          </a:p>
          <a:p>
            <a:r>
              <a:rPr lang="en-US" dirty="0" smtClean="0"/>
              <a:t>Brute-force </a:t>
            </a:r>
            <a:r>
              <a:rPr lang="en-US" dirty="0"/>
              <a:t>attacks are most frequently detected at the host level by inspecting access logs. If the predefined number of unsuccessful login attempts is reached, an alert is fired, the attacker blocked or other attempts significantly delayed. This approach is effective, even for distributed attacks. </a:t>
            </a:r>
          </a:p>
          <a:p>
            <a:endParaRPr lang="en-US" dirty="0" smtClean="0"/>
          </a:p>
        </p:txBody>
      </p:sp>
    </p:spTree>
    <p:extLst>
      <p:ext uri="{BB962C8B-B14F-4D97-AF65-F5344CB8AC3E}">
        <p14:creationId xmlns:p14="http://schemas.microsoft.com/office/powerpoint/2010/main" val="2831792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Attacks</a:t>
            </a:r>
          </a:p>
        </p:txBody>
      </p:sp>
      <p:sp>
        <p:nvSpPr>
          <p:cNvPr id="3" name="Content Placeholder 2"/>
          <p:cNvSpPr>
            <a:spLocks noGrp="1"/>
          </p:cNvSpPr>
          <p:nvPr>
            <p:ph idx="1"/>
          </p:nvPr>
        </p:nvSpPr>
        <p:spPr/>
        <p:txBody>
          <a:bodyPr/>
          <a:lstStyle/>
          <a:p>
            <a:pPr marL="0" indent="0">
              <a:buNone/>
            </a:pPr>
            <a:r>
              <a:rPr lang="en-US" b="1" i="1" dirty="0" smtClean="0"/>
              <a:t>Downfalls </a:t>
            </a:r>
            <a:r>
              <a:rPr lang="en-US" b="1" i="1" dirty="0"/>
              <a:t>of Network flows for Detection </a:t>
            </a:r>
            <a:endParaRPr lang="en-US" b="1" i="1" dirty="0" smtClean="0"/>
          </a:p>
          <a:p>
            <a:endParaRPr lang="en-US" dirty="0"/>
          </a:p>
          <a:p>
            <a:r>
              <a:rPr lang="en-US" dirty="0"/>
              <a:t>When network traffic is converted to network </a:t>
            </a:r>
            <a:r>
              <a:rPr lang="en-US" dirty="0" smtClean="0"/>
              <a:t>flows, information like </a:t>
            </a:r>
            <a:r>
              <a:rPr lang="en-US" dirty="0"/>
              <a:t>the packet payload, is </a:t>
            </a:r>
            <a:r>
              <a:rPr lang="en-US" dirty="0" smtClean="0"/>
              <a:t>lost</a:t>
            </a:r>
            <a:r>
              <a:rPr lang="en-US" dirty="0"/>
              <a:t>. This loss of information implies that network flows are not suitable for the detection of all kinds of malicious network activity. </a:t>
            </a:r>
            <a:endParaRPr lang="en-US" dirty="0" smtClean="0"/>
          </a:p>
          <a:p>
            <a:pPr marL="0" indent="0">
              <a:buNone/>
            </a:pPr>
            <a:endParaRPr lang="en-US" dirty="0"/>
          </a:p>
          <a:p>
            <a:r>
              <a:rPr lang="en-US" dirty="0" smtClean="0"/>
              <a:t>The </a:t>
            </a:r>
            <a:r>
              <a:rPr lang="en-US" dirty="0"/>
              <a:t>acquired flows are sent at least with a 5-minute delay which could be considered too late in case of attack which happen very fast. </a:t>
            </a:r>
          </a:p>
          <a:p>
            <a:endParaRPr lang="en-US" b="1" i="1" dirty="0" smtClean="0"/>
          </a:p>
          <a:p>
            <a:endParaRPr lang="en-US" dirty="0"/>
          </a:p>
        </p:txBody>
      </p:sp>
    </p:spTree>
    <p:extLst>
      <p:ext uri="{BB962C8B-B14F-4D97-AF65-F5344CB8AC3E}">
        <p14:creationId xmlns:p14="http://schemas.microsoft.com/office/powerpoint/2010/main" val="4248597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Phase</a:t>
            </a:r>
            <a:endParaRPr lang="en-US" dirty="0"/>
          </a:p>
        </p:txBody>
      </p:sp>
      <p:sp>
        <p:nvSpPr>
          <p:cNvPr id="3" name="Content Placeholder 2"/>
          <p:cNvSpPr>
            <a:spLocks noGrp="1"/>
          </p:cNvSpPr>
          <p:nvPr>
            <p:ph idx="1"/>
          </p:nvPr>
        </p:nvSpPr>
        <p:spPr/>
        <p:txBody>
          <a:bodyPr/>
          <a:lstStyle/>
          <a:p>
            <a:r>
              <a:rPr lang="en-US" dirty="0" smtClean="0"/>
              <a:t>Word Count - Single Node Cluster</a:t>
            </a:r>
          </a:p>
          <a:p>
            <a:r>
              <a:rPr lang="en-US" dirty="0" smtClean="0"/>
              <a:t>Multi </a:t>
            </a:r>
            <a:r>
              <a:rPr lang="en-US" dirty="0"/>
              <a:t>N</a:t>
            </a:r>
            <a:r>
              <a:rPr lang="en-US" dirty="0" smtClean="0"/>
              <a:t>ode Cluster Setup</a:t>
            </a:r>
          </a:p>
          <a:p>
            <a:r>
              <a:rPr lang="en-US" dirty="0" smtClean="0"/>
              <a:t>Packet Count Program</a:t>
            </a:r>
          </a:p>
          <a:p>
            <a:r>
              <a:rPr lang="en-US" dirty="0" smtClean="0"/>
              <a:t>Approach for Detecting </a:t>
            </a:r>
            <a:r>
              <a:rPr lang="en-US" dirty="0" err="1" smtClean="0"/>
              <a:t>DDoS</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225916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27" name="Content Placeholder 26"/>
          <p:cNvSpPr>
            <a:spLocks noGrp="1"/>
          </p:cNvSpPr>
          <p:nvPr>
            <p:ph idx="1"/>
          </p:nvPr>
        </p:nvSpPr>
        <p:spPr>
          <a:xfrm>
            <a:off x="685801" y="1813454"/>
            <a:ext cx="10131425" cy="3649133"/>
          </a:xfrm>
        </p:spPr>
        <p:txBody>
          <a:bodyPr/>
          <a:lstStyle/>
          <a:p>
            <a:r>
              <a:rPr lang="en-US" dirty="0" smtClean="0"/>
              <a:t>Pre-Requisite Phase (May – June)</a:t>
            </a:r>
          </a:p>
          <a:p>
            <a:r>
              <a:rPr lang="en-US" dirty="0" smtClean="0"/>
              <a:t>Understanding Phase (June – July)</a:t>
            </a:r>
          </a:p>
          <a:p>
            <a:r>
              <a:rPr lang="en-US" dirty="0"/>
              <a:t>Building </a:t>
            </a:r>
            <a:r>
              <a:rPr lang="en-US" dirty="0" smtClean="0"/>
              <a:t>Phase (July – August)</a:t>
            </a:r>
          </a:p>
          <a:p>
            <a:pPr marL="0" indent="0">
              <a:buNone/>
            </a:pPr>
            <a:endParaRPr lang="en-US" dirty="0"/>
          </a:p>
        </p:txBody>
      </p:sp>
    </p:spTree>
    <p:extLst>
      <p:ext uri="{BB962C8B-B14F-4D97-AF65-F5344CB8AC3E}">
        <p14:creationId xmlns:p14="http://schemas.microsoft.com/office/powerpoint/2010/main" val="2058737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63223"/>
            <a:ext cx="10131425" cy="1456267"/>
          </a:xfrm>
        </p:spPr>
        <p:txBody>
          <a:bodyPr/>
          <a:lstStyle/>
          <a:p>
            <a:r>
              <a:rPr lang="en-US" dirty="0" smtClean="0"/>
              <a:t>Word Count - Single </a:t>
            </a:r>
            <a:r>
              <a:rPr lang="en-US" dirty="0"/>
              <a:t>node </a:t>
            </a:r>
            <a:br>
              <a:rPr lang="en-US" dirty="0"/>
            </a:br>
            <a:endParaRPr lang="en-US" dirty="0"/>
          </a:p>
        </p:txBody>
      </p:sp>
      <p:sp>
        <p:nvSpPr>
          <p:cNvPr id="3" name="Content Placeholder 2"/>
          <p:cNvSpPr>
            <a:spLocks noGrp="1"/>
          </p:cNvSpPr>
          <p:nvPr>
            <p:ph idx="1"/>
          </p:nvPr>
        </p:nvSpPr>
        <p:spPr>
          <a:xfrm>
            <a:off x="685800" y="2435578"/>
            <a:ext cx="10131425" cy="3649133"/>
          </a:xfrm>
        </p:spPr>
        <p:txBody>
          <a:bodyPr/>
          <a:lstStyle/>
          <a:p>
            <a:r>
              <a:rPr lang="en-US" dirty="0" smtClean="0"/>
              <a:t>Word </a:t>
            </a:r>
            <a:r>
              <a:rPr lang="en-US" dirty="0"/>
              <a:t>count is a typical example </a:t>
            </a:r>
            <a:r>
              <a:rPr lang="en-US" dirty="0" smtClean="0"/>
              <a:t>for checking the usage of Hadoop which is intended </a:t>
            </a:r>
            <a:r>
              <a:rPr lang="en-US" dirty="0"/>
              <a:t>to count the no of occurrences of each word  in the provided input </a:t>
            </a:r>
            <a:r>
              <a:rPr lang="en-US" dirty="0" smtClean="0"/>
              <a:t>files.</a:t>
            </a:r>
          </a:p>
          <a:p>
            <a:r>
              <a:rPr lang="en-US" dirty="0" smtClean="0"/>
              <a:t>Implemented in two stages: </a:t>
            </a:r>
            <a:r>
              <a:rPr lang="en-US" i="1" dirty="0" smtClean="0"/>
              <a:t>Mapper </a:t>
            </a:r>
            <a:r>
              <a:rPr lang="en-US" dirty="0" smtClean="0"/>
              <a:t>and</a:t>
            </a:r>
            <a:r>
              <a:rPr lang="en-US" i="1" dirty="0" smtClean="0"/>
              <a:t> Reducer</a:t>
            </a:r>
          </a:p>
          <a:p>
            <a:r>
              <a:rPr lang="en-US" dirty="0" smtClean="0"/>
              <a:t>In </a:t>
            </a:r>
            <a:r>
              <a:rPr lang="en-US" i="1" dirty="0"/>
              <a:t>M</a:t>
            </a:r>
            <a:r>
              <a:rPr lang="en-US" i="1" dirty="0" smtClean="0"/>
              <a:t>apper</a:t>
            </a:r>
            <a:r>
              <a:rPr lang="en-US" dirty="0" smtClean="0"/>
              <a:t> phase, the text </a:t>
            </a:r>
            <a:r>
              <a:rPr lang="en-US" dirty="0"/>
              <a:t>is tokenized into </a:t>
            </a:r>
            <a:r>
              <a:rPr lang="en-US" dirty="0" smtClean="0"/>
              <a:t>words and then a </a:t>
            </a:r>
            <a:r>
              <a:rPr lang="en-US" dirty="0"/>
              <a:t>key value pair </a:t>
            </a:r>
            <a:r>
              <a:rPr lang="en-US" dirty="0" smtClean="0"/>
              <a:t>is formed with </a:t>
            </a:r>
            <a:r>
              <a:rPr lang="en-US" dirty="0"/>
              <a:t>these words where the key being the word itself and </a:t>
            </a:r>
            <a:r>
              <a:rPr lang="en-US" dirty="0" smtClean="0"/>
              <a:t>value ‘1’.</a:t>
            </a:r>
          </a:p>
          <a:p>
            <a:r>
              <a:rPr lang="en-US" dirty="0"/>
              <a:t>In the </a:t>
            </a:r>
            <a:r>
              <a:rPr lang="en-US" i="1" dirty="0" smtClean="0"/>
              <a:t>Reducer</a:t>
            </a:r>
            <a:r>
              <a:rPr lang="en-US" dirty="0" smtClean="0"/>
              <a:t> </a:t>
            </a:r>
            <a:r>
              <a:rPr lang="en-US" dirty="0"/>
              <a:t>phase the keys are grouped together and the values for similar keys are added</a:t>
            </a:r>
            <a:r>
              <a:rPr lang="en-US" dirty="0" smtClean="0"/>
              <a:t>.</a:t>
            </a:r>
            <a:r>
              <a:rPr lang="en-US" dirty="0"/>
              <a:t> This would give the number of occurrence of each word in the </a:t>
            </a:r>
            <a:r>
              <a:rPr lang="en-US" dirty="0" smtClean="0"/>
              <a:t>input.</a:t>
            </a:r>
          </a:p>
          <a:p>
            <a:pPr marL="0" indent="0">
              <a:buNone/>
            </a:pPr>
            <a:endParaRPr lang="en-US" dirty="0" smtClean="0"/>
          </a:p>
          <a:p>
            <a:endParaRPr lang="en-US" dirty="0" smtClean="0"/>
          </a:p>
        </p:txBody>
      </p:sp>
    </p:spTree>
    <p:extLst>
      <p:ext uri="{BB962C8B-B14F-4D97-AF65-F5344CB8AC3E}">
        <p14:creationId xmlns:p14="http://schemas.microsoft.com/office/powerpoint/2010/main" val="948756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628833"/>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Word Count Example</a:t>
            </a:r>
            <a:endParaRPr lang="en-US" dirty="0"/>
          </a:p>
        </p:txBody>
      </p:sp>
      <p:sp>
        <p:nvSpPr>
          <p:cNvPr id="5" name="Text Placeholder 27"/>
          <p:cNvSpPr txBox="1">
            <a:spLocks/>
          </p:cNvSpPr>
          <p:nvPr/>
        </p:nvSpPr>
        <p:spPr>
          <a:xfrm>
            <a:off x="1277584" y="1922553"/>
            <a:ext cx="1802341" cy="5762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dirty="0" smtClean="0"/>
              <a:t>   Input Files</a:t>
            </a:r>
            <a:endParaRPr lang="en-US" sz="2000" dirty="0"/>
          </a:p>
        </p:txBody>
      </p:sp>
      <p:sp>
        <p:nvSpPr>
          <p:cNvPr id="6" name="Text Placeholder 29"/>
          <p:cNvSpPr txBox="1">
            <a:spLocks/>
          </p:cNvSpPr>
          <p:nvPr/>
        </p:nvSpPr>
        <p:spPr>
          <a:xfrm>
            <a:off x="8028573" y="2001580"/>
            <a:ext cx="2460975" cy="559325"/>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dirty="0" smtClean="0"/>
              <a:t>Reducer Phase</a:t>
            </a:r>
            <a:endParaRPr lang="en-US" sz="2000" dirty="0"/>
          </a:p>
        </p:txBody>
      </p:sp>
      <p:sp>
        <p:nvSpPr>
          <p:cNvPr id="7" name="Rectangle 6"/>
          <p:cNvSpPr/>
          <p:nvPr/>
        </p:nvSpPr>
        <p:spPr>
          <a:xfrm>
            <a:off x="1332089" y="2551290"/>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 Superman Ironman</a:t>
            </a:r>
            <a:endParaRPr lang="en-US" dirty="0"/>
          </a:p>
        </p:txBody>
      </p:sp>
      <p:sp>
        <p:nvSpPr>
          <p:cNvPr id="8" name="Rectangle 7"/>
          <p:cNvSpPr/>
          <p:nvPr/>
        </p:nvSpPr>
        <p:spPr>
          <a:xfrm>
            <a:off x="1332089" y="3843867"/>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 Superman Flash</a:t>
            </a:r>
            <a:endParaRPr lang="en-US" dirty="0"/>
          </a:p>
        </p:txBody>
      </p:sp>
      <p:sp>
        <p:nvSpPr>
          <p:cNvPr id="9" name="Rectangle 8"/>
          <p:cNvSpPr/>
          <p:nvPr/>
        </p:nvSpPr>
        <p:spPr>
          <a:xfrm>
            <a:off x="1332089" y="5136444"/>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Hulk Batman Ironman</a:t>
            </a:r>
            <a:endParaRPr lang="en-US" dirty="0"/>
          </a:p>
        </p:txBody>
      </p:sp>
      <p:cxnSp>
        <p:nvCxnSpPr>
          <p:cNvPr id="10" name="Straight Arrow Connector 9"/>
          <p:cNvCxnSpPr>
            <a:stCxn id="7" idx="3"/>
          </p:cNvCxnSpPr>
          <p:nvPr/>
        </p:nvCxnSpPr>
        <p:spPr>
          <a:xfrm>
            <a:off x="3025422" y="3036712"/>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25421" y="4329289"/>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25420" y="5621866"/>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13106" y="2554113"/>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Batman-1 Superman-1 Ironman-1</a:t>
            </a:r>
            <a:endParaRPr lang="en-US" dirty="0"/>
          </a:p>
        </p:txBody>
      </p:sp>
      <p:sp>
        <p:nvSpPr>
          <p:cNvPr id="14" name="Rectangle 13"/>
          <p:cNvSpPr/>
          <p:nvPr/>
        </p:nvSpPr>
        <p:spPr>
          <a:xfrm>
            <a:off x="4707462" y="3843867"/>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Batman-1 Superman-1</a:t>
            </a:r>
          </a:p>
          <a:p>
            <a:pPr algn="ctr"/>
            <a:r>
              <a:rPr lang="en-US" dirty="0" smtClean="0"/>
              <a:t>Flash-1</a:t>
            </a:r>
            <a:endParaRPr lang="en-US" dirty="0"/>
          </a:p>
        </p:txBody>
      </p:sp>
      <p:sp>
        <p:nvSpPr>
          <p:cNvPr id="15" name="Rectangle 14"/>
          <p:cNvSpPr/>
          <p:nvPr/>
        </p:nvSpPr>
        <p:spPr>
          <a:xfrm>
            <a:off x="4707463" y="5136444"/>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Hulk -1</a:t>
            </a:r>
          </a:p>
          <a:p>
            <a:pPr algn="ctr"/>
            <a:r>
              <a:rPr lang="en-US" dirty="0"/>
              <a:t>Batman-1</a:t>
            </a:r>
            <a:endParaRPr lang="en-US" dirty="0" smtClean="0"/>
          </a:p>
          <a:p>
            <a:pPr algn="ctr"/>
            <a:r>
              <a:rPr lang="en-US" dirty="0" smtClean="0"/>
              <a:t>Ironman-1</a:t>
            </a:r>
            <a:endParaRPr lang="en-US" dirty="0"/>
          </a:p>
        </p:txBody>
      </p:sp>
      <p:cxnSp>
        <p:nvCxnSpPr>
          <p:cNvPr id="16" name="Straight Arrow Connector 15"/>
          <p:cNvCxnSpPr/>
          <p:nvPr/>
        </p:nvCxnSpPr>
        <p:spPr>
          <a:xfrm>
            <a:off x="6400795" y="4340579"/>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105417" y="3443110"/>
            <a:ext cx="1693333" cy="1490133"/>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 -3 Superman-2 Ironman-2</a:t>
            </a:r>
          </a:p>
          <a:p>
            <a:pPr algn="ctr"/>
            <a:r>
              <a:rPr lang="en-US" dirty="0" smtClean="0"/>
              <a:t>Flash-1</a:t>
            </a:r>
          </a:p>
          <a:p>
            <a:pPr algn="ctr"/>
            <a:r>
              <a:rPr lang="en-US" dirty="0" smtClean="0"/>
              <a:t>Hulk-1</a:t>
            </a:r>
            <a:endParaRPr lang="en-US" dirty="0"/>
          </a:p>
        </p:txBody>
      </p:sp>
      <p:cxnSp>
        <p:nvCxnSpPr>
          <p:cNvPr id="18" name="Straight Arrow Connector 17"/>
          <p:cNvCxnSpPr>
            <a:stCxn id="13" idx="3"/>
          </p:cNvCxnSpPr>
          <p:nvPr/>
        </p:nvCxnSpPr>
        <p:spPr>
          <a:xfrm>
            <a:off x="6406439" y="3039535"/>
            <a:ext cx="1676401" cy="128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3"/>
          </p:cNvCxnSpPr>
          <p:nvPr/>
        </p:nvCxnSpPr>
        <p:spPr>
          <a:xfrm flipV="1">
            <a:off x="6400796" y="4340579"/>
            <a:ext cx="1682044" cy="1281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13106" y="2010629"/>
            <a:ext cx="1693092" cy="400110"/>
          </a:xfrm>
          <a:prstGeom prst="rect">
            <a:avLst/>
          </a:prstGeom>
        </p:spPr>
        <p:txBody>
          <a:bodyPr wrap="none">
            <a:spAutoFit/>
          </a:bodyPr>
          <a:lstStyle/>
          <a:p>
            <a:r>
              <a:rPr lang="en-US" sz="2000" dirty="0" smtClean="0"/>
              <a:t>Mapper Phase</a:t>
            </a:r>
            <a:endParaRPr lang="en-US" sz="2000" dirty="0"/>
          </a:p>
        </p:txBody>
      </p:sp>
    </p:spTree>
    <p:extLst>
      <p:ext uri="{BB962C8B-B14F-4D97-AF65-F5344CB8AC3E}">
        <p14:creationId xmlns:p14="http://schemas.microsoft.com/office/powerpoint/2010/main" val="231762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Node cluster setup</a:t>
            </a:r>
            <a:endParaRPr lang="en-US" dirty="0"/>
          </a:p>
        </p:txBody>
      </p:sp>
      <p:sp>
        <p:nvSpPr>
          <p:cNvPr id="3" name="Content Placeholder 2"/>
          <p:cNvSpPr>
            <a:spLocks noGrp="1"/>
          </p:cNvSpPr>
          <p:nvPr>
            <p:ph idx="1"/>
          </p:nvPr>
        </p:nvSpPr>
        <p:spPr>
          <a:xfrm>
            <a:off x="685801" y="2345267"/>
            <a:ext cx="10131425" cy="3649133"/>
          </a:xfrm>
        </p:spPr>
        <p:txBody>
          <a:bodyPr>
            <a:normAutofit/>
          </a:bodyPr>
          <a:lstStyle/>
          <a:p>
            <a:r>
              <a:rPr lang="en-US" dirty="0" smtClean="0"/>
              <a:t>We built a </a:t>
            </a:r>
            <a:r>
              <a:rPr lang="en-US" dirty="0"/>
              <a:t>multi-node cluster using </a:t>
            </a:r>
            <a:r>
              <a:rPr lang="en-US" dirty="0" smtClean="0"/>
              <a:t>four </a:t>
            </a:r>
            <a:r>
              <a:rPr lang="en-US" dirty="0"/>
              <a:t>Ubuntu boxes </a:t>
            </a:r>
            <a:r>
              <a:rPr lang="en-US" dirty="0" smtClean="0"/>
              <a:t>which </a:t>
            </a:r>
            <a:r>
              <a:rPr lang="en-US" dirty="0"/>
              <a:t>are initially configured with the single node Hadoop cluster .</a:t>
            </a:r>
            <a:endParaRPr lang="en-US" dirty="0" smtClean="0"/>
          </a:p>
          <a:p>
            <a:r>
              <a:rPr lang="en-US" dirty="0" smtClean="0"/>
              <a:t>These are merged together in </a:t>
            </a:r>
            <a:r>
              <a:rPr lang="en-US" dirty="0"/>
              <a:t>which one Ubuntu box will become </a:t>
            </a:r>
            <a:r>
              <a:rPr lang="en-US" dirty="0" smtClean="0"/>
              <a:t>the </a:t>
            </a:r>
            <a:r>
              <a:rPr lang="en-US" dirty="0"/>
              <a:t>master and the </a:t>
            </a:r>
            <a:r>
              <a:rPr lang="en-US" dirty="0" smtClean="0"/>
              <a:t>rest slaves.</a:t>
            </a:r>
          </a:p>
          <a:p>
            <a:r>
              <a:rPr lang="en-US" dirty="0" smtClean="0"/>
              <a:t>Master (Name Node):</a:t>
            </a:r>
          </a:p>
          <a:p>
            <a:pPr lvl="1">
              <a:buFont typeface="Arial" panose="020B0604020202020204" pitchFamily="34" charset="0"/>
              <a:buChar char="•"/>
            </a:pPr>
            <a:r>
              <a:rPr lang="en-US" dirty="0" smtClean="0"/>
              <a:t>manages the file system namespace operations like opening, closing, and renaming files and directories.</a:t>
            </a:r>
          </a:p>
          <a:p>
            <a:pPr lvl="1">
              <a:buFont typeface="Arial" panose="020B0604020202020204" pitchFamily="34" charset="0"/>
              <a:buChar char="•"/>
            </a:pPr>
            <a:r>
              <a:rPr lang="en-US" dirty="0" smtClean="0"/>
              <a:t>determines the mapping of blocks to Data Nodes along with regulating access to files by clients.</a:t>
            </a:r>
          </a:p>
          <a:p>
            <a:r>
              <a:rPr lang="en-US" dirty="0"/>
              <a:t>Slaves (</a:t>
            </a:r>
            <a:r>
              <a:rPr lang="en-US" dirty="0" smtClean="0"/>
              <a:t>Data Nodes):</a:t>
            </a:r>
          </a:p>
          <a:p>
            <a:pPr lvl="1"/>
            <a:r>
              <a:rPr lang="en-US" dirty="0" smtClean="0"/>
              <a:t> responsible </a:t>
            </a:r>
            <a:r>
              <a:rPr lang="en-US" dirty="0"/>
              <a:t>for serving read and write requests from the file system’s </a:t>
            </a:r>
            <a:r>
              <a:rPr lang="en-US" dirty="0" smtClean="0"/>
              <a:t>clients. </a:t>
            </a:r>
            <a:endParaRPr lang="en-US" dirty="0"/>
          </a:p>
          <a:p>
            <a:pPr lvl="1"/>
            <a:r>
              <a:rPr lang="en-US" dirty="0" smtClean="0"/>
              <a:t>perform </a:t>
            </a:r>
            <a:r>
              <a:rPr lang="en-US" dirty="0"/>
              <a:t>block creation, deletion, and replication upon instruction from the </a:t>
            </a:r>
            <a:r>
              <a:rPr lang="en-US" dirty="0" smtClean="0"/>
              <a:t>Master.</a:t>
            </a:r>
          </a:p>
          <a:p>
            <a:endParaRPr lang="en-US" dirty="0" smtClean="0"/>
          </a:p>
          <a:p>
            <a:endParaRPr lang="en-US" dirty="0" smtClean="0"/>
          </a:p>
        </p:txBody>
      </p:sp>
    </p:spTree>
    <p:extLst>
      <p:ext uri="{BB962C8B-B14F-4D97-AF65-F5344CB8AC3E}">
        <p14:creationId xmlns:p14="http://schemas.microsoft.com/office/powerpoint/2010/main" val="1575507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10036431"/>
              </p:ext>
            </p:extLst>
          </p:nvPr>
        </p:nvGraphicFramePr>
        <p:xfrm>
          <a:off x="1960561" y="-180447"/>
          <a:ext cx="9598025" cy="6009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716650397"/>
              </p:ext>
            </p:extLst>
          </p:nvPr>
        </p:nvGraphicFramePr>
        <p:xfrm>
          <a:off x="431800" y="4371977"/>
          <a:ext cx="5654675" cy="39147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1636993584"/>
              </p:ext>
            </p:extLst>
          </p:nvPr>
        </p:nvGraphicFramePr>
        <p:xfrm>
          <a:off x="4108450" y="4329113"/>
          <a:ext cx="5654675" cy="394811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 7"/>
          <p:cNvGraphicFramePr/>
          <p:nvPr>
            <p:extLst>
              <p:ext uri="{D42A27DB-BD31-4B8C-83A1-F6EECF244321}">
                <p14:modId xmlns:p14="http://schemas.microsoft.com/office/powerpoint/2010/main" val="3033685468"/>
              </p:ext>
            </p:extLst>
          </p:nvPr>
        </p:nvGraphicFramePr>
        <p:xfrm>
          <a:off x="7861300" y="4343401"/>
          <a:ext cx="5654675" cy="39147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10" name="Straight Arrow Connector 9"/>
          <p:cNvCxnSpPr/>
          <p:nvPr/>
        </p:nvCxnSpPr>
        <p:spPr>
          <a:xfrm flipH="1">
            <a:off x="2200276" y="2800350"/>
            <a:ext cx="3148964" cy="171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49240" y="2800350"/>
            <a:ext cx="665800" cy="171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49240" y="2800350"/>
            <a:ext cx="4423410" cy="1743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67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Count Program</a:t>
            </a:r>
            <a:endParaRPr lang="en-US" dirty="0"/>
          </a:p>
        </p:txBody>
      </p:sp>
      <p:sp>
        <p:nvSpPr>
          <p:cNvPr id="3" name="Content Placeholder 2"/>
          <p:cNvSpPr>
            <a:spLocks noGrp="1"/>
          </p:cNvSpPr>
          <p:nvPr>
            <p:ph idx="1"/>
          </p:nvPr>
        </p:nvSpPr>
        <p:spPr/>
        <p:txBody>
          <a:bodyPr/>
          <a:lstStyle/>
          <a:p>
            <a:r>
              <a:rPr lang="en-US" dirty="0" smtClean="0"/>
              <a:t>Using Hadoop’s MapReduce paradigm, we were able to count number of packets from different IP Sources.</a:t>
            </a:r>
          </a:p>
          <a:p>
            <a:r>
              <a:rPr lang="en-US" dirty="0" smtClean="0"/>
              <a:t>Method:</a:t>
            </a:r>
          </a:p>
          <a:p>
            <a:pPr lvl="1"/>
            <a:r>
              <a:rPr lang="en-US" dirty="0" smtClean="0"/>
              <a:t>Capture packets and store them in .pcap file.</a:t>
            </a:r>
          </a:p>
          <a:p>
            <a:pPr lvl="1"/>
            <a:r>
              <a:rPr lang="en-US" dirty="0" smtClean="0"/>
              <a:t>Run PacketCount program  by giving .pcap file as an input.</a:t>
            </a:r>
          </a:p>
          <a:p>
            <a:pPr lvl="1"/>
            <a:r>
              <a:rPr lang="en-US" dirty="0" smtClean="0"/>
              <a:t>Output is sorted Source IP  Addresses with no. </a:t>
            </a:r>
            <a:r>
              <a:rPr lang="en-US" dirty="0"/>
              <a:t>o</a:t>
            </a:r>
            <a:r>
              <a:rPr lang="en-US" dirty="0" smtClean="0"/>
              <a:t>f packets sent to the host in that period.</a:t>
            </a:r>
            <a:endParaRPr lang="en-US" dirty="0"/>
          </a:p>
        </p:txBody>
      </p:sp>
    </p:spTree>
    <p:extLst>
      <p:ext uri="{BB962C8B-B14F-4D97-AF65-F5344CB8AC3E}">
        <p14:creationId xmlns:p14="http://schemas.microsoft.com/office/powerpoint/2010/main" val="4274570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DDoS </a:t>
            </a:r>
            <a:r>
              <a:rPr lang="en-US" dirty="0" smtClean="0"/>
              <a:t>Attack types</a:t>
            </a:r>
            <a:endParaRPr lang="en-US" dirty="0"/>
          </a:p>
        </p:txBody>
      </p:sp>
      <p:sp>
        <p:nvSpPr>
          <p:cNvPr id="3" name="Content Placeholder 2"/>
          <p:cNvSpPr>
            <a:spLocks noGrp="1"/>
          </p:cNvSpPr>
          <p:nvPr>
            <p:ph idx="1"/>
          </p:nvPr>
        </p:nvSpPr>
        <p:spPr>
          <a:xfrm>
            <a:off x="685801" y="2142067"/>
            <a:ext cx="10131425" cy="3923882"/>
          </a:xfrm>
        </p:spPr>
        <p:txBody>
          <a:bodyPr>
            <a:normAutofit fontScale="92500" lnSpcReduction="10000"/>
          </a:bodyPr>
          <a:lstStyle/>
          <a:p>
            <a:r>
              <a:rPr lang="en-US" dirty="0" smtClean="0"/>
              <a:t>Attacks Targeting Network Resources</a:t>
            </a:r>
          </a:p>
          <a:p>
            <a:pPr lvl="1"/>
            <a:r>
              <a:rPr lang="en-US" dirty="0"/>
              <a:t>UDP </a:t>
            </a:r>
            <a:r>
              <a:rPr lang="en-US" dirty="0" smtClean="0"/>
              <a:t>Flood</a:t>
            </a:r>
          </a:p>
          <a:p>
            <a:pPr lvl="1"/>
            <a:r>
              <a:rPr lang="en-US" dirty="0"/>
              <a:t>ICMP </a:t>
            </a:r>
            <a:r>
              <a:rPr lang="en-US" dirty="0" smtClean="0"/>
              <a:t>Flood</a:t>
            </a:r>
          </a:p>
          <a:p>
            <a:pPr lvl="1"/>
            <a:r>
              <a:rPr lang="en-US" dirty="0" smtClean="0"/>
              <a:t>IGMP </a:t>
            </a:r>
            <a:r>
              <a:rPr lang="en-US" dirty="0"/>
              <a:t>Flood</a:t>
            </a:r>
            <a:endParaRPr lang="en-US" dirty="0" smtClean="0"/>
          </a:p>
          <a:p>
            <a:r>
              <a:rPr lang="en-US" dirty="0" smtClean="0"/>
              <a:t>Attacks Targeting Server Resources (</a:t>
            </a:r>
            <a:r>
              <a:rPr lang="en-US" dirty="0"/>
              <a:t>stateful devices such as firewalls and IPSs as </a:t>
            </a:r>
            <a:r>
              <a:rPr lang="en-US" dirty="0" smtClean="0"/>
              <a:t>well)</a:t>
            </a:r>
          </a:p>
          <a:p>
            <a:pPr lvl="1"/>
            <a:r>
              <a:rPr lang="en-US" dirty="0"/>
              <a:t>TCP SYN Flood</a:t>
            </a:r>
          </a:p>
          <a:p>
            <a:pPr lvl="1"/>
            <a:r>
              <a:rPr lang="en-US" dirty="0"/>
              <a:t>TCP RST Attack</a:t>
            </a:r>
          </a:p>
          <a:p>
            <a:pPr lvl="1"/>
            <a:r>
              <a:rPr lang="en-US" dirty="0"/>
              <a:t>TCP PSH+ACK </a:t>
            </a:r>
            <a:r>
              <a:rPr lang="en-US" dirty="0" smtClean="0"/>
              <a:t>Flood</a:t>
            </a:r>
            <a:endParaRPr lang="en-US" dirty="0"/>
          </a:p>
          <a:p>
            <a:r>
              <a:rPr lang="en-US" dirty="0"/>
              <a:t>Attacks Targeting Application </a:t>
            </a:r>
            <a:r>
              <a:rPr lang="en-US" dirty="0" smtClean="0"/>
              <a:t>Resources</a:t>
            </a:r>
          </a:p>
          <a:p>
            <a:pPr lvl="1"/>
            <a:r>
              <a:rPr lang="en-US" dirty="0"/>
              <a:t>HTTP </a:t>
            </a:r>
            <a:r>
              <a:rPr lang="en-US" dirty="0" smtClean="0"/>
              <a:t>Flood</a:t>
            </a:r>
          </a:p>
          <a:p>
            <a:pPr lvl="1"/>
            <a:r>
              <a:rPr lang="en-US" dirty="0"/>
              <a:t>DNS Flood</a:t>
            </a:r>
            <a:endParaRPr lang="en-US" dirty="0" smtClean="0"/>
          </a:p>
        </p:txBody>
      </p:sp>
    </p:spTree>
    <p:extLst>
      <p:ext uri="{BB962C8B-B14F-4D97-AF65-F5344CB8AC3E}">
        <p14:creationId xmlns:p14="http://schemas.microsoft.com/office/powerpoint/2010/main" val="1553183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
            </a:r>
            <a:r>
              <a:rPr lang="en-US" dirty="0" smtClean="0"/>
              <a:t>Attack mitigation	</a:t>
            </a:r>
            <a:endParaRPr lang="en-US" dirty="0"/>
          </a:p>
        </p:txBody>
      </p:sp>
      <p:sp>
        <p:nvSpPr>
          <p:cNvPr id="3" name="Content Placeholder 2"/>
          <p:cNvSpPr>
            <a:spLocks noGrp="1"/>
          </p:cNvSpPr>
          <p:nvPr>
            <p:ph idx="1"/>
          </p:nvPr>
        </p:nvSpPr>
        <p:spPr>
          <a:xfrm>
            <a:off x="685801" y="2065867"/>
            <a:ext cx="10131425" cy="3725333"/>
          </a:xfrm>
        </p:spPr>
        <p:txBody>
          <a:bodyPr>
            <a:normAutofit lnSpcReduction="10000"/>
          </a:bodyPr>
          <a:lstStyle/>
          <a:p>
            <a:pPr marL="0" indent="0">
              <a:buNone/>
            </a:pPr>
            <a:r>
              <a:rPr lang="en-US" dirty="0" smtClean="0"/>
              <a:t>For Web or Application-based attacks</a:t>
            </a:r>
          </a:p>
          <a:p>
            <a:pPr marL="0" indent="0">
              <a:buNone/>
            </a:pPr>
            <a:r>
              <a:rPr lang="en-US" dirty="0" smtClean="0"/>
              <a:t>•   </a:t>
            </a:r>
            <a:r>
              <a:rPr lang="en-US" dirty="0" smtClean="0">
                <a:solidFill>
                  <a:srgbClr val="00B050"/>
                </a:solidFill>
              </a:rPr>
              <a:t> Access </a:t>
            </a:r>
            <a:r>
              <a:rPr lang="en-US" dirty="0">
                <a:solidFill>
                  <a:srgbClr val="00B050"/>
                </a:solidFill>
              </a:rPr>
              <a:t>rate over </a:t>
            </a:r>
            <a:r>
              <a:rPr lang="en-US" dirty="0" smtClean="0">
                <a:solidFill>
                  <a:srgbClr val="00B050"/>
                </a:solidFill>
              </a:rPr>
              <a:t>time </a:t>
            </a:r>
            <a:r>
              <a:rPr lang="en-US" dirty="0" smtClean="0"/>
              <a:t>-  </a:t>
            </a:r>
            <a:r>
              <a:rPr lang="en-US" dirty="0"/>
              <a:t>This identifies access rate to the application during different hours and days of </a:t>
            </a:r>
            <a:r>
              <a:rPr lang="en-US" dirty="0" smtClean="0"/>
              <a:t>  	the week</a:t>
            </a:r>
          </a:p>
          <a:p>
            <a:pPr marL="0" indent="0">
              <a:buNone/>
            </a:pPr>
            <a:r>
              <a:rPr lang="en-US" dirty="0" smtClean="0"/>
              <a:t>•    </a:t>
            </a:r>
            <a:r>
              <a:rPr lang="en-US" dirty="0">
                <a:solidFill>
                  <a:srgbClr val="00B050"/>
                </a:solidFill>
              </a:rPr>
              <a:t>Rate per application </a:t>
            </a:r>
            <a:r>
              <a:rPr lang="en-US" dirty="0" smtClean="0">
                <a:solidFill>
                  <a:srgbClr val="00B050"/>
                </a:solidFill>
              </a:rPr>
              <a:t>resource</a:t>
            </a:r>
            <a:r>
              <a:rPr lang="en-US" dirty="0">
                <a:solidFill>
                  <a:srgbClr val="00B050"/>
                </a:solidFill>
              </a:rPr>
              <a:t> </a:t>
            </a:r>
            <a:r>
              <a:rPr lang="en-US" dirty="0" smtClean="0"/>
              <a:t>-  access </a:t>
            </a:r>
            <a:r>
              <a:rPr lang="en-US" dirty="0"/>
              <a:t>rate for an application login page is greater than for other pages </a:t>
            </a:r>
            <a:r>
              <a:rPr lang="en-US" dirty="0"/>
              <a:t>	</a:t>
            </a:r>
            <a:r>
              <a:rPr lang="en-US" dirty="0" smtClean="0"/>
              <a:t>in the application</a:t>
            </a:r>
            <a:r>
              <a:rPr lang="en-US" dirty="0"/>
              <a:t>. </a:t>
            </a:r>
          </a:p>
          <a:p>
            <a:pPr marL="0" indent="0">
              <a:buNone/>
            </a:pPr>
            <a:r>
              <a:rPr lang="en-US" dirty="0"/>
              <a:t>• </a:t>
            </a:r>
            <a:r>
              <a:rPr lang="en-US" dirty="0"/>
              <a:t> </a:t>
            </a:r>
            <a:r>
              <a:rPr lang="en-US" dirty="0" smtClean="0"/>
              <a:t>  </a:t>
            </a:r>
            <a:r>
              <a:rPr lang="en-US" dirty="0" smtClean="0">
                <a:solidFill>
                  <a:srgbClr val="00B050"/>
                </a:solidFill>
              </a:rPr>
              <a:t>Response latency </a:t>
            </a:r>
            <a:r>
              <a:rPr lang="en-US" dirty="0" smtClean="0"/>
              <a:t>- The </a:t>
            </a:r>
            <a:r>
              <a:rPr lang="en-US" dirty="0"/>
              <a:t>application response latency for each application resource (and for the entire </a:t>
            </a:r>
            <a:r>
              <a:rPr lang="en-US" dirty="0" smtClean="0"/>
              <a:t>	application</a:t>
            </a:r>
            <a:r>
              <a:rPr lang="en-US" dirty="0"/>
              <a:t>) indicates when a resource is being exhausted. </a:t>
            </a:r>
          </a:p>
          <a:p>
            <a:pPr marL="0" indent="0">
              <a:buNone/>
            </a:pPr>
            <a:r>
              <a:rPr lang="en-US" dirty="0" smtClean="0"/>
              <a:t>•    </a:t>
            </a:r>
            <a:r>
              <a:rPr lang="en-US" dirty="0">
                <a:solidFill>
                  <a:srgbClr val="00B050"/>
                </a:solidFill>
              </a:rPr>
              <a:t>Rate of application </a:t>
            </a:r>
            <a:r>
              <a:rPr lang="en-US" dirty="0" smtClean="0">
                <a:solidFill>
                  <a:srgbClr val="00B050"/>
                </a:solidFill>
              </a:rPr>
              <a:t>responses </a:t>
            </a:r>
            <a:r>
              <a:rPr lang="en-US" dirty="0" smtClean="0"/>
              <a:t>- The </a:t>
            </a:r>
            <a:r>
              <a:rPr lang="en-US" dirty="0"/>
              <a:t>rate of application responses such as 404 (page not found errors) </a:t>
            </a:r>
            <a:r>
              <a:rPr lang="en-US" dirty="0" smtClean="0"/>
              <a:t>	and </a:t>
            </a:r>
            <a:r>
              <a:rPr lang="en-US" dirty="0"/>
              <a:t>500 </a:t>
            </a:r>
            <a:r>
              <a:rPr lang="en-US" dirty="0" smtClean="0"/>
              <a:t>(</a:t>
            </a:r>
            <a:r>
              <a:rPr lang="en-US" dirty="0"/>
              <a:t>application errors) will change according to how the application is used. </a:t>
            </a:r>
          </a:p>
          <a:p>
            <a:pPr marL="0" indent="0">
              <a:buNone/>
            </a:pPr>
            <a:r>
              <a:rPr lang="en-US" dirty="0" smtClean="0"/>
              <a:t>•    </a:t>
            </a:r>
            <a:r>
              <a:rPr lang="en-US" dirty="0">
                <a:solidFill>
                  <a:srgbClr val="00B050"/>
                </a:solidFill>
              </a:rPr>
              <a:t>Geographical </a:t>
            </a:r>
            <a:r>
              <a:rPr lang="en-US" dirty="0" smtClean="0">
                <a:solidFill>
                  <a:srgbClr val="00B050"/>
                </a:solidFill>
              </a:rPr>
              <a:t>locations </a:t>
            </a:r>
            <a:r>
              <a:rPr lang="en-US" dirty="0" smtClean="0"/>
              <a:t>- User </a:t>
            </a:r>
            <a:r>
              <a:rPr lang="en-US" dirty="0"/>
              <a:t>access rate can be segregated according to the users’ geographical </a:t>
            </a:r>
            <a:r>
              <a:rPr lang="en-US" dirty="0" smtClean="0"/>
              <a:t>	location.</a:t>
            </a:r>
            <a:endParaRPr lang="en-US" dirty="0"/>
          </a:p>
        </p:txBody>
      </p:sp>
    </p:spTree>
    <p:extLst>
      <p:ext uri="{BB962C8B-B14F-4D97-AF65-F5344CB8AC3E}">
        <p14:creationId xmlns:p14="http://schemas.microsoft.com/office/powerpoint/2010/main" val="2439222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Implementation of new methods to mitigate Ddos attacks using MapReduce. In this, we will analyse packets and calculate statistics</a:t>
            </a:r>
          </a:p>
        </p:txBody>
      </p:sp>
    </p:spTree>
    <p:extLst>
      <p:ext uri="{BB962C8B-B14F-4D97-AF65-F5344CB8AC3E}">
        <p14:creationId xmlns:p14="http://schemas.microsoft.com/office/powerpoint/2010/main" val="3045824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Phase</a:t>
            </a:r>
            <a:endParaRPr lang="en-US" dirty="0"/>
          </a:p>
        </p:txBody>
      </p:sp>
      <p:sp>
        <p:nvSpPr>
          <p:cNvPr id="3" name="Content Placeholder 2"/>
          <p:cNvSpPr>
            <a:spLocks noGrp="1"/>
          </p:cNvSpPr>
          <p:nvPr>
            <p:ph idx="1"/>
          </p:nvPr>
        </p:nvSpPr>
        <p:spPr>
          <a:xfrm>
            <a:off x="685800" y="1884892"/>
            <a:ext cx="10131425" cy="3649133"/>
          </a:xfrm>
        </p:spPr>
        <p:txBody>
          <a:bodyPr/>
          <a:lstStyle/>
          <a:p>
            <a:r>
              <a:rPr lang="en-US" dirty="0" smtClean="0"/>
              <a:t>Net Flow</a:t>
            </a:r>
          </a:p>
          <a:p>
            <a:r>
              <a:rPr lang="en-US" dirty="0" smtClean="0"/>
              <a:t>Flow Tool</a:t>
            </a:r>
          </a:p>
          <a:p>
            <a:r>
              <a:rPr lang="en-US" dirty="0" smtClean="0"/>
              <a:t>Hadoop Setup</a:t>
            </a:r>
          </a:p>
          <a:p>
            <a:endParaRPr lang="en-US" dirty="0"/>
          </a:p>
        </p:txBody>
      </p:sp>
    </p:spTree>
    <p:extLst>
      <p:ext uri="{BB962C8B-B14F-4D97-AF65-F5344CB8AC3E}">
        <p14:creationId xmlns:p14="http://schemas.microsoft.com/office/powerpoint/2010/main" val="422269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Flow</a:t>
            </a:r>
            <a:endParaRPr lang="en-US" dirty="0"/>
          </a:p>
        </p:txBody>
      </p:sp>
      <p:sp>
        <p:nvSpPr>
          <p:cNvPr id="3" name="Content Placeholder 2"/>
          <p:cNvSpPr>
            <a:spLocks noGrp="1"/>
          </p:cNvSpPr>
          <p:nvPr>
            <p:ph idx="1"/>
          </p:nvPr>
        </p:nvSpPr>
        <p:spPr>
          <a:xfrm>
            <a:off x="685801" y="2214563"/>
            <a:ext cx="10131425" cy="4314824"/>
          </a:xfrm>
        </p:spPr>
        <p:txBody>
          <a:bodyPr>
            <a:normAutofit/>
          </a:bodyPr>
          <a:lstStyle/>
          <a:p>
            <a:r>
              <a:rPr lang="en-US" dirty="0" smtClean="0"/>
              <a:t>A </a:t>
            </a:r>
            <a:r>
              <a:rPr lang="en-US" dirty="0"/>
              <a:t>feature that was introduced on Cisco routers that </a:t>
            </a:r>
            <a:r>
              <a:rPr lang="en-US" dirty="0" smtClean="0"/>
              <a:t>gives </a:t>
            </a:r>
            <a:r>
              <a:rPr lang="en-US" dirty="0"/>
              <a:t>the ability to collect IP network traffic as it enters or exits an interface</a:t>
            </a:r>
            <a:r>
              <a:rPr lang="en-US" dirty="0" smtClean="0"/>
              <a:t>.</a:t>
            </a:r>
          </a:p>
          <a:p>
            <a:r>
              <a:rPr lang="en-US" dirty="0" smtClean="0"/>
              <a:t>Consists </a:t>
            </a:r>
            <a:r>
              <a:rPr lang="en-US" dirty="0"/>
              <a:t>of three components: flow caching, Flow Collector, and Data Analyzer. </a:t>
            </a:r>
            <a:endParaRPr lang="en-US" dirty="0" smtClean="0"/>
          </a:p>
          <a:p>
            <a:r>
              <a:rPr lang="en-US" dirty="0"/>
              <a:t>C</a:t>
            </a:r>
            <a:r>
              <a:rPr lang="en-US" dirty="0" smtClean="0"/>
              <a:t>reates </a:t>
            </a:r>
            <a:r>
              <a:rPr lang="en-US" dirty="0"/>
              <a:t>an environment where administrators have the tools to understand who, what, when, where, and how network traffic is </a:t>
            </a:r>
            <a:r>
              <a:rPr lang="en-US" dirty="0" smtClean="0"/>
              <a:t>flowing. </a:t>
            </a:r>
          </a:p>
          <a:p>
            <a:r>
              <a:rPr lang="en-US" dirty="0"/>
              <a:t>There are two primary </a:t>
            </a:r>
            <a:r>
              <a:rPr lang="en-US" dirty="0" smtClean="0"/>
              <a:t>methods</a:t>
            </a:r>
            <a:r>
              <a:rPr lang="en-US" dirty="0"/>
              <a:t> </a:t>
            </a:r>
            <a:r>
              <a:rPr lang="en-US" dirty="0" smtClean="0"/>
              <a:t>for accessing the data:</a:t>
            </a:r>
            <a:r>
              <a:rPr lang="en-US" i="1" dirty="0" smtClean="0"/>
              <a:t> </a:t>
            </a:r>
            <a:r>
              <a:rPr lang="en-US" i="1" dirty="0"/>
              <a:t>Command Line </a:t>
            </a:r>
            <a:r>
              <a:rPr lang="en-US" i="1" dirty="0" smtClean="0"/>
              <a:t>Interface, Net Flow collector.</a:t>
            </a:r>
            <a:endParaRPr lang="en-US" dirty="0"/>
          </a:p>
          <a:p>
            <a:r>
              <a:rPr lang="en-US" dirty="0" smtClean="0"/>
              <a:t>Applications include Network Monitoring, Security Analysis, </a:t>
            </a:r>
            <a:r>
              <a:rPr lang="en-US" dirty="0"/>
              <a:t>Application </a:t>
            </a:r>
            <a:r>
              <a:rPr lang="en-US" dirty="0" smtClean="0"/>
              <a:t>Monitoring,  </a:t>
            </a:r>
            <a:r>
              <a:rPr lang="en-US" dirty="0"/>
              <a:t>User </a:t>
            </a:r>
            <a:r>
              <a:rPr lang="en-US" dirty="0" smtClean="0"/>
              <a:t>Monitoring, Traffic Engineering, </a:t>
            </a:r>
            <a:r>
              <a:rPr lang="en-US" dirty="0"/>
              <a:t>Destination sensitive </a:t>
            </a:r>
            <a:r>
              <a:rPr lang="en-US" dirty="0" smtClean="0"/>
              <a:t>billing.</a:t>
            </a:r>
            <a:endParaRPr lang="en-US" dirty="0"/>
          </a:p>
          <a:p>
            <a:endParaRPr lang="en-US" i="1" dirty="0" smtClean="0"/>
          </a:p>
          <a:p>
            <a:endParaRPr lang="en-US" i="1" dirty="0"/>
          </a:p>
          <a:p>
            <a:endParaRPr lang="en-US" i="1" dirty="0"/>
          </a:p>
          <a:p>
            <a:endParaRPr lang="en-US" dirty="0"/>
          </a:p>
        </p:txBody>
      </p:sp>
    </p:spTree>
    <p:extLst>
      <p:ext uri="{BB962C8B-B14F-4D97-AF65-F5344CB8AC3E}">
        <p14:creationId xmlns:p14="http://schemas.microsoft.com/office/powerpoint/2010/main" val="2552790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Tool</a:t>
            </a:r>
            <a:endParaRPr lang="en-US" dirty="0"/>
          </a:p>
        </p:txBody>
      </p:sp>
      <p:sp>
        <p:nvSpPr>
          <p:cNvPr id="3" name="Content Placeholder 2"/>
          <p:cNvSpPr>
            <a:spLocks noGrp="1"/>
          </p:cNvSpPr>
          <p:nvPr>
            <p:ph idx="1"/>
          </p:nvPr>
        </p:nvSpPr>
        <p:spPr>
          <a:xfrm>
            <a:off x="685800" y="1856317"/>
            <a:ext cx="10131425" cy="3649133"/>
          </a:xfrm>
        </p:spPr>
        <p:txBody>
          <a:bodyPr/>
          <a:lstStyle/>
          <a:p>
            <a:r>
              <a:rPr lang="en-US" dirty="0" smtClean="0"/>
              <a:t>It is a </a:t>
            </a:r>
            <a:r>
              <a:rPr lang="en-US" dirty="0"/>
              <a:t>library and a collection of programs used to collect, send, process, and generate reports from Flow data. </a:t>
            </a:r>
            <a:endParaRPr lang="en-US" dirty="0" smtClean="0"/>
          </a:p>
          <a:p>
            <a:r>
              <a:rPr lang="en-US" dirty="0"/>
              <a:t>C</a:t>
            </a:r>
            <a:r>
              <a:rPr lang="en-US" dirty="0" smtClean="0"/>
              <a:t>an </a:t>
            </a:r>
            <a:r>
              <a:rPr lang="en-US" dirty="0"/>
              <a:t>be used together on a single computer or server or distributed to multiple servers for large </a:t>
            </a:r>
            <a:r>
              <a:rPr lang="en-US" dirty="0" smtClean="0"/>
              <a:t>deployments.</a:t>
            </a:r>
          </a:p>
          <a:p>
            <a:r>
              <a:rPr lang="en-US" dirty="0"/>
              <a:t>Flows are exported from a router in a number of different configurable versions. A flow is a collection of key fields and additional data. </a:t>
            </a:r>
            <a:endParaRPr lang="en-US" dirty="0" smtClean="0"/>
          </a:p>
          <a:p>
            <a:r>
              <a:rPr lang="en-US" dirty="0" smtClean="0"/>
              <a:t>Some of the commands include </a:t>
            </a:r>
            <a:r>
              <a:rPr lang="en-US" i="1" dirty="0" smtClean="0"/>
              <a:t>flow-capture</a:t>
            </a:r>
            <a:r>
              <a:rPr lang="en-US" dirty="0" smtClean="0"/>
              <a:t>,</a:t>
            </a:r>
            <a:r>
              <a:rPr lang="en-US" i="1" dirty="0" smtClean="0"/>
              <a:t> flow-cat</a:t>
            </a:r>
            <a:r>
              <a:rPr lang="en-US" dirty="0" smtClean="0"/>
              <a:t>, </a:t>
            </a:r>
            <a:r>
              <a:rPr lang="en-US" i="1" dirty="0" smtClean="0"/>
              <a:t>flow-report.</a:t>
            </a:r>
            <a:endParaRPr lang="en-US" i="1" dirty="0"/>
          </a:p>
        </p:txBody>
      </p:sp>
    </p:spTree>
    <p:extLst>
      <p:ext uri="{BB962C8B-B14F-4D97-AF65-F5344CB8AC3E}">
        <p14:creationId xmlns:p14="http://schemas.microsoft.com/office/powerpoint/2010/main" val="3456106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 Setup</a:t>
            </a:r>
            <a:endParaRPr lang="en-US" dirty="0"/>
          </a:p>
        </p:txBody>
      </p:sp>
      <p:sp>
        <p:nvSpPr>
          <p:cNvPr id="3" name="Content Placeholder 2"/>
          <p:cNvSpPr>
            <a:spLocks noGrp="1"/>
          </p:cNvSpPr>
          <p:nvPr>
            <p:ph idx="1"/>
          </p:nvPr>
        </p:nvSpPr>
        <p:spPr>
          <a:xfrm>
            <a:off x="685801" y="2017184"/>
            <a:ext cx="10131425" cy="3649133"/>
          </a:xfrm>
        </p:spPr>
        <p:txBody>
          <a:bodyPr/>
          <a:lstStyle/>
          <a:p>
            <a:r>
              <a:rPr lang="en-US" dirty="0" smtClean="0"/>
              <a:t>Installing JDK on Linux</a:t>
            </a:r>
          </a:p>
          <a:p>
            <a:r>
              <a:rPr lang="en-US" dirty="0" smtClean="0"/>
              <a:t>Creating a dedicated Hadoop user</a:t>
            </a:r>
          </a:p>
          <a:p>
            <a:r>
              <a:rPr lang="en-US" dirty="0" smtClean="0"/>
              <a:t>SSH: Secure Shell</a:t>
            </a:r>
          </a:p>
          <a:p>
            <a:r>
              <a:rPr lang="en-US" dirty="0" smtClean="0"/>
              <a:t>Disabling IPV6</a:t>
            </a:r>
          </a:p>
          <a:p>
            <a:r>
              <a:rPr lang="en-US" dirty="0" smtClean="0"/>
              <a:t>Hadoop </a:t>
            </a:r>
            <a:r>
              <a:rPr lang="en-US" dirty="0" err="1" smtClean="0"/>
              <a:t>Config</a:t>
            </a:r>
            <a:r>
              <a:rPr lang="en-US" dirty="0" smtClean="0"/>
              <a:t>. files</a:t>
            </a:r>
          </a:p>
          <a:p>
            <a:r>
              <a:rPr lang="en-US" dirty="0" smtClean="0"/>
              <a:t>Running Hadoop</a:t>
            </a:r>
            <a:endParaRPr lang="en-US" dirty="0"/>
          </a:p>
        </p:txBody>
      </p:sp>
    </p:spTree>
    <p:extLst>
      <p:ext uri="{BB962C8B-B14F-4D97-AF65-F5344CB8AC3E}">
        <p14:creationId xmlns:p14="http://schemas.microsoft.com/office/powerpoint/2010/main" val="2672094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conclusion</a:t>
            </a:r>
            <a:endParaRPr lang="en-US" dirty="0"/>
          </a:p>
        </p:txBody>
      </p:sp>
      <p:sp>
        <p:nvSpPr>
          <p:cNvPr id="3" name="Content Placeholder 2"/>
          <p:cNvSpPr>
            <a:spLocks noGrp="1"/>
          </p:cNvSpPr>
          <p:nvPr>
            <p:ph idx="1"/>
          </p:nvPr>
        </p:nvSpPr>
        <p:spPr/>
        <p:txBody>
          <a:bodyPr/>
          <a:lstStyle/>
          <a:p>
            <a:r>
              <a:rPr lang="en-US" dirty="0" smtClean="0"/>
              <a:t>Net flow usage in implantation of our project.</a:t>
            </a:r>
          </a:p>
          <a:p>
            <a:r>
              <a:rPr lang="en-US" dirty="0" smtClean="0"/>
              <a:t>Read and understood about the different tools available for Network flow collection.</a:t>
            </a:r>
          </a:p>
          <a:p>
            <a:r>
              <a:rPr lang="en-US" dirty="0" smtClean="0"/>
              <a:t>Setup a Single Node Hadoop cluster </a:t>
            </a:r>
          </a:p>
          <a:p>
            <a:endParaRPr lang="en-US" dirty="0" smtClean="0"/>
          </a:p>
          <a:p>
            <a:endParaRPr lang="en-US" dirty="0"/>
          </a:p>
        </p:txBody>
      </p:sp>
    </p:spTree>
    <p:extLst>
      <p:ext uri="{BB962C8B-B14F-4D97-AF65-F5344CB8AC3E}">
        <p14:creationId xmlns:p14="http://schemas.microsoft.com/office/powerpoint/2010/main" val="277391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Phase</a:t>
            </a:r>
          </a:p>
        </p:txBody>
      </p:sp>
      <p:sp>
        <p:nvSpPr>
          <p:cNvPr id="3" name="Content Placeholder 2"/>
          <p:cNvSpPr>
            <a:spLocks noGrp="1"/>
          </p:cNvSpPr>
          <p:nvPr>
            <p:ph idx="1"/>
          </p:nvPr>
        </p:nvSpPr>
        <p:spPr/>
        <p:txBody>
          <a:bodyPr/>
          <a:lstStyle/>
          <a:p>
            <a:r>
              <a:rPr lang="en-US" dirty="0" smtClean="0"/>
              <a:t>Big Data – Overview</a:t>
            </a:r>
          </a:p>
          <a:p>
            <a:r>
              <a:rPr lang="en-US" dirty="0" smtClean="0"/>
              <a:t>Hadoop Framework</a:t>
            </a:r>
          </a:p>
          <a:p>
            <a:r>
              <a:rPr lang="en-US" dirty="0" smtClean="0"/>
              <a:t>Botnet Detection</a:t>
            </a:r>
          </a:p>
          <a:p>
            <a:r>
              <a:rPr lang="en-US" dirty="0" smtClean="0"/>
              <a:t>Detecting </a:t>
            </a:r>
            <a:r>
              <a:rPr lang="en-US" dirty="0"/>
              <a:t>DDoS Attacks with </a:t>
            </a:r>
            <a:r>
              <a:rPr lang="en-US" dirty="0" smtClean="0"/>
              <a:t>Hadoop</a:t>
            </a:r>
          </a:p>
          <a:p>
            <a:r>
              <a:rPr lang="en-US" dirty="0" smtClean="0"/>
              <a:t>Brute-Force Attacks Detection</a:t>
            </a:r>
          </a:p>
          <a:p>
            <a:r>
              <a:rPr lang="en-US" dirty="0" smtClean="0"/>
              <a:t>TCP </a:t>
            </a:r>
            <a:r>
              <a:rPr lang="en-US" dirty="0"/>
              <a:t>Flow Analysis for Defense against Shrew DDoS Attacks</a:t>
            </a:r>
            <a:endParaRPr lang="en-US" dirty="0" smtClean="0"/>
          </a:p>
          <a:p>
            <a:endParaRPr lang="en-US" dirty="0"/>
          </a:p>
        </p:txBody>
      </p:sp>
    </p:spTree>
    <p:extLst>
      <p:ext uri="{BB962C8B-B14F-4D97-AF65-F5344CB8AC3E}">
        <p14:creationId xmlns:p14="http://schemas.microsoft.com/office/powerpoint/2010/main" val="845940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 </a:t>
            </a:r>
            <a:r>
              <a:rPr lang="en-US" dirty="0" smtClean="0"/>
              <a:t>Overview</a:t>
            </a:r>
            <a:endParaRPr lang="en-US" dirty="0"/>
          </a:p>
        </p:txBody>
      </p:sp>
      <p:sp>
        <p:nvSpPr>
          <p:cNvPr id="3" name="Content Placeholder 2"/>
          <p:cNvSpPr>
            <a:spLocks noGrp="1"/>
          </p:cNvSpPr>
          <p:nvPr>
            <p:ph idx="1"/>
          </p:nvPr>
        </p:nvSpPr>
        <p:spPr>
          <a:xfrm>
            <a:off x="685801" y="2032001"/>
            <a:ext cx="10131425" cy="3649133"/>
          </a:xfrm>
        </p:spPr>
        <p:txBody>
          <a:bodyPr/>
          <a:lstStyle/>
          <a:p>
            <a:r>
              <a:rPr lang="en-US" dirty="0" smtClean="0"/>
              <a:t>90</a:t>
            </a:r>
            <a:r>
              <a:rPr lang="en-US" dirty="0"/>
              <a:t>% of the data in the </a:t>
            </a:r>
            <a:r>
              <a:rPr lang="en-US" dirty="0" smtClean="0"/>
              <a:t>world today </a:t>
            </a:r>
            <a:r>
              <a:rPr lang="en-US" dirty="0"/>
              <a:t>has been created in the last two years alone. </a:t>
            </a:r>
          </a:p>
          <a:p>
            <a:r>
              <a:rPr lang="en-US" dirty="0"/>
              <a:t>The term Big Data refers to large-scale information management and </a:t>
            </a:r>
            <a:r>
              <a:rPr lang="en-US" dirty="0" smtClean="0"/>
              <a:t>analysis technologies </a:t>
            </a:r>
            <a:r>
              <a:rPr lang="en-US" dirty="0"/>
              <a:t>that exceed the capability of traditional data </a:t>
            </a:r>
            <a:r>
              <a:rPr lang="en-US" dirty="0" smtClean="0"/>
              <a:t>processing technologies.</a:t>
            </a:r>
          </a:p>
          <a:p>
            <a:r>
              <a:rPr lang="en-US" dirty="0"/>
              <a:t>Big Data Analytics is a paradigm where large data sets are split into small </a:t>
            </a:r>
            <a:r>
              <a:rPr lang="en-US" dirty="0" smtClean="0"/>
              <a:t>ones and </a:t>
            </a:r>
            <a:r>
              <a:rPr lang="en-US" dirty="0"/>
              <a:t>given to worker </a:t>
            </a:r>
            <a:r>
              <a:rPr lang="en-US" dirty="0" smtClean="0"/>
              <a:t>nodes </a:t>
            </a:r>
            <a:r>
              <a:rPr lang="en-US" dirty="0"/>
              <a:t>to compute and all the results are appended to </a:t>
            </a:r>
            <a:r>
              <a:rPr lang="en-US" dirty="0" smtClean="0"/>
              <a:t>give the </a:t>
            </a:r>
            <a:r>
              <a:rPr lang="en-US" dirty="0"/>
              <a:t>result</a:t>
            </a:r>
            <a:r>
              <a:rPr lang="en-US" dirty="0" smtClean="0"/>
              <a:t>.</a:t>
            </a:r>
          </a:p>
          <a:p>
            <a:pPr marL="0" indent="0">
              <a:buNone/>
            </a:pPr>
            <a:endParaRPr lang="en-US" dirty="0"/>
          </a:p>
        </p:txBody>
      </p:sp>
    </p:spTree>
    <p:extLst>
      <p:ext uri="{BB962C8B-B14F-4D97-AF65-F5344CB8AC3E}">
        <p14:creationId xmlns:p14="http://schemas.microsoft.com/office/powerpoint/2010/main" val="460553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596</TotalTime>
  <Words>1597</Words>
  <Application>Microsoft Office PowerPoint</Application>
  <PresentationFormat>Widescreen</PresentationFormat>
  <Paragraphs>174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Celestial</vt:lpstr>
      <vt:lpstr>Network Flow Analysis</vt:lpstr>
      <vt:lpstr>Contents</vt:lpstr>
      <vt:lpstr>Pre-Requisite Phase</vt:lpstr>
      <vt:lpstr>Net Flow</vt:lpstr>
      <vt:lpstr>Flow Tool</vt:lpstr>
      <vt:lpstr>Hadoop - Setup</vt:lpstr>
      <vt:lpstr>Phase I: conclusion</vt:lpstr>
      <vt:lpstr>Understanding Phase</vt:lpstr>
      <vt:lpstr>Big Data – Overview</vt:lpstr>
      <vt:lpstr>Advantages of Big Data Analytics</vt:lpstr>
      <vt:lpstr>Hadoop</vt:lpstr>
      <vt:lpstr>Botnets</vt:lpstr>
      <vt:lpstr>Botnet Framework</vt:lpstr>
      <vt:lpstr>Detecting DDoS Attacks with Hadoop</vt:lpstr>
      <vt:lpstr>Detecting DDoS Attacks with Hadoop</vt:lpstr>
      <vt:lpstr>Brute-Force Attacks</vt:lpstr>
      <vt:lpstr>Brute-Force Attacks</vt:lpstr>
      <vt:lpstr>Brute-Force Attacks</vt:lpstr>
      <vt:lpstr>Building Phase</vt:lpstr>
      <vt:lpstr>Word Count - Single node  </vt:lpstr>
      <vt:lpstr>PowerPoint Presentation</vt:lpstr>
      <vt:lpstr>Multi Node cluster setup</vt:lpstr>
      <vt:lpstr>PowerPoint Presentation</vt:lpstr>
      <vt:lpstr>Packet Count Program</vt:lpstr>
      <vt:lpstr>DDoS Attack types</vt:lpstr>
      <vt:lpstr>DDoS Attack mitigation </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Flow Analysis</dc:title>
  <dc:creator>Yogi</dc:creator>
  <cp:lastModifiedBy>kishore rajendra</cp:lastModifiedBy>
  <cp:revision>44</cp:revision>
  <dcterms:created xsi:type="dcterms:W3CDTF">2014-08-26T11:42:55Z</dcterms:created>
  <dcterms:modified xsi:type="dcterms:W3CDTF">2014-08-31T13:54:34Z</dcterms:modified>
</cp:coreProperties>
</file>