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10" r:id="rId4"/>
    <p:sldId id="314" r:id="rId5"/>
    <p:sldId id="319" r:id="rId6"/>
    <p:sldId id="316" r:id="rId7"/>
    <p:sldId id="317" r:id="rId8"/>
    <p:sldId id="318" r:id="rId9"/>
    <p:sldId id="320" r:id="rId10"/>
    <p:sldId id="321" r:id="rId11"/>
    <p:sldId id="322" r:id="rId12"/>
    <p:sldId id="312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0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8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9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91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C356-0223-4463-86CB-2170DEAB63F8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04CD-9EFA-41A4-B44A-C6216382D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tml/html_layouts.htm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pidtables.com/web/css/css-color.html#cy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UI Design &amp; Evaluation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CO2104</a:t>
            </a:r>
          </a:p>
          <a:p>
            <a:r>
              <a:rPr lang="en-GB" dirty="0"/>
              <a:t>Changing Font Size Using 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for the </a:t>
            </a:r>
            <a:r>
              <a:rPr lang="en-GB" b="1" dirty="0" smtClean="0"/>
              <a:t>additional JavaScript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712368" cy="46553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Now in the JavaScript I have again copied and pasted the code for my first function, and changed the function names to match what I placed in the buttons. </a:t>
            </a:r>
          </a:p>
          <a:p>
            <a:r>
              <a:rPr lang="en-GB" sz="2400" dirty="0" smtClean="0"/>
              <a:t>One function will make the text </a:t>
            </a:r>
            <a:r>
              <a:rPr lang="en-GB" sz="2400" b="1" dirty="0" smtClean="0"/>
              <a:t>“larger”</a:t>
            </a:r>
            <a:r>
              <a:rPr lang="en-GB" sz="2400" dirty="0" smtClean="0"/>
              <a:t>, which increases the size of what ever text you have.</a:t>
            </a:r>
          </a:p>
          <a:p>
            <a:r>
              <a:rPr lang="en-GB" sz="2400" dirty="0" smtClean="0"/>
              <a:t>The middle button resets the text to the original size. This is why </a:t>
            </a:r>
            <a:r>
              <a:rPr lang="en-GB" sz="2400" b="1" dirty="0" err="1" smtClean="0"/>
              <a:t>fontSize</a:t>
            </a:r>
            <a:r>
              <a:rPr lang="en-GB" sz="2400" b="1" dirty="0" smtClean="0"/>
              <a:t> = “inherit”</a:t>
            </a:r>
            <a:r>
              <a:rPr lang="en-GB" sz="2400" dirty="0" smtClean="0"/>
              <a:t>. This will look at the CSS and use that size for the “</a:t>
            </a:r>
            <a:r>
              <a:rPr lang="en-GB" sz="2400" b="1" dirty="0" err="1" smtClean="0"/>
              <a:t>mainSection</a:t>
            </a:r>
            <a:r>
              <a:rPr lang="en-GB" sz="2400" dirty="0" smtClean="0"/>
              <a:t>”</a:t>
            </a:r>
            <a:endParaRPr lang="en-GB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042" r="24758" b="62242"/>
          <a:stretch/>
        </p:blipFill>
        <p:spPr>
          <a:xfrm>
            <a:off x="5550568" y="2842165"/>
            <a:ext cx="6185863" cy="21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to test your code.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12368" cy="435133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You should see that when you run your HTML code you will </a:t>
            </a:r>
            <a:r>
              <a:rPr lang="en-GB" dirty="0" smtClean="0"/>
              <a:t>now have three </a:t>
            </a:r>
            <a:r>
              <a:rPr lang="en-GB" dirty="0" smtClean="0"/>
              <a:t>buttons placed on the links navigation bar. </a:t>
            </a:r>
          </a:p>
          <a:p>
            <a:r>
              <a:rPr lang="en-GB" dirty="0" smtClean="0"/>
              <a:t>When you click on </a:t>
            </a:r>
            <a:r>
              <a:rPr lang="en-GB" dirty="0" smtClean="0"/>
              <a:t>each of these it will change the size of the text.</a:t>
            </a:r>
          </a:p>
          <a:p>
            <a:endParaRPr lang="en-GB" dirty="0"/>
          </a:p>
          <a:p>
            <a:r>
              <a:rPr lang="en-GB" dirty="0" smtClean="0"/>
              <a:t>Instead of using “smaller” or “larger”, you can also use 12px (or other pixel sizes) instead.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44" y="1429122"/>
            <a:ext cx="3677639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73" y="2849529"/>
            <a:ext cx="3677639" cy="36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41201"/>
          <a:stretch/>
        </p:blipFill>
        <p:spPr>
          <a:xfrm>
            <a:off x="7844112" y="4312041"/>
            <a:ext cx="3677639" cy="21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final code…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91" r="12075" b="3371"/>
          <a:stretch/>
        </p:blipFill>
        <p:spPr>
          <a:xfrm>
            <a:off x="3676996" y="1262557"/>
            <a:ext cx="4838007" cy="54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links…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CSS and general HTML support</a:t>
            </a:r>
            <a:endParaRPr lang="en-GB" dirty="0" smtClean="0">
              <a:hlinkClick r:id="rId2"/>
            </a:endParaRPr>
          </a:p>
          <a:p>
            <a:pPr lvl="1"/>
            <a:r>
              <a:rPr lang="en-GB" sz="2800" dirty="0" smtClean="0">
                <a:hlinkClick r:id="rId2"/>
              </a:rPr>
              <a:t>https</a:t>
            </a:r>
            <a:r>
              <a:rPr lang="en-GB" sz="2800" dirty="0">
                <a:hlinkClick r:id="rId2"/>
              </a:rPr>
              <a:t>://</a:t>
            </a:r>
            <a:r>
              <a:rPr lang="en-GB" sz="2800" dirty="0" smtClean="0">
                <a:hlinkClick r:id="rId2"/>
              </a:rPr>
              <a:t>www.w3schools.com/css/default.asp</a:t>
            </a:r>
            <a:endParaRPr lang="en-GB" sz="2800" dirty="0" smtClean="0"/>
          </a:p>
          <a:p>
            <a:endParaRPr lang="en-GB" dirty="0"/>
          </a:p>
          <a:p>
            <a:r>
              <a:rPr lang="en-GB" dirty="0" smtClean="0"/>
              <a:t>For support with HTML layout</a:t>
            </a:r>
          </a:p>
          <a:p>
            <a:pPr lvl="1"/>
            <a:r>
              <a:rPr lang="en-GB" sz="2800" dirty="0" smtClean="0">
                <a:hlinkClick r:id="rId3"/>
              </a:rPr>
              <a:t>https</a:t>
            </a:r>
            <a:r>
              <a:rPr lang="en-GB" sz="2800" dirty="0">
                <a:hlinkClick r:id="rId3"/>
              </a:rPr>
              <a:t>://</a:t>
            </a:r>
            <a:r>
              <a:rPr lang="en-GB" sz="2800" dirty="0" smtClean="0">
                <a:hlinkClick r:id="rId3"/>
              </a:rPr>
              <a:t>www.tutorialspoint.com/html/html_layouts.htm</a:t>
            </a:r>
            <a:endParaRPr lang="en-GB" sz="2800" dirty="0" smtClean="0"/>
          </a:p>
          <a:p>
            <a:endParaRPr lang="en-GB" dirty="0" smtClean="0"/>
          </a:p>
          <a:p>
            <a:r>
              <a:rPr lang="en-GB" dirty="0" smtClean="0"/>
              <a:t>For the options for colours you can use in HTML.</a:t>
            </a:r>
            <a:endParaRPr lang="en-GB" dirty="0"/>
          </a:p>
          <a:p>
            <a:pPr lvl="1"/>
            <a:r>
              <a:rPr lang="en-GB" sz="2800" dirty="0">
                <a:hlinkClick r:id="rId4"/>
              </a:rPr>
              <a:t>https://www.rapidtables.com/web/css/css-color.html#cyan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29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Changing Font Size Using Buttons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you create a website you </a:t>
            </a:r>
            <a:r>
              <a:rPr lang="en-GB" dirty="0" smtClean="0"/>
              <a:t>(as the designer) normally </a:t>
            </a:r>
            <a:r>
              <a:rPr lang="en-GB" dirty="0" smtClean="0"/>
              <a:t>decide on </a:t>
            </a:r>
            <a:r>
              <a:rPr lang="en-GB" dirty="0" smtClean="0"/>
              <a:t>the size of the text.</a:t>
            </a:r>
          </a:p>
          <a:p>
            <a:r>
              <a:rPr lang="en-GB" dirty="0" smtClean="0"/>
              <a:t>This is normally decided based on how much text you have within each section of the page.</a:t>
            </a:r>
          </a:p>
          <a:p>
            <a:pPr lvl="1"/>
            <a:r>
              <a:rPr lang="en-GB" sz="2800" dirty="0" smtClean="0"/>
              <a:t>Or on how good it looks.</a:t>
            </a:r>
          </a:p>
          <a:p>
            <a:r>
              <a:rPr lang="en-GB" dirty="0" smtClean="0"/>
              <a:t>But sometimes this could be too small for the end-user.</a:t>
            </a:r>
          </a:p>
          <a:p>
            <a:r>
              <a:rPr lang="en-GB" dirty="0" smtClean="0"/>
              <a:t>Especially if they are partially sighted or struggle with dyslexia.</a:t>
            </a:r>
            <a:endParaRPr lang="en-GB" dirty="0" smtClean="0"/>
          </a:p>
          <a:p>
            <a:r>
              <a:rPr lang="en-GB" dirty="0" smtClean="0"/>
              <a:t>What would be useful is if there is an option within the site that allows the user to alter the size of the text to match their needs.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8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 starting point.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278"/>
            <a:ext cx="5181600" cy="4876367"/>
          </a:xfrm>
        </p:spPr>
        <p:txBody>
          <a:bodyPr>
            <a:noAutofit/>
          </a:bodyPr>
          <a:lstStyle/>
          <a:p>
            <a:r>
              <a:rPr lang="en-GB" sz="2200" dirty="0" smtClean="0"/>
              <a:t>For this example I will be using the template page I made in the first handout in week </a:t>
            </a:r>
            <a:r>
              <a:rPr lang="en-GB" sz="2200" dirty="0"/>
              <a:t>7 (CSS Layout </a:t>
            </a:r>
            <a:r>
              <a:rPr lang="en-GB" sz="2200" dirty="0" smtClean="0"/>
              <a:t>tutorial</a:t>
            </a:r>
            <a:r>
              <a:rPr lang="en-GB" sz="2200" dirty="0" smtClean="0"/>
              <a:t>).</a:t>
            </a:r>
            <a:endParaRPr lang="en-GB" sz="2200" dirty="0" smtClean="0"/>
          </a:p>
          <a:p>
            <a:r>
              <a:rPr lang="en-GB" sz="2200" dirty="0" smtClean="0"/>
              <a:t>This already has a CSS </a:t>
            </a:r>
            <a:r>
              <a:rPr lang="en-GB" sz="2200" dirty="0" smtClean="0"/>
              <a:t>setup (which does not need to be altered).</a:t>
            </a:r>
            <a:endParaRPr lang="en-GB" sz="2200" dirty="0" smtClean="0"/>
          </a:p>
          <a:p>
            <a:r>
              <a:rPr lang="en-GB" sz="2200" dirty="0" smtClean="0"/>
              <a:t>But I will be </a:t>
            </a:r>
            <a:r>
              <a:rPr lang="en-GB" sz="2200" dirty="0" smtClean="0"/>
              <a:t>adding eventually 3 buttons to the link bar that will allow me to…</a:t>
            </a:r>
          </a:p>
          <a:p>
            <a:pPr lvl="1"/>
            <a:r>
              <a:rPr lang="en-GB" sz="2200" dirty="0" smtClean="0"/>
              <a:t>Shrink the text.</a:t>
            </a:r>
          </a:p>
          <a:p>
            <a:pPr lvl="1"/>
            <a:r>
              <a:rPr lang="en-GB" sz="2200" dirty="0" smtClean="0"/>
              <a:t>Reset the text size.</a:t>
            </a:r>
          </a:p>
          <a:p>
            <a:pPr lvl="1"/>
            <a:r>
              <a:rPr lang="en-GB" sz="2200" dirty="0" smtClean="0"/>
              <a:t>Enlarge the text.</a:t>
            </a:r>
          </a:p>
          <a:p>
            <a:r>
              <a:rPr lang="en-GB" sz="2200" dirty="0" smtClean="0"/>
              <a:t>This will only change the size of the text found within the </a:t>
            </a:r>
            <a:r>
              <a:rPr lang="en-GB" sz="2200" u="sng" dirty="0" smtClean="0"/>
              <a:t>main body </a:t>
            </a:r>
            <a:r>
              <a:rPr lang="en-GB" sz="2200" dirty="0" smtClean="0"/>
              <a:t>of the site.</a:t>
            </a:r>
          </a:p>
          <a:p>
            <a:r>
              <a:rPr lang="en-GB" sz="2200" dirty="0" smtClean="0"/>
              <a:t>This code will all be done in the HTML file</a:t>
            </a:r>
            <a:endParaRPr lang="en-GB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274993" cy="47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Changes to the HTML File – </a:t>
            </a:r>
            <a:r>
              <a:rPr lang="en-GB" sz="4000" b="1" dirty="0" smtClean="0"/>
              <a:t>adding the first button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96044"/>
            <a:ext cx="4712368" cy="490450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I then </a:t>
            </a:r>
            <a:r>
              <a:rPr lang="en-GB" dirty="0" smtClean="0"/>
              <a:t>need </a:t>
            </a:r>
            <a:r>
              <a:rPr lang="en-GB" dirty="0" smtClean="0"/>
              <a:t>to add </a:t>
            </a:r>
            <a:r>
              <a:rPr lang="en-GB" dirty="0" smtClean="0"/>
              <a:t>a button to my HTML code.</a:t>
            </a:r>
            <a:endParaRPr lang="en-GB" dirty="0" smtClean="0"/>
          </a:p>
          <a:p>
            <a:r>
              <a:rPr lang="en-GB" dirty="0" smtClean="0"/>
              <a:t>I have placed </a:t>
            </a:r>
            <a:r>
              <a:rPr lang="en-GB" dirty="0" smtClean="0"/>
              <a:t>this button </a:t>
            </a:r>
            <a:r>
              <a:rPr lang="en-GB" dirty="0" smtClean="0"/>
              <a:t>within the </a:t>
            </a:r>
            <a:r>
              <a:rPr lang="en-GB" b="1" dirty="0" err="1" smtClean="0"/>
              <a:t>linksnav</a:t>
            </a:r>
            <a:r>
              <a:rPr lang="en-GB" dirty="0" smtClean="0"/>
              <a:t> DIV </a:t>
            </a:r>
            <a:r>
              <a:rPr lang="en-GB" dirty="0" smtClean="0"/>
              <a:t>class, </a:t>
            </a:r>
            <a:r>
              <a:rPr lang="en-GB" dirty="0" smtClean="0"/>
              <a:t>so they appear at the top of the link menu.</a:t>
            </a:r>
          </a:p>
          <a:p>
            <a:endParaRPr lang="en-GB" sz="1300" dirty="0"/>
          </a:p>
          <a:p>
            <a:r>
              <a:rPr lang="en-GB" dirty="0" smtClean="0"/>
              <a:t>You </a:t>
            </a:r>
            <a:r>
              <a:rPr lang="en-GB" dirty="0" smtClean="0"/>
              <a:t>this is </a:t>
            </a:r>
            <a:r>
              <a:rPr lang="en-GB" dirty="0" smtClean="0"/>
              <a:t>linked to something called </a:t>
            </a:r>
            <a:r>
              <a:rPr lang="en-GB" dirty="0" smtClean="0"/>
              <a:t>“</a:t>
            </a:r>
            <a:r>
              <a:rPr lang="en-GB" b="1" dirty="0" err="1" smtClean="0"/>
              <a:t>fontSize</a:t>
            </a:r>
            <a:r>
              <a:rPr lang="en-GB" b="1" dirty="0" err="1" smtClean="0"/>
              <a:t>Smaller</a:t>
            </a:r>
            <a:r>
              <a:rPr lang="en-GB" b="1" dirty="0" smtClean="0"/>
              <a:t>”</a:t>
            </a:r>
            <a:r>
              <a:rPr lang="en-GB" dirty="0" smtClean="0"/>
              <a:t>, </a:t>
            </a:r>
            <a:r>
              <a:rPr lang="en-GB" dirty="0" smtClean="0"/>
              <a:t>which is the name of the function I will be using in </a:t>
            </a:r>
            <a:r>
              <a:rPr lang="en-GB" dirty="0" smtClean="0"/>
              <a:t>the JavaScript </a:t>
            </a:r>
            <a:r>
              <a:rPr lang="en-GB" dirty="0" smtClean="0"/>
              <a:t>to change the </a:t>
            </a:r>
            <a:r>
              <a:rPr lang="en-GB" dirty="0" smtClean="0"/>
              <a:t>size of the text.</a:t>
            </a:r>
            <a:endParaRPr lang="en-GB" dirty="0" smtClean="0"/>
          </a:p>
          <a:p>
            <a:endParaRPr lang="en-GB" sz="1300" dirty="0"/>
          </a:p>
          <a:p>
            <a:r>
              <a:rPr lang="en-GB" dirty="0" smtClean="0"/>
              <a:t>The </a:t>
            </a:r>
            <a:r>
              <a:rPr lang="en-GB" b="1" dirty="0" smtClean="0"/>
              <a:t>&lt;</a:t>
            </a:r>
            <a:r>
              <a:rPr lang="en-GB" b="1" dirty="0" err="1" smtClean="0"/>
              <a:t>br</a:t>
            </a:r>
            <a:r>
              <a:rPr lang="en-GB" b="1" dirty="0" smtClean="0"/>
              <a:t> </a:t>
            </a:r>
            <a:r>
              <a:rPr lang="en-GB" b="1" dirty="0" smtClean="0"/>
              <a:t>/&gt; </a:t>
            </a:r>
            <a:r>
              <a:rPr lang="en-GB" dirty="0" smtClean="0"/>
              <a:t>is a </a:t>
            </a:r>
            <a:r>
              <a:rPr lang="en-GB" b="1" dirty="0"/>
              <a:t>single line break</a:t>
            </a:r>
            <a:r>
              <a:rPr lang="en-GB" dirty="0" smtClean="0"/>
              <a:t>. This helps me put each button </a:t>
            </a:r>
            <a:r>
              <a:rPr lang="en-GB" dirty="0" smtClean="0"/>
              <a:t>(eventually) on </a:t>
            </a:r>
            <a:r>
              <a:rPr lang="en-GB" dirty="0" smtClean="0"/>
              <a:t>a separate line. 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&lt; p /&gt; </a:t>
            </a:r>
            <a:r>
              <a:rPr lang="en-GB" dirty="0" smtClean="0"/>
              <a:t>gives me a </a:t>
            </a:r>
            <a:r>
              <a:rPr lang="en-GB" b="1" dirty="0" smtClean="0"/>
              <a:t>paragraph</a:t>
            </a:r>
            <a:r>
              <a:rPr lang="en-GB" dirty="0" smtClean="0"/>
              <a:t> space.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79" r="9939" b="25454"/>
          <a:stretch/>
        </p:blipFill>
        <p:spPr>
          <a:xfrm>
            <a:off x="5793970" y="1596044"/>
            <a:ext cx="5802284" cy="48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Changes to the HTML File –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/>
              <a:t>adding an ID to the Paragraph tag in “</a:t>
            </a:r>
            <a:r>
              <a:rPr lang="en-GB" sz="3600" b="1" dirty="0" err="1" smtClean="0"/>
              <a:t>mainsection</a:t>
            </a:r>
            <a:r>
              <a:rPr lang="en-GB" sz="3600" b="1" dirty="0" smtClean="0"/>
              <a:t>”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96044"/>
            <a:ext cx="4712368" cy="4904509"/>
          </a:xfrm>
        </p:spPr>
        <p:txBody>
          <a:bodyPr>
            <a:normAutofit/>
          </a:bodyPr>
          <a:lstStyle/>
          <a:p>
            <a:r>
              <a:rPr lang="en-GB" dirty="0" smtClean="0"/>
              <a:t>You should also notice within the </a:t>
            </a:r>
            <a:r>
              <a:rPr lang="en-GB" b="1" dirty="0" smtClean="0"/>
              <a:t>div class “</a:t>
            </a:r>
            <a:r>
              <a:rPr lang="en-GB" b="1" dirty="0" err="1" smtClean="0"/>
              <a:t>mainsection</a:t>
            </a:r>
            <a:r>
              <a:rPr lang="en-GB" b="1" dirty="0" smtClean="0"/>
              <a:t>” </a:t>
            </a:r>
            <a:r>
              <a:rPr lang="en-GB" dirty="0" smtClean="0"/>
              <a:t>I have changed the &lt;p&gt; tag to include an ID.</a:t>
            </a:r>
          </a:p>
          <a:p>
            <a:r>
              <a:rPr lang="en-GB" dirty="0" smtClean="0"/>
              <a:t>I have changed…</a:t>
            </a:r>
          </a:p>
          <a:p>
            <a:pPr marL="457200" lvl="1" indent="0">
              <a:buNone/>
            </a:pPr>
            <a:r>
              <a:rPr lang="en-GB" sz="2800" b="1" dirty="0" smtClean="0"/>
              <a:t>&lt;p&gt;</a:t>
            </a:r>
          </a:p>
          <a:p>
            <a:pPr marL="457200" lvl="1" indent="0">
              <a:buNone/>
            </a:pPr>
            <a:r>
              <a:rPr lang="en-GB" sz="2800" dirty="0" smtClean="0"/>
              <a:t>…to be…</a:t>
            </a:r>
          </a:p>
          <a:p>
            <a:pPr marL="457200" lvl="1" indent="0">
              <a:buNone/>
            </a:pPr>
            <a:r>
              <a:rPr lang="en-GB" sz="2800" b="1" dirty="0" smtClean="0"/>
              <a:t>&lt;p id = “</a:t>
            </a:r>
            <a:r>
              <a:rPr lang="en-GB" sz="2800" b="1" dirty="0" err="1" smtClean="0"/>
              <a:t>maintext</a:t>
            </a:r>
            <a:r>
              <a:rPr lang="en-GB" sz="2800" b="1" dirty="0" smtClean="0"/>
              <a:t>”&gt;</a:t>
            </a:r>
            <a:endParaRPr lang="en-GB" sz="2800" b="1" dirty="0" smtClean="0"/>
          </a:p>
          <a:p>
            <a:r>
              <a:rPr lang="en-GB" dirty="0" smtClean="0"/>
              <a:t>This ID means I can reference this in my JavaScript.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79" r="9939" b="25454"/>
          <a:stretch/>
        </p:blipFill>
        <p:spPr>
          <a:xfrm>
            <a:off x="5793970" y="1596044"/>
            <a:ext cx="5802284" cy="48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8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for the JavaScript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4712368" cy="465538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As this is going to be only 2 lines of code I have decided to add this to the top of my HTML.</a:t>
            </a:r>
          </a:p>
          <a:p>
            <a:r>
              <a:rPr lang="en-GB" sz="2400" dirty="0" smtClean="0"/>
              <a:t>But if you have a number of functions for a single page (like code for your menus) this would be better running from its own JavaScript file.</a:t>
            </a:r>
          </a:p>
          <a:p>
            <a:endParaRPr lang="en-GB" sz="2400" dirty="0"/>
          </a:p>
          <a:p>
            <a:r>
              <a:rPr lang="en-GB" sz="2400" dirty="0" smtClean="0"/>
              <a:t>This is what my code looks like.</a:t>
            </a:r>
          </a:p>
          <a:p>
            <a:r>
              <a:rPr lang="en-GB" sz="2400" dirty="0" smtClean="0"/>
              <a:t>This will be explained on the next slide.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19" r="25181" b="65762"/>
          <a:stretch/>
        </p:blipFill>
        <p:spPr>
          <a:xfrm>
            <a:off x="5550568" y="2446642"/>
            <a:ext cx="6204103" cy="26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5119" r="25181" b="65762"/>
          <a:stretch/>
        </p:blipFill>
        <p:spPr>
          <a:xfrm>
            <a:off x="2459591" y="2828999"/>
            <a:ext cx="7308255" cy="3081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for the JavaScript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1596" y="1724908"/>
            <a:ext cx="185777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function is called </a:t>
            </a:r>
            <a:r>
              <a:rPr lang="en-GB" b="1" dirty="0" err="1" smtClean="0"/>
              <a:t>fontSize</a:t>
            </a:r>
            <a:r>
              <a:rPr lang="en-GB" b="1" dirty="0" err="1" smtClean="0"/>
              <a:t>Smaller</a:t>
            </a:r>
            <a:r>
              <a:rPr lang="en-GB" dirty="0" smtClean="0"/>
              <a:t>, </a:t>
            </a:r>
            <a:r>
              <a:rPr lang="en-GB" dirty="0" smtClean="0"/>
              <a:t>which we reference to in our button code in the HTML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319370" y="2740571"/>
            <a:ext cx="1770492" cy="164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596" y="3895937"/>
            <a:ext cx="18577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saying to select the item within the HTML with the </a:t>
            </a:r>
            <a:r>
              <a:rPr lang="en-GB" b="1" dirty="0" smtClean="0"/>
              <a:t>ID</a:t>
            </a:r>
            <a:r>
              <a:rPr lang="en-GB" dirty="0" smtClean="0"/>
              <a:t> found within the brackets (i.e. </a:t>
            </a:r>
            <a:r>
              <a:rPr lang="en-GB" dirty="0" smtClean="0"/>
              <a:t>text in the main body of the site.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319370" y="4717292"/>
            <a:ext cx="1587612" cy="332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3340" y="2368567"/>
            <a:ext cx="185777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</a:t>
            </a:r>
            <a:r>
              <a:rPr lang="en-GB" dirty="0" smtClean="0"/>
              <a:t>saying we are changing the </a:t>
            </a:r>
            <a:r>
              <a:rPr lang="en-GB" b="1" dirty="0" err="1" smtClean="0"/>
              <a:t>fontSize</a:t>
            </a:r>
            <a:r>
              <a:rPr lang="en-GB" dirty="0" smtClean="0"/>
              <a:t> so that it equals “</a:t>
            </a:r>
            <a:r>
              <a:rPr lang="en-GB" b="1" dirty="0" smtClean="0"/>
              <a:t>smaller</a:t>
            </a:r>
            <a:r>
              <a:rPr lang="en-GB" dirty="0" smtClean="0"/>
              <a:t>”. This command will make any piece of text smaller than it initial size.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8038408" y="3661229"/>
            <a:ext cx="1944932" cy="888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Now to test your code.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12368" cy="4351339"/>
          </a:xfrm>
        </p:spPr>
        <p:txBody>
          <a:bodyPr>
            <a:normAutofit/>
          </a:bodyPr>
          <a:lstStyle/>
          <a:p>
            <a:r>
              <a:rPr lang="en-GB" dirty="0" smtClean="0"/>
              <a:t>You should see that when you run your HTML code you will have </a:t>
            </a:r>
            <a:r>
              <a:rPr lang="en-GB" dirty="0" smtClean="0"/>
              <a:t>one </a:t>
            </a:r>
            <a:r>
              <a:rPr lang="en-GB" dirty="0" smtClean="0"/>
              <a:t>buttons placed on the links navigation bar. </a:t>
            </a:r>
          </a:p>
          <a:p>
            <a:r>
              <a:rPr lang="en-GB" dirty="0" smtClean="0"/>
              <a:t>When you click on </a:t>
            </a:r>
            <a:r>
              <a:rPr lang="en-GB" dirty="0" smtClean="0"/>
              <a:t>this the text in the main part of the website becomes smaller.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98" y="1474429"/>
            <a:ext cx="3677639" cy="3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47" y="2930621"/>
            <a:ext cx="36776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Changes to the HTML File –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adding more buttons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2368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Now you have a button to shrink the text it would be good to have buttons to enlarge this text, and to reset it back to how it was.</a:t>
            </a:r>
          </a:p>
          <a:p>
            <a:endParaRPr lang="en-GB" dirty="0"/>
          </a:p>
          <a:p>
            <a:r>
              <a:rPr lang="en-GB" dirty="0" smtClean="0"/>
              <a:t>So copy the code for the initial button that you made, and paste that below it.</a:t>
            </a:r>
          </a:p>
          <a:p>
            <a:r>
              <a:rPr lang="en-GB" dirty="0" smtClean="0"/>
              <a:t>Then change the text and function name as I have in my code.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9804" r="25556" b="28644"/>
          <a:stretch/>
        </p:blipFill>
        <p:spPr>
          <a:xfrm>
            <a:off x="5826272" y="2078182"/>
            <a:ext cx="5952861" cy="35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862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UI Design &amp; Evaluation</vt:lpstr>
      <vt:lpstr>Changing Font Size Using Buttons</vt:lpstr>
      <vt:lpstr>A starting point.</vt:lpstr>
      <vt:lpstr>Changes to the HTML File – adding the first button</vt:lpstr>
      <vt:lpstr>Changes to the HTML File –  adding an ID to the Paragraph tag in “mainsection”</vt:lpstr>
      <vt:lpstr>Now for the JavaScript</vt:lpstr>
      <vt:lpstr>Now for the JavaScript</vt:lpstr>
      <vt:lpstr>Now to test your code.</vt:lpstr>
      <vt:lpstr>Changes to the HTML File –  adding more buttons</vt:lpstr>
      <vt:lpstr>Now for the additional JavaScript</vt:lpstr>
      <vt:lpstr>Now to test your code.</vt:lpstr>
      <vt:lpstr>The final code…</vt:lpstr>
      <vt:lpstr>Useful links…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&amp; Evaluation</dc:title>
  <dc:creator>Simmons, Martyn</dc:creator>
  <cp:lastModifiedBy>Simmons, Martyn</cp:lastModifiedBy>
  <cp:revision>77</cp:revision>
  <dcterms:created xsi:type="dcterms:W3CDTF">2020-02-17T16:06:14Z</dcterms:created>
  <dcterms:modified xsi:type="dcterms:W3CDTF">2020-03-18T11:47:48Z</dcterms:modified>
</cp:coreProperties>
</file>