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10" r:id="rId4"/>
    <p:sldId id="313" r:id="rId5"/>
    <p:sldId id="314" r:id="rId6"/>
    <p:sldId id="315" r:id="rId7"/>
    <p:sldId id="316" r:id="rId8"/>
    <p:sldId id="317" r:id="rId9"/>
    <p:sldId id="318" r:id="rId10"/>
    <p:sldId id="312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5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0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0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8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9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1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1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4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C356-0223-4463-86CB-2170DEAB63F8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tml/html_layouts.htm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pidtables.com/web/css/css-color.html#cy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UI Design &amp; Evaluation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CO2104</a:t>
            </a:r>
          </a:p>
          <a:p>
            <a:r>
              <a:rPr lang="en-GB"/>
              <a:t>Button To Switch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final code…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251" r="6358"/>
          <a:stretch/>
        </p:blipFill>
        <p:spPr>
          <a:xfrm>
            <a:off x="1101684" y="1417638"/>
            <a:ext cx="4153346" cy="5167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" t="6364" r="14932"/>
          <a:stretch/>
        </p:blipFill>
        <p:spPr>
          <a:xfrm>
            <a:off x="6347368" y="1825624"/>
            <a:ext cx="2043401" cy="4759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5633" r="59803"/>
          <a:stretch/>
        </p:blipFill>
        <p:spPr>
          <a:xfrm>
            <a:off x="9247124" y="1825624"/>
            <a:ext cx="1769908" cy="475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7368" y="1417638"/>
            <a:ext cx="195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MyCSS.css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153554" y="1412530"/>
            <a:ext cx="195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AlternativeCSS.css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74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Useful links…</a:t>
            </a:r>
            <a:endParaRPr lang="en-GB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CSS and general HTML support</a:t>
            </a:r>
            <a:endParaRPr lang="en-GB" dirty="0" smtClean="0">
              <a:hlinkClick r:id="rId2"/>
            </a:endParaRPr>
          </a:p>
          <a:p>
            <a:pPr lvl="1"/>
            <a:r>
              <a:rPr lang="en-GB" sz="2800" dirty="0" smtClean="0">
                <a:hlinkClick r:id="rId2"/>
              </a:rPr>
              <a:t>https</a:t>
            </a:r>
            <a:r>
              <a:rPr lang="en-GB" sz="2800" dirty="0">
                <a:hlinkClick r:id="rId2"/>
              </a:rPr>
              <a:t>://</a:t>
            </a:r>
            <a:r>
              <a:rPr lang="en-GB" sz="2800" dirty="0" smtClean="0">
                <a:hlinkClick r:id="rId2"/>
              </a:rPr>
              <a:t>www.w3schools.com/css/default.asp</a:t>
            </a:r>
            <a:endParaRPr lang="en-GB" sz="2800" dirty="0" smtClean="0"/>
          </a:p>
          <a:p>
            <a:endParaRPr lang="en-GB" dirty="0"/>
          </a:p>
          <a:p>
            <a:r>
              <a:rPr lang="en-GB" dirty="0" smtClean="0"/>
              <a:t>For support with HTML layout</a:t>
            </a:r>
          </a:p>
          <a:p>
            <a:pPr lvl="1"/>
            <a:r>
              <a:rPr lang="en-GB" sz="2800" dirty="0" smtClean="0">
                <a:hlinkClick r:id="rId3"/>
              </a:rPr>
              <a:t>https</a:t>
            </a:r>
            <a:r>
              <a:rPr lang="en-GB" sz="2800" dirty="0">
                <a:hlinkClick r:id="rId3"/>
              </a:rPr>
              <a:t>://</a:t>
            </a:r>
            <a:r>
              <a:rPr lang="en-GB" sz="2800" dirty="0" smtClean="0">
                <a:hlinkClick r:id="rId3"/>
              </a:rPr>
              <a:t>www.tutorialspoint.com/html/html_layouts.htm</a:t>
            </a:r>
            <a:endParaRPr lang="en-GB" sz="2800" dirty="0" smtClean="0"/>
          </a:p>
          <a:p>
            <a:endParaRPr lang="en-GB" dirty="0" smtClean="0"/>
          </a:p>
          <a:p>
            <a:r>
              <a:rPr lang="en-GB" dirty="0" smtClean="0"/>
              <a:t>For the options for colours you can use in HTML.</a:t>
            </a:r>
            <a:endParaRPr lang="en-GB" dirty="0"/>
          </a:p>
          <a:p>
            <a:pPr lvl="1"/>
            <a:r>
              <a:rPr lang="en-GB" sz="2800" dirty="0">
                <a:hlinkClick r:id="rId4"/>
              </a:rPr>
              <a:t>https://www.rapidtables.com/web/css/css-color.html#cyan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0529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Button To Switch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you create a website you normally decide on a style (colour, font style, font size, </a:t>
            </a:r>
            <a:r>
              <a:rPr lang="en-GB" dirty="0" smtClean="0"/>
              <a:t>layout, etc…).</a:t>
            </a:r>
          </a:p>
          <a:p>
            <a:r>
              <a:rPr lang="en-GB" dirty="0" smtClean="0"/>
              <a:t>The user </a:t>
            </a:r>
            <a:r>
              <a:rPr lang="en-GB" dirty="0" smtClean="0"/>
              <a:t>as no choice but to </a:t>
            </a:r>
            <a:r>
              <a:rPr lang="en-GB" dirty="0" smtClean="0"/>
              <a:t>accept that design.</a:t>
            </a:r>
            <a:endParaRPr lang="en-GB" dirty="0" smtClean="0"/>
          </a:p>
          <a:p>
            <a:r>
              <a:rPr lang="en-GB" dirty="0" smtClean="0"/>
              <a:t>But this is not always suitable for all users. </a:t>
            </a:r>
          </a:p>
          <a:p>
            <a:r>
              <a:rPr lang="en-GB" dirty="0" smtClean="0"/>
              <a:t>Those that are </a:t>
            </a:r>
            <a:r>
              <a:rPr lang="en-GB" dirty="0" smtClean="0"/>
              <a:t>colour blind </a:t>
            </a:r>
            <a:r>
              <a:rPr lang="en-GB" dirty="0" smtClean="0"/>
              <a:t>or dyslexic can sometime struggle </a:t>
            </a:r>
            <a:r>
              <a:rPr lang="en-GB" dirty="0" smtClean="0"/>
              <a:t>to read/see </a:t>
            </a:r>
            <a:r>
              <a:rPr lang="en-GB" dirty="0" smtClean="0"/>
              <a:t>text with the </a:t>
            </a:r>
            <a:r>
              <a:rPr lang="en-GB" dirty="0" smtClean="0"/>
              <a:t>choices </a:t>
            </a:r>
            <a:r>
              <a:rPr lang="en-GB" dirty="0" smtClean="0"/>
              <a:t>you as a designer have made.</a:t>
            </a:r>
          </a:p>
          <a:p>
            <a:r>
              <a:rPr lang="en-GB" dirty="0" smtClean="0"/>
              <a:t>So sometimes it is good to make 2 (or more) different CSS files that the user can then chose from.</a:t>
            </a:r>
          </a:p>
          <a:p>
            <a:r>
              <a:rPr lang="en-GB" dirty="0" smtClean="0"/>
              <a:t>One of these options could be a high contrast version so it is easier to read (for example).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8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starting point.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this example I will be using the template page I made in the first handout in week </a:t>
            </a:r>
            <a:r>
              <a:rPr lang="en-GB" dirty="0"/>
              <a:t>7 (CSS Layout </a:t>
            </a:r>
            <a:r>
              <a:rPr lang="en-GB" dirty="0" smtClean="0"/>
              <a:t>tutorial)</a:t>
            </a:r>
          </a:p>
          <a:p>
            <a:r>
              <a:rPr lang="en-GB" dirty="0" smtClean="0"/>
              <a:t>This already has a CSS setup.</a:t>
            </a:r>
          </a:p>
          <a:p>
            <a:r>
              <a:rPr lang="en-GB" dirty="0" smtClean="0"/>
              <a:t>But I will be making a different CSS which will change the colours and font styles.</a:t>
            </a:r>
          </a:p>
          <a:p>
            <a:r>
              <a:rPr lang="en-GB" dirty="0" smtClean="0"/>
              <a:t>Then add 2 button to allow the user to switch </a:t>
            </a:r>
            <a:r>
              <a:rPr lang="en-GB" dirty="0" smtClean="0"/>
              <a:t>between the styles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274993" cy="47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starting point.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start with I made a simple copy of my existing CSS file (called </a:t>
            </a:r>
            <a:r>
              <a:rPr lang="en-GB" b="1" dirty="0" smtClean="0"/>
              <a:t>MyCSS.css</a:t>
            </a:r>
            <a:r>
              <a:rPr lang="en-GB" dirty="0" smtClean="0"/>
              <a:t>) and called it </a:t>
            </a:r>
            <a:r>
              <a:rPr lang="en-GB" b="1" dirty="0" smtClean="0"/>
              <a:t>AlternativeCSS.css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 then altered some of the colours and </a:t>
            </a:r>
            <a:r>
              <a:rPr lang="en-GB" dirty="0" smtClean="0"/>
              <a:t>font styles </a:t>
            </a:r>
            <a:r>
              <a:rPr lang="en-GB" dirty="0" smtClean="0"/>
              <a:t>in order to make it look different. </a:t>
            </a:r>
          </a:p>
          <a:p>
            <a:pPr lvl="1"/>
            <a:r>
              <a:rPr lang="en-GB" dirty="0" smtClean="0"/>
              <a:t>My example is an extreme change just so you can see the difference.</a:t>
            </a:r>
          </a:p>
          <a:p>
            <a:r>
              <a:rPr lang="en-GB" dirty="0" smtClean="0"/>
              <a:t>This is the same web page but using a different CSS.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33" y="1484068"/>
            <a:ext cx="3677639" cy="36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83" y="2809631"/>
            <a:ext cx="36776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Changes to the HTML File – adding buttons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96044"/>
            <a:ext cx="4712368" cy="4904509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 then had to add 2 buttons the HTML page.</a:t>
            </a:r>
          </a:p>
          <a:p>
            <a:r>
              <a:rPr lang="en-GB" dirty="0" smtClean="0"/>
              <a:t>I have placed these buttons within the </a:t>
            </a:r>
            <a:r>
              <a:rPr lang="en-GB" b="1" dirty="0" err="1" smtClean="0"/>
              <a:t>linksnav</a:t>
            </a:r>
            <a:r>
              <a:rPr lang="en-GB" dirty="0" smtClean="0"/>
              <a:t> DIV class so they appear at the top of the link menu.</a:t>
            </a:r>
          </a:p>
          <a:p>
            <a:endParaRPr lang="en-GB" dirty="0"/>
          </a:p>
          <a:p>
            <a:r>
              <a:rPr lang="en-GB" dirty="0" smtClean="0"/>
              <a:t>You will notice each one is linked to something called “</a:t>
            </a:r>
            <a:r>
              <a:rPr lang="en-GB" b="1" dirty="0" err="1" smtClean="0"/>
              <a:t>swapStyleSheet</a:t>
            </a:r>
            <a:r>
              <a:rPr lang="en-GB" b="1" dirty="0" smtClean="0"/>
              <a:t>”</a:t>
            </a:r>
            <a:r>
              <a:rPr lang="en-GB" dirty="0" smtClean="0"/>
              <a:t>, which is the name of the function I will be using in JavaScript to change the style sheets.</a:t>
            </a:r>
          </a:p>
          <a:p>
            <a:r>
              <a:rPr lang="en-GB" dirty="0" smtClean="0"/>
              <a:t>Then in the brackets are the names of my different stylesheet.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b="1" dirty="0" smtClean="0"/>
              <a:t>&lt;</a:t>
            </a:r>
            <a:r>
              <a:rPr lang="en-GB" b="1" dirty="0" err="1" smtClean="0"/>
              <a:t>br</a:t>
            </a:r>
            <a:r>
              <a:rPr lang="en-GB" b="1" dirty="0" smtClean="0"/>
              <a:t> / &gt; </a:t>
            </a:r>
            <a:r>
              <a:rPr lang="en-GB" dirty="0" smtClean="0"/>
              <a:t>is a </a:t>
            </a:r>
            <a:r>
              <a:rPr lang="en-GB" b="1" dirty="0"/>
              <a:t>single line break</a:t>
            </a:r>
            <a:r>
              <a:rPr lang="en-GB" dirty="0" smtClean="0"/>
              <a:t>. </a:t>
            </a:r>
            <a:r>
              <a:rPr lang="en-GB" dirty="0" smtClean="0"/>
              <a:t>This helps me put each button on a separate line. 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&lt; p /&gt; </a:t>
            </a:r>
            <a:r>
              <a:rPr lang="en-GB" dirty="0" smtClean="0"/>
              <a:t>gives me a </a:t>
            </a:r>
            <a:r>
              <a:rPr lang="en-GB" b="1" dirty="0" smtClean="0"/>
              <a:t>paragraph</a:t>
            </a:r>
            <a:r>
              <a:rPr lang="en-GB" dirty="0" smtClean="0"/>
              <a:t> space.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6939" r="5746" b="30317"/>
          <a:stretch/>
        </p:blipFill>
        <p:spPr>
          <a:xfrm>
            <a:off x="5716463" y="2149642"/>
            <a:ext cx="609307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Changes to the HTML File – alter link to my CSS files.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2368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last thing you are left to </a:t>
            </a:r>
            <a:r>
              <a:rPr lang="en-GB" dirty="0" smtClean="0"/>
              <a:t>alter is </a:t>
            </a:r>
            <a:r>
              <a:rPr lang="en-GB" dirty="0" smtClean="0"/>
              <a:t>the link code for your CSS.</a:t>
            </a:r>
            <a:endParaRPr lang="en-GB" i="1" dirty="0" smtClean="0"/>
          </a:p>
          <a:p>
            <a:endParaRPr lang="en-GB" dirty="0"/>
          </a:p>
          <a:p>
            <a:r>
              <a:rPr lang="en-GB" dirty="0" smtClean="0"/>
              <a:t>What you should </a:t>
            </a:r>
            <a:r>
              <a:rPr lang="en-GB" dirty="0" smtClean="0"/>
              <a:t>have </a:t>
            </a:r>
            <a:r>
              <a:rPr lang="en-GB" dirty="0" smtClean="0"/>
              <a:t>spotted is that I have added some additional text to the link to the CSS.</a:t>
            </a:r>
          </a:p>
          <a:p>
            <a:endParaRPr lang="en-GB" dirty="0" smtClean="0"/>
          </a:p>
          <a:p>
            <a:r>
              <a:rPr lang="en-GB" dirty="0" smtClean="0"/>
              <a:t>You will have noticed I have now given it an </a:t>
            </a:r>
            <a:r>
              <a:rPr lang="en-GB" b="1" dirty="0"/>
              <a:t>ID</a:t>
            </a:r>
            <a:r>
              <a:rPr lang="en-GB" dirty="0" smtClean="0"/>
              <a:t>. This is because I need to reference </a:t>
            </a:r>
            <a:r>
              <a:rPr lang="en-GB" dirty="0" smtClean="0"/>
              <a:t>the link to my CSS </a:t>
            </a:r>
            <a:r>
              <a:rPr lang="en-GB" dirty="0" smtClean="0"/>
              <a:t>from my JavaScript. </a:t>
            </a:r>
          </a:p>
          <a:p>
            <a:endParaRPr lang="en-GB" dirty="0" smtClean="0"/>
          </a:p>
          <a:p>
            <a:r>
              <a:rPr lang="en-GB" dirty="0" smtClean="0"/>
              <a:t>My </a:t>
            </a:r>
            <a:r>
              <a:rPr lang="en-GB" b="1" dirty="0" smtClean="0"/>
              <a:t>ID</a:t>
            </a:r>
            <a:r>
              <a:rPr lang="en-GB" dirty="0" smtClean="0"/>
              <a:t> for referencing my stylesheet is “</a:t>
            </a:r>
            <a:r>
              <a:rPr lang="en-GB" b="1" dirty="0" err="1" smtClean="0"/>
              <a:t>pagestyle</a:t>
            </a:r>
            <a:r>
              <a:rPr lang="en-GB" dirty="0" smtClean="0"/>
              <a:t>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441" r="16947" b="76267"/>
          <a:stretch/>
        </p:blipFill>
        <p:spPr>
          <a:xfrm>
            <a:off x="5647311" y="2626822"/>
            <a:ext cx="6231377" cy="1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for the JavaScript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4712368" cy="465538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As this is going to be only 2 lines of code I have decided to add this to the top of my HTML.</a:t>
            </a:r>
          </a:p>
          <a:p>
            <a:r>
              <a:rPr lang="en-GB" sz="2400" dirty="0" smtClean="0"/>
              <a:t>But if you have a number of functions </a:t>
            </a:r>
            <a:r>
              <a:rPr lang="en-GB" sz="2400" dirty="0" smtClean="0"/>
              <a:t>for a single page (like code for your menus) this </a:t>
            </a:r>
            <a:r>
              <a:rPr lang="en-GB" sz="2400" dirty="0" smtClean="0"/>
              <a:t>would be better running from its own </a:t>
            </a:r>
            <a:r>
              <a:rPr lang="en-GB" sz="2400" dirty="0" smtClean="0"/>
              <a:t>JavaScript file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This is what my code looks like.</a:t>
            </a:r>
          </a:p>
          <a:p>
            <a:r>
              <a:rPr lang="en-GB" sz="2400" dirty="0" smtClean="0"/>
              <a:t>This will be explained on the next slide.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591" r="14554" b="61566"/>
          <a:stretch/>
        </p:blipFill>
        <p:spPr>
          <a:xfrm>
            <a:off x="5550568" y="2277979"/>
            <a:ext cx="6380747" cy="26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for the JavaScript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042" r="14554" b="61566"/>
          <a:stretch/>
        </p:blipFill>
        <p:spPr>
          <a:xfrm>
            <a:off x="2459591" y="2612572"/>
            <a:ext cx="7277968" cy="2959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036" y="1717128"/>
            <a:ext cx="185777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declaring the following code as </a:t>
            </a:r>
            <a:r>
              <a:rPr lang="en-GB" b="1" dirty="0" smtClean="0"/>
              <a:t>JavaScript,</a:t>
            </a:r>
            <a:r>
              <a:rPr lang="en-GB" dirty="0" smtClean="0"/>
              <a:t> </a:t>
            </a:r>
            <a:r>
              <a:rPr lang="en-GB" dirty="0" smtClean="0"/>
              <a:t>and will be in a </a:t>
            </a:r>
            <a:r>
              <a:rPr lang="en-GB" b="1" dirty="0" smtClean="0"/>
              <a:t>text</a:t>
            </a:r>
            <a:r>
              <a:rPr lang="en-GB" dirty="0" smtClean="0"/>
              <a:t> format.</a:t>
            </a:r>
            <a:endParaRPr lang="en-GB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213810" y="2594291"/>
            <a:ext cx="529390" cy="15220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036" y="4157470"/>
            <a:ext cx="185777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function is called </a:t>
            </a:r>
            <a:r>
              <a:rPr lang="en-GB" b="1" dirty="0" err="1" smtClean="0"/>
              <a:t>swapStyleSheet</a:t>
            </a:r>
            <a:r>
              <a:rPr lang="en-GB" dirty="0" smtClean="0"/>
              <a:t>, which we reference to in our button code in the HTML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213810" y="4684299"/>
            <a:ext cx="529390" cy="488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591" y="1722236"/>
            <a:ext cx="7277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saying to select the item within the HTML with the </a:t>
            </a:r>
            <a:r>
              <a:rPr lang="en-GB" b="1" dirty="0" smtClean="0"/>
              <a:t>ID</a:t>
            </a:r>
            <a:r>
              <a:rPr lang="en-GB" dirty="0" smtClean="0"/>
              <a:t> found within the brackets (i.e. </a:t>
            </a:r>
            <a:r>
              <a:rPr lang="en-GB" dirty="0" smtClean="0"/>
              <a:t>the </a:t>
            </a:r>
            <a:r>
              <a:rPr lang="en-GB" dirty="0" smtClean="0"/>
              <a:t>link to the CSS)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098575" y="2368567"/>
            <a:ext cx="105560" cy="2315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3340" y="2368567"/>
            <a:ext cx="185777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setting the attributes for the this item. The attributes it is changing is the ‘</a:t>
            </a:r>
            <a:r>
              <a:rPr lang="en-GB" b="1" dirty="0" err="1" smtClean="0"/>
              <a:t>href</a:t>
            </a:r>
            <a:r>
              <a:rPr lang="en-GB" dirty="0" smtClean="0"/>
              <a:t>’, 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8336747" y="3245730"/>
            <a:ext cx="1646593" cy="1471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83340" y="4549537"/>
            <a:ext cx="185777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sheet part is an attribute that holds the option selected from whichever button is pressed.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9320464" y="5000059"/>
            <a:ext cx="662876" cy="4266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3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to test your code.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12368" cy="4351339"/>
          </a:xfrm>
        </p:spPr>
        <p:txBody>
          <a:bodyPr>
            <a:normAutofit/>
          </a:bodyPr>
          <a:lstStyle/>
          <a:p>
            <a:r>
              <a:rPr lang="en-GB" dirty="0" smtClean="0"/>
              <a:t>You should see that when you run your HTML code you will have two buttons placed on the links navigation bar. </a:t>
            </a:r>
          </a:p>
          <a:p>
            <a:r>
              <a:rPr lang="en-GB" dirty="0" smtClean="0"/>
              <a:t>When you click on each the appearance of the page changes in accordance to the CSS you have chosen.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11" y="1484068"/>
            <a:ext cx="3677639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161" y="2809631"/>
            <a:ext cx="36776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727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UI Design &amp; Evaluation</vt:lpstr>
      <vt:lpstr>Button To Switch CSS</vt:lpstr>
      <vt:lpstr>A starting point.</vt:lpstr>
      <vt:lpstr>A starting point.</vt:lpstr>
      <vt:lpstr>Changes to the HTML File – adding buttons</vt:lpstr>
      <vt:lpstr>Changes to the HTML File – alter link to my CSS files.</vt:lpstr>
      <vt:lpstr>Now for the JavaScript</vt:lpstr>
      <vt:lpstr>Now for the JavaScript</vt:lpstr>
      <vt:lpstr>Now to test your code.</vt:lpstr>
      <vt:lpstr>The final code…</vt:lpstr>
      <vt:lpstr>Useful links…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&amp; Evaluation</dc:title>
  <dc:creator>Simmons, Martyn</dc:creator>
  <cp:lastModifiedBy>Simmons, Martyn</cp:lastModifiedBy>
  <cp:revision>67</cp:revision>
  <dcterms:created xsi:type="dcterms:W3CDTF">2020-02-17T16:06:14Z</dcterms:created>
  <dcterms:modified xsi:type="dcterms:W3CDTF">2020-03-17T14:37:46Z</dcterms:modified>
</cp:coreProperties>
</file>