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5226-EDE6-9C48-BF43-B60422C68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1E3D2-052B-E74D-A0E5-AC59CDA7C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440A-BF1B-3F43-9F4A-9157909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D26C-DE5A-3440-A69F-F05490EA517C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B270F-4EBA-5149-990B-F307DC0D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BBB4-A85F-1242-8573-607F7863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C97-253F-0F4F-8706-D4C766B5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CE66-41F0-EF44-9FF9-3D10BC3A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AFAF0-5856-4F4B-B53B-14F116CC4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A60B-DD09-944C-A205-EE3F9930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D26C-DE5A-3440-A69F-F05490EA517C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260C-6537-B44B-981D-390BBEC9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2E132-CB64-664C-AAFC-31CC4E28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C97-253F-0F4F-8706-D4C766B5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7873F-BF5B-E148-B8CE-826B2475A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8FB5-BC51-474D-B49D-81A46BA64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46BA-0C8F-224C-A1EB-22EF47DC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D26C-DE5A-3440-A69F-F05490EA517C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A31C-7F5E-BA44-BB67-586AE478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DECA-2FBE-BD42-AC82-313A8515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C97-253F-0F4F-8706-D4C766B5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08DF-98A9-5542-B7FF-B4F278F3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1B95A-7649-A14F-8FC2-769AC250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EA68E-BCB2-274B-97D0-0EF265C6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D26C-DE5A-3440-A69F-F05490EA517C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6298-56D3-3A44-96C6-22EAF1A6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EB4EA-3DF1-8D48-AF64-119374FA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C97-253F-0F4F-8706-D4C766B5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56B8-D79E-8343-831A-43E654F4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97CB0-E7CC-9148-9567-10BF438A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4BCF-8543-094B-AE5B-96FE9541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D26C-DE5A-3440-A69F-F05490EA517C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E562-35AC-9744-9DB1-74FE796D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8D4BB-55FA-D74C-86EA-4F32292C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C97-253F-0F4F-8706-D4C766B5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AF6D-5411-5445-9DC4-E00F3805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D553-38FC-7A46-AA9B-39CF15A2A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B6B2A-28B5-7D44-A68E-9E687E4D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75506-11D0-A443-BA8E-4D897819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D26C-DE5A-3440-A69F-F05490EA517C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23A28-1483-0149-BE73-5C969E1E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40435-73DA-FA48-8373-F956AA10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C97-253F-0F4F-8706-D4C766B5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7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34C5-C9A6-D44F-B9BD-BADF2BE7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9BBE6-FF1A-4C4C-B08D-F5601850E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A30C-9DBF-A14E-A118-7D8A65651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0B607-C2A9-FE46-9356-475C8D6F3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981F8-D1EA-A241-B82F-966D4FFF3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3CE91-1826-0649-B7F4-36149775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D26C-DE5A-3440-A69F-F05490EA517C}" type="datetimeFigureOut">
              <a:rPr lang="en-US" smtClean="0"/>
              <a:t>6/1/18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B427-060F-474B-96DB-11A957C2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BD051-1E1A-BB45-ABB1-92263EC7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C97-253F-0F4F-8706-D4C766B5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8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EEFE-FB32-0849-9C69-5D00140B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8EE2A-9217-4642-A7FE-822C3241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D26C-DE5A-3440-A69F-F05490EA517C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FA667-2884-C44D-8EA2-9F8CBC54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CDA23-F71E-0C4A-9F4F-5CB4F9EB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C97-253F-0F4F-8706-D4C766B5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C17B5-D627-8E42-AE37-53F2717F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D26C-DE5A-3440-A69F-F05490EA517C}" type="datetimeFigureOut">
              <a:rPr lang="en-US" smtClean="0"/>
              <a:t>6/1/18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7F42B-79C2-9E4D-8450-0F87C083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9A68-11FB-9144-BCB9-389D58E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C97-253F-0F4F-8706-D4C766B5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3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87AC-4721-7E4E-8BF3-F64696E8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5C44-CAA5-DB41-834B-DB3205D2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B6582-DDDA-CD4C-BCD8-0B88E859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AE783-B15E-D646-867E-9BD8ED8A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D26C-DE5A-3440-A69F-F05490EA517C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7FA81-E54D-2E47-A031-B284189B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A482-7E34-EB45-87B1-11BAA754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C97-253F-0F4F-8706-D4C766B5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3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B7B-21E1-B140-8256-331B807A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D828A-2CCA-4441-9E9B-9923656E4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6934A-760F-2342-814F-6D9790725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D561B-887B-8E43-BFBA-A5B0D372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D26C-DE5A-3440-A69F-F05490EA517C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0025F-E8C6-E141-9C98-12C0FB90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F3F02-CF02-A844-80DD-42A14864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C97-253F-0F4F-8706-D4C766B5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0298D-0CD5-9942-9D97-7E7924E2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B63B-7D79-4D4F-BFB6-14DF2341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F625-9680-3946-9ED3-57C7E78B4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D26C-DE5A-3440-A69F-F05490EA517C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59B67-A950-394F-9AEB-E487CC94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274B-B189-8445-9FB1-3EFC5706E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9C97-253F-0F4F-8706-D4C766B5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7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te@greatplains.net" TargetMode="External"/><Relationship Id="rId2" Type="http://schemas.openxmlformats.org/officeDocument/2006/relationships/hyperlink" Target="http://speedy.greatplains.net/maddash-webu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ounkinsm@o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AABF-D07E-C044-92BF-2305A2B2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5566"/>
            <a:ext cx="9144000" cy="1108953"/>
          </a:xfrm>
        </p:spPr>
        <p:txBody>
          <a:bodyPr/>
          <a:lstStyle/>
          <a:p>
            <a:r>
              <a:rPr lang="en-US" dirty="0"/>
              <a:t>YOUR Mesh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7AF55-5821-8742-BE58-2076CD500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8712"/>
            <a:ext cx="9144000" cy="39900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GPN Member’s Meeting 2018</a:t>
            </a:r>
          </a:p>
          <a:p>
            <a:endParaRPr lang="en-US" dirty="0"/>
          </a:p>
          <a:p>
            <a:r>
              <a:rPr lang="en-US" dirty="0"/>
              <a:t>Speedy Mesh</a:t>
            </a:r>
          </a:p>
          <a:p>
            <a:r>
              <a:rPr lang="en-US" dirty="0">
                <a:hlinkClick r:id="rId2"/>
              </a:rPr>
              <a:t>http://speedy.greatplains.net/maddash-webui/</a:t>
            </a:r>
            <a:r>
              <a:rPr lang="en-US" dirty="0"/>
              <a:t> </a:t>
            </a:r>
          </a:p>
          <a:p>
            <a:r>
              <a:rPr lang="en-US" dirty="0"/>
              <a:t>Kate Adams  - </a:t>
            </a:r>
            <a:r>
              <a:rPr lang="en-US" dirty="0">
                <a:hlinkClick r:id="rId3"/>
              </a:rPr>
              <a:t>kate@greatplains.net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OFFN Mesh</a:t>
            </a:r>
          </a:p>
          <a:p>
            <a:r>
              <a:rPr lang="en-US" dirty="0"/>
              <a:t>Contact Matt </a:t>
            </a:r>
            <a:r>
              <a:rPr lang="en-US" dirty="0" err="1"/>
              <a:t>Younkins</a:t>
            </a:r>
            <a:endParaRPr lang="en-US" dirty="0"/>
          </a:p>
          <a:p>
            <a:r>
              <a:rPr lang="en-US" dirty="0">
                <a:hlinkClick r:id="rId4"/>
              </a:rPr>
              <a:t>younkinsm@ou.edu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Others?</a:t>
            </a:r>
          </a:p>
          <a:p>
            <a:r>
              <a:rPr lang="en-US" dirty="0"/>
              <a:t>(Talk amongst yourselves)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YOUR Mesh Resources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Mesh Resources</dc:title>
  <dc:creator>Scott</dc:creator>
  <cp:lastModifiedBy>Scott</cp:lastModifiedBy>
  <cp:revision>3</cp:revision>
  <dcterms:created xsi:type="dcterms:W3CDTF">2018-06-01T13:14:38Z</dcterms:created>
  <dcterms:modified xsi:type="dcterms:W3CDTF">2018-06-01T13:28:38Z</dcterms:modified>
</cp:coreProperties>
</file>