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7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7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0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82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1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5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2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1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6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3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8F75A9-AA53-4915-BF91-F21174D3016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9F176D-CC7B-4345-A76A-33EAF9B63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DCFCFB-C23A-6B7F-4633-D711BC5A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861420"/>
          </a:xfrm>
        </p:spPr>
        <p:txBody>
          <a:bodyPr/>
          <a:lstStyle/>
          <a:p>
            <a:r>
              <a:rPr lang="en-US" dirty="0"/>
              <a:t>MEGA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CE915-A485-01FA-31C3-84C6FD8E5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72515"/>
            <a:ext cx="8825658" cy="34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Making personal finance accessible to common people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98120-EAD8-C572-F40E-AB6970FF860D}"/>
              </a:ext>
            </a:extLst>
          </p:cNvPr>
          <p:cNvSpPr txBox="1"/>
          <p:nvPr/>
        </p:nvSpPr>
        <p:spPr>
          <a:xfrm>
            <a:off x="7968343" y="4161453"/>
            <a:ext cx="304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Team – ERROR 404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Sakshi Jaiswal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Rakshit Kumar Singh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8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EB1D-D844-D1F4-BAA0-09317D45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616EA-D03D-A827-669F-4955D8193EE8}"/>
              </a:ext>
            </a:extLst>
          </p:cNvPr>
          <p:cNvSpPr txBox="1"/>
          <p:nvPr/>
        </p:nvSpPr>
        <p:spPr>
          <a:xfrm>
            <a:off x="1101012" y="2761862"/>
            <a:ext cx="556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provide stock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give historical data about the company </a:t>
            </a:r>
            <a:endParaRPr lang="en-IN" dirty="0"/>
          </a:p>
        </p:txBody>
      </p:sp>
      <p:pic>
        <p:nvPicPr>
          <p:cNvPr id="2050" name="Picture 2" descr="Stock Market Vector Art, Icons, and Graphics for Free Download">
            <a:extLst>
              <a:ext uri="{FF2B5EF4-FFF2-40B4-BE49-F238E27FC236}">
                <a16:creationId xmlns:a16="http://schemas.microsoft.com/office/drawing/2014/main" id="{1B3D5AA7-3B12-C3E2-4E37-D0C554C4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418" y="3944321"/>
            <a:ext cx="4387137" cy="206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ow to intelligently invest in shares when the stock market is soaring |  The Financial Express">
            <a:extLst>
              <a:ext uri="{FF2B5EF4-FFF2-40B4-BE49-F238E27FC236}">
                <a16:creationId xmlns:a16="http://schemas.microsoft.com/office/drawing/2014/main" id="{55EA7369-07AB-098D-7702-6C541DCD82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0963" y="3567799"/>
            <a:ext cx="1772816" cy="10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How to intelligently invest in shares when the stock market is soaring |  The Financial Express">
            <a:extLst>
              <a:ext uri="{FF2B5EF4-FFF2-40B4-BE49-F238E27FC236}">
                <a16:creationId xmlns:a16="http://schemas.microsoft.com/office/drawing/2014/main" id="{412DB8C1-D5F5-67EC-F0E1-648C624F95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136,267 Stock Market Wallpaper Images, Stock Photos &amp; Vectors | Shutterstock">
            <a:extLst>
              <a:ext uri="{FF2B5EF4-FFF2-40B4-BE49-F238E27FC236}">
                <a16:creationId xmlns:a16="http://schemas.microsoft.com/office/drawing/2014/main" id="{1F79D0DE-FDAD-049F-0EC3-66C379043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838" y="2577875"/>
            <a:ext cx="3615807" cy="21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6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E334-245E-5F3D-1481-74CC4229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of prototype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9F77A-267D-1A6F-A89E-12470668E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34944"/>
            <a:ext cx="9341985" cy="3651252"/>
          </a:xfrm>
        </p:spPr>
      </p:pic>
    </p:spTree>
    <p:extLst>
      <p:ext uri="{BB962C8B-B14F-4D97-AF65-F5344CB8AC3E}">
        <p14:creationId xmlns:p14="http://schemas.microsoft.com/office/powerpoint/2010/main" val="115889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DBE5-6643-977B-E19F-25E366FA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in final product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90936-0BB3-3DE9-D40A-063440907A82}"/>
              </a:ext>
            </a:extLst>
          </p:cNvPr>
          <p:cNvSpPr txBox="1"/>
          <p:nvPr/>
        </p:nvSpPr>
        <p:spPr>
          <a:xfrm>
            <a:off x="2836507" y="2957804"/>
            <a:ext cx="3806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REPLIT</a:t>
            </a:r>
          </a:p>
          <a:p>
            <a:pPr marL="342900" indent="-342900">
              <a:buAutoNum type="arabicParenR"/>
            </a:pPr>
            <a:r>
              <a:rPr lang="en-US" dirty="0"/>
              <a:t>APYHUB</a:t>
            </a:r>
          </a:p>
          <a:p>
            <a:pPr marL="342900" indent="-342900">
              <a:buAutoNum type="arabicParenR"/>
            </a:pPr>
            <a:r>
              <a:rPr lang="en-US" dirty="0"/>
              <a:t>HTML</a:t>
            </a:r>
          </a:p>
          <a:p>
            <a:pPr marL="342900" indent="-342900">
              <a:buAutoNum type="arabicParenR"/>
            </a:pPr>
            <a:r>
              <a:rPr lang="en-US" dirty="0"/>
              <a:t>PYTHON</a:t>
            </a:r>
          </a:p>
          <a:p>
            <a:pPr marL="342900" indent="-342900">
              <a:buAutoNum type="arabicParenR"/>
            </a:pPr>
            <a:r>
              <a:rPr lang="en-US" dirty="0"/>
              <a:t>JAVA SCRIPT</a:t>
            </a:r>
          </a:p>
          <a:p>
            <a:pPr marL="342900" indent="-342900">
              <a:buAutoNum type="arabicParenR"/>
            </a:pPr>
            <a:r>
              <a:rPr lang="en-US" dirty="0"/>
              <a:t>CSS</a:t>
            </a:r>
          </a:p>
          <a:p>
            <a:pPr marL="342900" indent="-342900">
              <a:buAutoNum type="arabicParenR"/>
            </a:pPr>
            <a:r>
              <a:rPr lang="en-US" dirty="0"/>
              <a:t>REACT</a:t>
            </a:r>
          </a:p>
          <a:p>
            <a:pPr marL="342900" indent="-342900">
              <a:buAutoNum type="arabicParenR"/>
            </a:pPr>
            <a:r>
              <a:rPr lang="en-US" dirty="0"/>
              <a:t>FLASK</a:t>
            </a:r>
          </a:p>
        </p:txBody>
      </p:sp>
      <p:pic>
        <p:nvPicPr>
          <p:cNvPr id="1026" name="Picture 2" descr="React, react native">
            <a:extLst>
              <a:ext uri="{FF2B5EF4-FFF2-40B4-BE49-F238E27FC236}">
                <a16:creationId xmlns:a16="http://schemas.microsoft.com/office/drawing/2014/main" id="{D2A58B7D-D935-78DD-0B46-1332AE71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916" y="2272280"/>
            <a:ext cx="2378199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dge, html, html5, achievement, award, reward, trophy">
            <a:extLst>
              <a:ext uri="{FF2B5EF4-FFF2-40B4-BE49-F238E27FC236}">
                <a16:creationId xmlns:a16="http://schemas.microsoft.com/office/drawing/2014/main" id="{06EA933B-6A80-4547-E137-D04D4798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734" y="2285939"/>
            <a:ext cx="1859903" cy="167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sk">
            <a:extLst>
              <a:ext uri="{FF2B5EF4-FFF2-40B4-BE49-F238E27FC236}">
                <a16:creationId xmlns:a16="http://schemas.microsoft.com/office/drawing/2014/main" id="{A2824FEF-D7B3-A513-6A96-7549A646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45" y="2787520"/>
            <a:ext cx="1562879" cy="13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, python">
            <a:extLst>
              <a:ext uri="{FF2B5EF4-FFF2-40B4-BE49-F238E27FC236}">
                <a16:creationId xmlns:a16="http://schemas.microsoft.com/office/drawing/2014/main" id="{81BD4604-67A6-05F2-CCB0-290422ADE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18" y="3815000"/>
            <a:ext cx="1996752" cy="231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de, coding, development, javascript, programming icon - Download on Iconfinder">
            <a:extLst>
              <a:ext uri="{FF2B5EF4-FFF2-40B4-BE49-F238E27FC236}">
                <a16:creationId xmlns:a16="http://schemas.microsoft.com/office/drawing/2014/main" id="{0EBF7B4C-F67D-BFA0-E697-6CA893D3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865" y="4191434"/>
            <a:ext cx="1875452" cy="187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lask">
            <a:extLst>
              <a:ext uri="{FF2B5EF4-FFF2-40B4-BE49-F238E27FC236}">
                <a16:creationId xmlns:a16="http://schemas.microsoft.com/office/drawing/2014/main" id="{AB9CFAD2-2AAC-B794-2C99-25035F13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94" y="2447780"/>
            <a:ext cx="1859903" cy="13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95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47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 Boardroom</vt:lpstr>
      <vt:lpstr>MEGA ANALYTICS</vt:lpstr>
      <vt:lpstr>Objective</vt:lpstr>
      <vt:lpstr>Images of prototype</vt:lpstr>
      <vt:lpstr>Tools used in 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ANALYTICS</dc:title>
  <dc:creator>Ayushman Jaiswal</dc:creator>
  <cp:lastModifiedBy>Ayushman Jaiswal</cp:lastModifiedBy>
  <cp:revision>1</cp:revision>
  <dcterms:created xsi:type="dcterms:W3CDTF">2023-01-07T06:18:09Z</dcterms:created>
  <dcterms:modified xsi:type="dcterms:W3CDTF">2023-01-07T07:10:34Z</dcterms:modified>
</cp:coreProperties>
</file>