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screen4x3"/>
  <p:notesSz cx="6797675" cy="9926638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433" autoAdjust="0"/>
  </p:normalViewPr>
  <p:slideViewPr>
    <p:cSldViewPr snapToGrid="0">
      <p:cViewPr varScale="1">
        <p:scale>
          <a:sx n="39" d="100"/>
          <a:sy n="39" d="100"/>
        </p:scale>
        <p:origin x="2011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5DF41-978A-48CB-95B4-77C8D3D0CF98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D2F71-38A7-424B-BAA6-52D44D05A0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000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7A1C-94B4-4A5C-A0DB-03B88422A1E8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971DB-2051-4FA0-B980-8491633306A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819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2143125" y="1241425"/>
            <a:ext cx="2511425" cy="3349625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971DB-2051-4FA0-B980-8491633306A8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282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l-GR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06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95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042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ροσαρμοσμένη διάταξ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10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286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397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24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62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982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29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43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117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905B-FB68-4E62-BA78-87741B3E7F1C}" type="datetimeFigureOut">
              <a:rPr lang="el-GR" smtClean="0"/>
              <a:t>12/5/2023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6C19-F4D6-4451-8279-04CE1E0C6E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93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/>
          <p:cNvSpPr/>
          <p:nvPr/>
        </p:nvSpPr>
        <p:spPr>
          <a:xfrm>
            <a:off x="433318" y="2080978"/>
            <a:ext cx="60022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l-G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8585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</Words>
  <Application>Microsoft Office PowerPoint</Application>
  <PresentationFormat>Προβολή στην οθόνη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>KEPA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ΤΣΕΛΕΚΙΔΟΥ ΚΑΛΛΙΣ</dc:creator>
  <cp:lastModifiedBy>Rallou TARATORI</cp:lastModifiedBy>
  <cp:revision>65</cp:revision>
  <cp:lastPrinted>2021-05-24T10:53:46Z</cp:lastPrinted>
  <dcterms:created xsi:type="dcterms:W3CDTF">2019-10-24T12:02:18Z</dcterms:created>
  <dcterms:modified xsi:type="dcterms:W3CDTF">2023-05-11T21:44:43Z</dcterms:modified>
</cp:coreProperties>
</file>