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5"/>
  </p:notesMasterIdLst>
  <p:sldIdLst>
    <p:sldId id="257" r:id="rId2"/>
    <p:sldId id="268" r:id="rId3"/>
    <p:sldId id="275" r:id="rId4"/>
    <p:sldId id="294" r:id="rId5"/>
    <p:sldId id="277" r:id="rId6"/>
    <p:sldId id="279" r:id="rId7"/>
    <p:sldId id="280" r:id="rId8"/>
    <p:sldId id="292" r:id="rId9"/>
    <p:sldId id="293" r:id="rId10"/>
    <p:sldId id="288" r:id="rId11"/>
    <p:sldId id="260" r:id="rId12"/>
    <p:sldId id="263" r:id="rId13"/>
    <p:sldId id="264" r:id="rId14"/>
    <p:sldId id="271" r:id="rId15"/>
    <p:sldId id="289" r:id="rId16"/>
    <p:sldId id="290" r:id="rId17"/>
    <p:sldId id="283" r:id="rId18"/>
    <p:sldId id="274" r:id="rId19"/>
    <p:sldId id="272" r:id="rId20"/>
    <p:sldId id="291" r:id="rId21"/>
    <p:sldId id="284" r:id="rId22"/>
    <p:sldId id="285"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DC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6"/>
    <p:restoredTop sz="94632"/>
  </p:normalViewPr>
  <p:slideViewPr>
    <p:cSldViewPr snapToGrid="0" snapToObjects="1">
      <p:cViewPr>
        <p:scale>
          <a:sx n="199" d="100"/>
          <a:sy n="199" d="100"/>
        </p:scale>
        <p:origin x="-5056" y="14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00DC2F-A283-5F45-AF9A-44D3F4734CD0}" type="doc">
      <dgm:prSet loTypeId="urn:microsoft.com/office/officeart/2005/8/layout/venn1" loCatId="" qsTypeId="urn:microsoft.com/office/officeart/2005/8/quickstyle/simple4" qsCatId="simple" csTypeId="urn:microsoft.com/office/officeart/2005/8/colors/accent2_3" csCatId="accent2" phldr="1"/>
      <dgm:spPr/>
    </dgm:pt>
    <dgm:pt modelId="{1B83BE82-11E6-304D-A983-8C5589865D76}">
      <dgm:prSet phldrT="[Texte]"/>
      <dgm:spPr>
        <a:solidFill>
          <a:schemeClr val="bg1">
            <a:lumMod val="95000"/>
          </a:schemeClr>
        </a:solidFill>
        <a:ln>
          <a:solidFill>
            <a:schemeClr val="accent1">
              <a:lumMod val="75000"/>
            </a:schemeClr>
          </a:solidFill>
        </a:ln>
      </dgm:spPr>
      <dgm:t>
        <a:bodyPr/>
        <a:lstStyle/>
        <a:p>
          <a:endParaRPr lang="fr-FR" dirty="0"/>
        </a:p>
      </dgm:t>
    </dgm:pt>
    <dgm:pt modelId="{D0EE77C1-69A4-3747-AB43-74971D9033D1}" type="parTrans" cxnId="{0883B10F-0A52-EE43-AAA0-789C658021AA}">
      <dgm:prSet/>
      <dgm:spPr/>
      <dgm:t>
        <a:bodyPr/>
        <a:lstStyle/>
        <a:p>
          <a:endParaRPr lang="fr-FR"/>
        </a:p>
      </dgm:t>
    </dgm:pt>
    <dgm:pt modelId="{ED2C76FB-EB88-1244-8C5A-D241FAD8309D}" type="sibTrans" cxnId="{0883B10F-0A52-EE43-AAA0-789C658021AA}">
      <dgm:prSet/>
      <dgm:spPr/>
      <dgm:t>
        <a:bodyPr/>
        <a:lstStyle/>
        <a:p>
          <a:endParaRPr lang="fr-FR"/>
        </a:p>
      </dgm:t>
    </dgm:pt>
    <dgm:pt modelId="{4A86D05E-53C9-D544-96C6-CAB885250608}">
      <dgm:prSet phldrT="[Texte]"/>
      <dgm:spPr>
        <a:solidFill>
          <a:schemeClr val="bg1">
            <a:lumMod val="95000"/>
          </a:schemeClr>
        </a:solidFill>
        <a:ln>
          <a:solidFill>
            <a:schemeClr val="accent1">
              <a:lumMod val="75000"/>
            </a:schemeClr>
          </a:solidFill>
        </a:ln>
      </dgm:spPr>
      <dgm:t>
        <a:bodyPr/>
        <a:lstStyle/>
        <a:p>
          <a:endParaRPr lang="fr-FR" dirty="0"/>
        </a:p>
      </dgm:t>
    </dgm:pt>
    <dgm:pt modelId="{56B89D91-3B5C-104F-B7F2-D14657993571}" type="parTrans" cxnId="{3C3F6314-36CA-5444-837D-2E9B76AD2407}">
      <dgm:prSet/>
      <dgm:spPr/>
      <dgm:t>
        <a:bodyPr/>
        <a:lstStyle/>
        <a:p>
          <a:endParaRPr lang="fr-FR"/>
        </a:p>
      </dgm:t>
    </dgm:pt>
    <dgm:pt modelId="{07687005-749E-6B48-A101-655AA1BBF404}" type="sibTrans" cxnId="{3C3F6314-36CA-5444-837D-2E9B76AD2407}">
      <dgm:prSet/>
      <dgm:spPr/>
      <dgm:t>
        <a:bodyPr/>
        <a:lstStyle/>
        <a:p>
          <a:endParaRPr lang="fr-FR"/>
        </a:p>
      </dgm:t>
    </dgm:pt>
    <dgm:pt modelId="{8F36DA59-DB98-1F4D-A030-04F327A8784D}">
      <dgm:prSet phldrT="[Texte]"/>
      <dgm:spPr>
        <a:solidFill>
          <a:schemeClr val="bg1">
            <a:lumMod val="95000"/>
          </a:schemeClr>
        </a:solidFill>
        <a:ln>
          <a:solidFill>
            <a:schemeClr val="accent1">
              <a:lumMod val="75000"/>
            </a:schemeClr>
          </a:solidFill>
        </a:ln>
      </dgm:spPr>
      <dgm:t>
        <a:bodyPr/>
        <a:lstStyle/>
        <a:p>
          <a:pPr algn="ctr"/>
          <a:endParaRPr lang="fr-FR" dirty="0"/>
        </a:p>
      </dgm:t>
    </dgm:pt>
    <dgm:pt modelId="{93B4E10B-A41A-E24F-AB84-75EE8A201DA0}" type="parTrans" cxnId="{F91D3D4B-C1EE-A54A-927C-18A53CEC7367}">
      <dgm:prSet/>
      <dgm:spPr/>
      <dgm:t>
        <a:bodyPr/>
        <a:lstStyle/>
        <a:p>
          <a:endParaRPr lang="fr-FR"/>
        </a:p>
      </dgm:t>
    </dgm:pt>
    <dgm:pt modelId="{D9B9C749-AE5D-2D4F-8ED5-8E9CE2CBA350}" type="sibTrans" cxnId="{F91D3D4B-C1EE-A54A-927C-18A53CEC7367}">
      <dgm:prSet/>
      <dgm:spPr/>
      <dgm:t>
        <a:bodyPr/>
        <a:lstStyle/>
        <a:p>
          <a:endParaRPr lang="fr-FR"/>
        </a:p>
      </dgm:t>
    </dgm:pt>
    <dgm:pt modelId="{165B855D-EA29-7D4D-81A6-F67010940E14}" type="pres">
      <dgm:prSet presAssocID="{E600DC2F-A283-5F45-AF9A-44D3F4734CD0}" presName="compositeShape" presStyleCnt="0">
        <dgm:presLayoutVars>
          <dgm:chMax val="7"/>
          <dgm:dir/>
          <dgm:resizeHandles val="exact"/>
        </dgm:presLayoutVars>
      </dgm:prSet>
      <dgm:spPr/>
    </dgm:pt>
    <dgm:pt modelId="{FDB6B46B-5D09-6F42-92D9-2E79FA1AEC9B}" type="pres">
      <dgm:prSet presAssocID="{1B83BE82-11E6-304D-A983-8C5589865D76}" presName="circ1" presStyleLbl="vennNode1" presStyleIdx="0" presStyleCnt="3" custLinFactNeighborX="8252" custLinFactNeighborY="201"/>
      <dgm:spPr/>
      <dgm:t>
        <a:bodyPr/>
        <a:lstStyle/>
        <a:p>
          <a:endParaRPr lang="fr-FR"/>
        </a:p>
      </dgm:t>
    </dgm:pt>
    <dgm:pt modelId="{224D10E4-ED48-E547-81E6-86130FF09F58}" type="pres">
      <dgm:prSet presAssocID="{1B83BE82-11E6-304D-A983-8C5589865D76}" presName="circ1Tx" presStyleLbl="revTx" presStyleIdx="0" presStyleCnt="0">
        <dgm:presLayoutVars>
          <dgm:chMax val="0"/>
          <dgm:chPref val="0"/>
          <dgm:bulletEnabled val="1"/>
        </dgm:presLayoutVars>
      </dgm:prSet>
      <dgm:spPr/>
      <dgm:t>
        <a:bodyPr/>
        <a:lstStyle/>
        <a:p>
          <a:endParaRPr lang="fr-FR"/>
        </a:p>
      </dgm:t>
    </dgm:pt>
    <dgm:pt modelId="{957582B8-BD26-6C48-9B46-7BDCD2D20FC9}" type="pres">
      <dgm:prSet presAssocID="{4A86D05E-53C9-D544-96C6-CAB885250608}" presName="circ2" presStyleLbl="vennNode1" presStyleIdx="1" presStyleCnt="3" custScaleX="106653" custScaleY="102794" custLinFactNeighborX="18588" custLinFactNeighborY="-2797"/>
      <dgm:spPr/>
      <dgm:t>
        <a:bodyPr/>
        <a:lstStyle/>
        <a:p>
          <a:endParaRPr lang="fr-FR"/>
        </a:p>
      </dgm:t>
    </dgm:pt>
    <dgm:pt modelId="{A10A8F38-39DD-8F4B-8919-0F51A0B9DB14}" type="pres">
      <dgm:prSet presAssocID="{4A86D05E-53C9-D544-96C6-CAB885250608}" presName="circ2Tx" presStyleLbl="revTx" presStyleIdx="0" presStyleCnt="0">
        <dgm:presLayoutVars>
          <dgm:chMax val="0"/>
          <dgm:chPref val="0"/>
          <dgm:bulletEnabled val="1"/>
        </dgm:presLayoutVars>
      </dgm:prSet>
      <dgm:spPr/>
      <dgm:t>
        <a:bodyPr/>
        <a:lstStyle/>
        <a:p>
          <a:endParaRPr lang="fr-FR"/>
        </a:p>
      </dgm:t>
    </dgm:pt>
    <dgm:pt modelId="{8DA40DD8-DDBC-D14C-80B5-FD751071DFFF}" type="pres">
      <dgm:prSet presAssocID="{8F36DA59-DB98-1F4D-A030-04F327A8784D}" presName="circ3" presStyleLbl="vennNode1" presStyleIdx="2" presStyleCnt="3" custScaleX="108932" custScaleY="105057" custLinFactNeighborX="-11460" custLinFactNeighborY="-1401"/>
      <dgm:spPr/>
      <dgm:t>
        <a:bodyPr/>
        <a:lstStyle/>
        <a:p>
          <a:endParaRPr lang="fr-FR"/>
        </a:p>
      </dgm:t>
    </dgm:pt>
    <dgm:pt modelId="{E79F0786-8D59-8E44-A2EE-F9E0E1B8C337}" type="pres">
      <dgm:prSet presAssocID="{8F36DA59-DB98-1F4D-A030-04F327A8784D}" presName="circ3Tx" presStyleLbl="revTx" presStyleIdx="0" presStyleCnt="0">
        <dgm:presLayoutVars>
          <dgm:chMax val="0"/>
          <dgm:chPref val="0"/>
          <dgm:bulletEnabled val="1"/>
        </dgm:presLayoutVars>
      </dgm:prSet>
      <dgm:spPr/>
      <dgm:t>
        <a:bodyPr/>
        <a:lstStyle/>
        <a:p>
          <a:endParaRPr lang="fr-FR"/>
        </a:p>
      </dgm:t>
    </dgm:pt>
  </dgm:ptLst>
  <dgm:cxnLst>
    <dgm:cxn modelId="{04651829-4576-EA48-B72D-669B748259CE}" type="presOf" srcId="{1B83BE82-11E6-304D-A983-8C5589865D76}" destId="{FDB6B46B-5D09-6F42-92D9-2E79FA1AEC9B}" srcOrd="0" destOrd="0" presId="urn:microsoft.com/office/officeart/2005/8/layout/venn1"/>
    <dgm:cxn modelId="{3C3F6314-36CA-5444-837D-2E9B76AD2407}" srcId="{E600DC2F-A283-5F45-AF9A-44D3F4734CD0}" destId="{4A86D05E-53C9-D544-96C6-CAB885250608}" srcOrd="1" destOrd="0" parTransId="{56B89D91-3B5C-104F-B7F2-D14657993571}" sibTransId="{07687005-749E-6B48-A101-655AA1BBF404}"/>
    <dgm:cxn modelId="{C36B11FA-7DBD-0F40-8EF2-13697B872BEA}" type="presOf" srcId="{4A86D05E-53C9-D544-96C6-CAB885250608}" destId="{957582B8-BD26-6C48-9B46-7BDCD2D20FC9}" srcOrd="0" destOrd="0" presId="urn:microsoft.com/office/officeart/2005/8/layout/venn1"/>
    <dgm:cxn modelId="{0883B10F-0A52-EE43-AAA0-789C658021AA}" srcId="{E600DC2F-A283-5F45-AF9A-44D3F4734CD0}" destId="{1B83BE82-11E6-304D-A983-8C5589865D76}" srcOrd="0" destOrd="0" parTransId="{D0EE77C1-69A4-3747-AB43-74971D9033D1}" sibTransId="{ED2C76FB-EB88-1244-8C5A-D241FAD8309D}"/>
    <dgm:cxn modelId="{3C5FA56E-F0A6-DB41-821D-D6FC5EFB6C9A}" type="presOf" srcId="{E600DC2F-A283-5F45-AF9A-44D3F4734CD0}" destId="{165B855D-EA29-7D4D-81A6-F67010940E14}" srcOrd="0" destOrd="0" presId="urn:microsoft.com/office/officeart/2005/8/layout/venn1"/>
    <dgm:cxn modelId="{ACFE2239-8882-A641-B2FF-F537C1DD237E}" type="presOf" srcId="{8F36DA59-DB98-1F4D-A030-04F327A8784D}" destId="{E79F0786-8D59-8E44-A2EE-F9E0E1B8C337}" srcOrd="1" destOrd="0" presId="urn:microsoft.com/office/officeart/2005/8/layout/venn1"/>
    <dgm:cxn modelId="{F91D3D4B-C1EE-A54A-927C-18A53CEC7367}" srcId="{E600DC2F-A283-5F45-AF9A-44D3F4734CD0}" destId="{8F36DA59-DB98-1F4D-A030-04F327A8784D}" srcOrd="2" destOrd="0" parTransId="{93B4E10B-A41A-E24F-AB84-75EE8A201DA0}" sibTransId="{D9B9C749-AE5D-2D4F-8ED5-8E9CE2CBA350}"/>
    <dgm:cxn modelId="{3E06D99A-8C76-854F-87FC-5D5FC061831F}" type="presOf" srcId="{4A86D05E-53C9-D544-96C6-CAB885250608}" destId="{A10A8F38-39DD-8F4B-8919-0F51A0B9DB14}" srcOrd="1" destOrd="0" presId="urn:microsoft.com/office/officeart/2005/8/layout/venn1"/>
    <dgm:cxn modelId="{46A7A249-C516-D94E-B478-B17FF1F87F5B}" type="presOf" srcId="{8F36DA59-DB98-1F4D-A030-04F327A8784D}" destId="{8DA40DD8-DDBC-D14C-80B5-FD751071DFFF}" srcOrd="0" destOrd="0" presId="urn:microsoft.com/office/officeart/2005/8/layout/venn1"/>
    <dgm:cxn modelId="{A01CBE79-4189-9941-9AEB-74CE810C5EAD}" type="presOf" srcId="{1B83BE82-11E6-304D-A983-8C5589865D76}" destId="{224D10E4-ED48-E547-81E6-86130FF09F58}" srcOrd="1" destOrd="0" presId="urn:microsoft.com/office/officeart/2005/8/layout/venn1"/>
    <dgm:cxn modelId="{0AF23F63-3305-6C4F-970E-54F3F0B0C09C}" type="presParOf" srcId="{165B855D-EA29-7D4D-81A6-F67010940E14}" destId="{FDB6B46B-5D09-6F42-92D9-2E79FA1AEC9B}" srcOrd="0" destOrd="0" presId="urn:microsoft.com/office/officeart/2005/8/layout/venn1"/>
    <dgm:cxn modelId="{9EBC9966-9342-1840-8811-66DA276601BE}" type="presParOf" srcId="{165B855D-EA29-7D4D-81A6-F67010940E14}" destId="{224D10E4-ED48-E547-81E6-86130FF09F58}" srcOrd="1" destOrd="0" presId="urn:microsoft.com/office/officeart/2005/8/layout/venn1"/>
    <dgm:cxn modelId="{EFAA38AF-2D40-244B-B842-B9142A6D0CD8}" type="presParOf" srcId="{165B855D-EA29-7D4D-81A6-F67010940E14}" destId="{957582B8-BD26-6C48-9B46-7BDCD2D20FC9}" srcOrd="2" destOrd="0" presId="urn:microsoft.com/office/officeart/2005/8/layout/venn1"/>
    <dgm:cxn modelId="{F7F93764-B59A-1B4E-8EDB-4F2B978A3913}" type="presParOf" srcId="{165B855D-EA29-7D4D-81A6-F67010940E14}" destId="{A10A8F38-39DD-8F4B-8919-0F51A0B9DB14}" srcOrd="3" destOrd="0" presId="urn:microsoft.com/office/officeart/2005/8/layout/venn1"/>
    <dgm:cxn modelId="{3E60598E-6D0B-074A-AC53-A6690B4B720F}" type="presParOf" srcId="{165B855D-EA29-7D4D-81A6-F67010940E14}" destId="{8DA40DD8-DDBC-D14C-80B5-FD751071DFFF}" srcOrd="4" destOrd="0" presId="urn:microsoft.com/office/officeart/2005/8/layout/venn1"/>
    <dgm:cxn modelId="{59ADB6AD-81FE-0A4A-A250-6D1ED5441722}" type="presParOf" srcId="{165B855D-EA29-7D4D-81A6-F67010940E14}" destId="{E79F0786-8D59-8E44-A2EE-F9E0E1B8C337}"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6B46B-5D09-6F42-92D9-2E79FA1AEC9B}">
      <dsp:nvSpPr>
        <dsp:cNvPr id="0" name=""/>
        <dsp:cNvSpPr/>
      </dsp:nvSpPr>
      <dsp:spPr>
        <a:xfrm>
          <a:off x="3138999" y="27312"/>
          <a:ext cx="2677524" cy="2677524"/>
        </a:xfrm>
        <a:prstGeom prst="ellipse">
          <a:avLst/>
        </a:prstGeom>
        <a:solidFill>
          <a:schemeClr val="bg1">
            <a:lumMod val="95000"/>
          </a:schemeClr>
        </a:solidFill>
        <a:ln>
          <a:solidFill>
            <a:schemeClr val="accent1">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fr-FR" sz="6500" kern="1200" dirty="0"/>
        </a:p>
      </dsp:txBody>
      <dsp:txXfrm>
        <a:off x="3496002" y="495879"/>
        <a:ext cx="1963518" cy="1204886"/>
      </dsp:txXfrm>
    </dsp:sp>
    <dsp:sp modelId="{957582B8-BD26-6C48-9B46-7BDCD2D20FC9}">
      <dsp:nvSpPr>
        <dsp:cNvPr id="0" name=""/>
        <dsp:cNvSpPr/>
      </dsp:nvSpPr>
      <dsp:spPr>
        <a:xfrm>
          <a:off x="4292820" y="1583088"/>
          <a:ext cx="2855660" cy="2752334"/>
        </a:xfrm>
        <a:prstGeom prst="ellipse">
          <a:avLst/>
        </a:prstGeom>
        <a:solidFill>
          <a:schemeClr val="bg1">
            <a:lumMod val="95000"/>
          </a:schemeClr>
        </a:solidFill>
        <a:ln>
          <a:solidFill>
            <a:schemeClr val="accent1">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fr-FR" sz="6500" kern="1200" dirty="0"/>
        </a:p>
      </dsp:txBody>
      <dsp:txXfrm>
        <a:off x="5166176" y="2294108"/>
        <a:ext cx="1713396" cy="1513784"/>
      </dsp:txXfrm>
    </dsp:sp>
    <dsp:sp modelId="{8DA40DD8-DDBC-D14C-80B5-FD751071DFFF}">
      <dsp:nvSpPr>
        <dsp:cNvPr id="0" name=""/>
        <dsp:cNvSpPr/>
      </dsp:nvSpPr>
      <dsp:spPr>
        <a:xfrm>
          <a:off x="1525487" y="1590170"/>
          <a:ext cx="2916681" cy="2812927"/>
        </a:xfrm>
        <a:prstGeom prst="ellipse">
          <a:avLst/>
        </a:prstGeom>
        <a:solidFill>
          <a:schemeClr val="bg1">
            <a:lumMod val="95000"/>
          </a:schemeClr>
        </a:solidFill>
        <a:ln>
          <a:solidFill>
            <a:schemeClr val="accent1">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fr-FR" sz="6500" kern="1200" dirty="0"/>
        </a:p>
      </dsp:txBody>
      <dsp:txXfrm>
        <a:off x="1800141" y="2316843"/>
        <a:ext cx="1750008" cy="154710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6F633-4779-6141-8AFF-B2DA9FA73817}" type="datetimeFigureOut">
              <a:rPr lang="fr-FR" smtClean="0"/>
              <a:t>11/12/2017</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24A9A-8941-EA47-9282-E0A69B3A699E}" type="slidenum">
              <a:rPr lang="fr-FR" smtClean="0"/>
              <a:t>‹#›</a:t>
            </a:fld>
            <a:endParaRPr lang="fr-FR" dirty="0"/>
          </a:p>
        </p:txBody>
      </p:sp>
    </p:spTree>
    <p:extLst>
      <p:ext uri="{BB962C8B-B14F-4D97-AF65-F5344CB8AC3E}">
        <p14:creationId xmlns:p14="http://schemas.microsoft.com/office/powerpoint/2010/main" val="330205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a:t>12/11/17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a:t>12/11/17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a:t>12/11/17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7" name="Date Placeholder 6"/>
          <p:cNvSpPr>
            <a:spLocks noGrp="1"/>
          </p:cNvSpPr>
          <p:nvPr>
            <p:ph type="dt" sz="half" idx="10"/>
          </p:nvPr>
        </p:nvSpPr>
        <p:spPr/>
        <p:txBody>
          <a:bodyPr/>
          <a:lstStyle/>
          <a:p>
            <a:fld id="{1160EA64-D806-43AC-9DF2-F8C432F32B4C}" type="datetimeFigureOut">
              <a:rPr lang="en-US"/>
              <a:t>12/11/17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a:t>12/11/17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7" name="Date Placeholder 6"/>
          <p:cNvSpPr>
            <a:spLocks noGrp="1"/>
          </p:cNvSpPr>
          <p:nvPr>
            <p:ph type="dt" sz="half" idx="10"/>
          </p:nvPr>
        </p:nvSpPr>
        <p:spPr/>
        <p:txBody>
          <a:bodyPr/>
          <a:lstStyle/>
          <a:p>
            <a:fld id="{4F7D4976-E339-4826-83B7-FBD03F55ECF8}" type="datetimeFigureOut">
              <a:rPr lang="en-US"/>
              <a:t>12/11/17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a:t>‹#›</a:t>
            </a:fld>
            <a:endParaRPr lang="en-US" dirty="0"/>
          </a:p>
        </p:txBody>
      </p:sp>
      <p:sp>
        <p:nvSpPr>
          <p:cNvPr id="10" name="Title 9"/>
          <p:cNvSpPr>
            <a:spLocks noGrp="1"/>
          </p:cNvSpPr>
          <p:nvPr>
            <p:ph type="title"/>
          </p:nvPr>
        </p:nvSpPr>
        <p:spPr/>
        <p:txBody>
          <a:bodyPr/>
          <a:lstStyle/>
          <a:p>
            <a:r>
              <a:rPr lang="fr-FR" smtClean="0"/>
              <a:t>Cliquez et modifiez le titre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a:t>12/11/17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a:t>12/11/17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smtClean="0"/>
              <a:t>Cliquez et modifiez le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9" name="Date Placeholder 8"/>
          <p:cNvSpPr>
            <a:spLocks noGrp="1"/>
          </p:cNvSpPr>
          <p:nvPr>
            <p:ph type="dt" sz="half" idx="10"/>
          </p:nvPr>
        </p:nvSpPr>
        <p:spPr/>
        <p:txBody>
          <a:bodyPr/>
          <a:lstStyle/>
          <a:p>
            <a:fld id="{D1BE4249-C0D0-4B06-8692-E8BB871AF643}" type="datetimeFigureOut">
              <a:rPr lang="en-US"/>
              <a:t>12/11/17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a:t>12/11/17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a:t>12/11/17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24.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jpeg"/><Relationship Id="rId3" Type="http://schemas.microsoft.com/office/2007/relationships/hdphoto" Target="../media/hdphoto1.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51000" y="1067020"/>
            <a:ext cx="4658838" cy="3625853"/>
          </a:xfrm>
        </p:spPr>
        <p:txBody>
          <a:bodyPr>
            <a:normAutofit fontScale="85000" lnSpcReduction="20000"/>
          </a:bodyPr>
          <a:lstStyle/>
          <a:p>
            <a:pPr marL="0" indent="0" algn="just">
              <a:buNone/>
            </a:pPr>
            <a:r>
              <a:rPr lang="fr-FR" sz="1900" b="1" dirty="0" smtClean="0">
                <a:solidFill>
                  <a:schemeClr val="accent2">
                    <a:lumMod val="50000"/>
                  </a:schemeClr>
                </a:solidFill>
                <a:latin typeface="Calibri" charset="0"/>
                <a:ea typeface="Calibri" charset="0"/>
                <a:cs typeface="Calibri" charset="0"/>
              </a:rPr>
              <a:t>	</a:t>
            </a:r>
            <a:r>
              <a:rPr lang="fr-FR" sz="1400" dirty="0" smtClean="0">
                <a:solidFill>
                  <a:schemeClr val="accent2">
                    <a:lumMod val="50000"/>
                  </a:schemeClr>
                </a:solidFill>
                <a:latin typeface="Calibri" charset="0"/>
                <a:ea typeface="Calibri" charset="0"/>
                <a:cs typeface="Calibri" charset="0"/>
              </a:rPr>
              <a:t>Worldwide</a:t>
            </a:r>
            <a:r>
              <a:rPr lang="fr-FR" sz="1400" dirty="0">
                <a:solidFill>
                  <a:schemeClr val="accent2">
                    <a:lumMod val="50000"/>
                  </a:schemeClr>
                </a:solidFill>
                <a:latin typeface="Calibri" charset="0"/>
                <a:ea typeface="Calibri" charset="0"/>
                <a:cs typeface="Calibri" charset="0"/>
              </a:rPr>
              <a:t>, one-third of food for human consumption is wasted. Every year, France wastes nearly 10 million tonnes of food, which represents 317 kg per second. Of these 10 million tons, more than 1.2 is food which is still consumable, and that represents approximately 20 kg per French and per year. Restaurants are responsible for 14% of food waste in France (2016).</a:t>
            </a:r>
          </a:p>
          <a:p>
            <a:pPr marL="0" indent="0" algn="just">
              <a:buNone/>
            </a:pPr>
            <a:r>
              <a:rPr lang="fr-FR" sz="1400" dirty="0" smtClean="0">
                <a:solidFill>
                  <a:schemeClr val="accent2">
                    <a:lumMod val="50000"/>
                  </a:schemeClr>
                </a:solidFill>
                <a:latin typeface="Calibri" charset="0"/>
                <a:ea typeface="Calibri" charset="0"/>
                <a:cs typeface="Calibri" charset="0"/>
              </a:rPr>
              <a:t>The </a:t>
            </a:r>
            <a:r>
              <a:rPr lang="fr-FR" sz="1400" dirty="0">
                <a:solidFill>
                  <a:schemeClr val="accent2">
                    <a:lumMod val="50000"/>
                  </a:schemeClr>
                </a:solidFill>
                <a:latin typeface="Calibri" charset="0"/>
                <a:ea typeface="Calibri" charset="0"/>
                <a:cs typeface="Calibri" charset="0"/>
              </a:rPr>
              <a:t>causes of food waste are numerous and linked in particular to the loss of monetary and symbolic value of food compared to other expenses and activities, the evolution of society and family organization, new ways of living. fuel, change of pace of life ... And the consequences are heavy on the environmental, economic or social level</a:t>
            </a:r>
            <a:r>
              <a:rPr lang="fr-FR" sz="1400" dirty="0" smtClean="0">
                <a:solidFill>
                  <a:schemeClr val="accent2">
                    <a:lumMod val="50000"/>
                  </a:schemeClr>
                </a:solidFill>
                <a:latin typeface="Calibri" charset="0"/>
                <a:ea typeface="Calibri" charset="0"/>
                <a:cs typeface="Calibri" charset="0"/>
              </a:rPr>
              <a:t>.</a:t>
            </a:r>
          </a:p>
          <a:p>
            <a:pPr marL="0" indent="0" algn="just">
              <a:buNone/>
            </a:pPr>
            <a:r>
              <a:rPr lang="fr-FR" sz="1400" dirty="0">
                <a:solidFill>
                  <a:schemeClr val="accent2">
                    <a:lumMod val="50000"/>
                  </a:schemeClr>
                </a:solidFill>
                <a:latin typeface="Calibri" charset="0"/>
                <a:ea typeface="Calibri" charset="0"/>
                <a:cs typeface="Calibri" charset="0"/>
              </a:rPr>
              <a:t>The reduction of waste has become an international and collective issue, which comes in three aspects. Firstly, the environmental aspect, because on a global scale, food waste emits as much greenhouse gas emissions as a country whose activity level would be in 3rd position just after that of China and the USA because food requires the energy needed to produce, package, transport products. It is also a waste of natural resources, including water. </a:t>
            </a:r>
            <a:r>
              <a:rPr lang="fr-FR" b="1" dirty="0" smtClean="0">
                <a:latin typeface="Calibri" charset="0"/>
                <a:ea typeface="Calibri" charset="0"/>
                <a:cs typeface="Calibri" charset="0"/>
              </a:rPr>
              <a:t/>
            </a:r>
            <a:br>
              <a:rPr lang="fr-FR" b="1" dirty="0" smtClean="0">
                <a:latin typeface="Calibri" charset="0"/>
                <a:ea typeface="Calibri" charset="0"/>
                <a:cs typeface="Calibri" charset="0"/>
              </a:rPr>
            </a:br>
            <a:r>
              <a:rPr lang="fr-FR" b="1" dirty="0" smtClean="0">
                <a:latin typeface="Calibri" charset="0"/>
                <a:ea typeface="Calibri" charset="0"/>
                <a:cs typeface="Calibri" charset="0"/>
              </a:rPr>
              <a:t>	</a:t>
            </a:r>
            <a:r>
              <a:rPr lang="fr-FR" b="1" dirty="0" smtClean="0"/>
              <a:t/>
            </a:r>
            <a:br>
              <a:rPr lang="fr-FR" b="1" dirty="0" smtClean="0"/>
            </a:br>
            <a:endParaRPr lang="fr-FR" b="1" dirty="0"/>
          </a:p>
        </p:txBody>
      </p:sp>
      <p:sp>
        <p:nvSpPr>
          <p:cNvPr id="5" name="ZoneTexte 4"/>
          <p:cNvSpPr txBox="1"/>
          <p:nvPr/>
        </p:nvSpPr>
        <p:spPr>
          <a:xfrm>
            <a:off x="6518366" y="1977716"/>
            <a:ext cx="5199017" cy="646331"/>
          </a:xfrm>
          <a:prstGeom prst="rect">
            <a:avLst/>
          </a:prstGeom>
          <a:noFill/>
        </p:spPr>
        <p:txBody>
          <a:bodyPr wrap="square" rtlCol="0">
            <a:spAutoFit/>
          </a:bodyPr>
          <a:lstStyle/>
          <a:p>
            <a:r>
              <a:rPr lang="fr-FR" dirty="0"/>
              <a:t/>
            </a:r>
            <a:br>
              <a:rPr lang="fr-FR" dirty="0"/>
            </a:br>
            <a:endParaRPr lang="fr-FR" dirty="0"/>
          </a:p>
        </p:txBody>
      </p:sp>
      <p:sp>
        <p:nvSpPr>
          <p:cNvPr id="6" name="ZoneTexte 5"/>
          <p:cNvSpPr txBox="1"/>
          <p:nvPr/>
        </p:nvSpPr>
        <p:spPr>
          <a:xfrm>
            <a:off x="6389280" y="1167278"/>
            <a:ext cx="4844142" cy="3231654"/>
          </a:xfrm>
          <a:prstGeom prst="rect">
            <a:avLst/>
          </a:prstGeom>
          <a:noFill/>
        </p:spPr>
        <p:txBody>
          <a:bodyPr wrap="square" rtlCol="0">
            <a:spAutoFit/>
          </a:bodyPr>
          <a:lstStyle/>
          <a:p>
            <a:pPr algn="just"/>
            <a:r>
              <a:rPr lang="fr-FR" sz="1200" dirty="0">
                <a:solidFill>
                  <a:schemeClr val="accent2">
                    <a:lumMod val="50000"/>
                  </a:schemeClr>
                </a:solidFill>
                <a:latin typeface="Calibri" charset="0"/>
                <a:ea typeface="Calibri" charset="0"/>
                <a:cs typeface="Calibri" charset="0"/>
              </a:rPr>
              <a:t>The waste of food is inevitably a waste of money and it is expensive: between 12 and 20 billion euros per year in France, which is the equivalent of 159 euros per person for households alone.</a:t>
            </a:r>
            <a:r>
              <a:rPr lang="fr-FR" sz="1200" b="1" dirty="0">
                <a:solidFill>
                  <a:schemeClr val="accent2">
                    <a:lumMod val="50000"/>
                  </a:schemeClr>
                </a:solidFill>
                <a:latin typeface="Calibri" charset="0"/>
                <a:ea typeface="Calibri" charset="0"/>
                <a:cs typeface="Calibri" charset="0"/>
              </a:rPr>
              <a:t/>
            </a:r>
            <a:br>
              <a:rPr lang="fr-FR" sz="1200" b="1" dirty="0">
                <a:solidFill>
                  <a:schemeClr val="accent2">
                    <a:lumMod val="50000"/>
                  </a:schemeClr>
                </a:solidFill>
                <a:latin typeface="Calibri" charset="0"/>
                <a:ea typeface="Calibri" charset="0"/>
                <a:cs typeface="Calibri" charset="0"/>
              </a:rPr>
            </a:br>
            <a:r>
              <a:rPr lang="fr-FR" sz="1200" dirty="0" smtClean="0">
                <a:solidFill>
                  <a:schemeClr val="accent2">
                    <a:lumMod val="50000"/>
                  </a:schemeClr>
                </a:solidFill>
                <a:latin typeface="Calibri" charset="0"/>
                <a:ea typeface="Calibri" charset="0"/>
                <a:cs typeface="Calibri" charset="0"/>
              </a:rPr>
              <a:t>Ethically </a:t>
            </a:r>
            <a:r>
              <a:rPr lang="fr-FR" sz="1200" dirty="0">
                <a:solidFill>
                  <a:schemeClr val="accent2">
                    <a:lumMod val="50000"/>
                  </a:schemeClr>
                </a:solidFill>
                <a:latin typeface="Calibri" charset="0"/>
                <a:ea typeface="Calibri" charset="0"/>
                <a:cs typeface="Calibri" charset="0"/>
              </a:rPr>
              <a:t>and socially, the waste of food is a growing problem in a current social context where it is estimated that one in ten people in France are struggling to feed themselves.</a:t>
            </a:r>
          </a:p>
          <a:p>
            <a:pPr algn="just"/>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a:solidFill>
                  <a:schemeClr val="accent2">
                    <a:lumMod val="50000"/>
                  </a:schemeClr>
                </a:solidFill>
                <a:latin typeface="Calibri" charset="0"/>
                <a:ea typeface="Calibri" charset="0"/>
                <a:cs typeface="Calibri" charset="0"/>
              </a:rPr>
              <a:t>It is therefore a question of meeting a collective challenge which has two objectives: to manage waste and to avoid waste. This goal will be achieved through the implementation of a public policy.</a:t>
            </a:r>
          </a:p>
          <a:p>
            <a:pPr algn="just"/>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a:solidFill>
                  <a:schemeClr val="accent2">
                    <a:lumMod val="50000"/>
                  </a:schemeClr>
                </a:solidFill>
                <a:latin typeface="Calibri" charset="0"/>
                <a:ea typeface="Calibri" charset="0"/>
                <a:cs typeface="Calibri" charset="0"/>
              </a:rPr>
              <a:t>To find a coherent policy, we first analyzed the strengths and weaknesses of implementing a potential public policy on waste and waste management in order to have the most effective policy possible.</a:t>
            </a:r>
          </a:p>
          <a:p>
            <a:r>
              <a:rPr lang="fr-FR" dirty="0"/>
              <a:t/>
            </a:r>
            <a:br>
              <a:rPr lang="fr-FR" dirty="0"/>
            </a:br>
            <a:endParaRPr lang="fr-FR" dirty="0"/>
          </a:p>
        </p:txBody>
      </p:sp>
      <p:pic>
        <p:nvPicPr>
          <p:cNvPr id="8" name="Image 7"/>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86118" y="109180"/>
            <a:ext cx="936009" cy="936009"/>
          </a:xfrm>
          <a:prstGeom prst="rect">
            <a:avLst/>
          </a:prstGeom>
        </p:spPr>
      </p:pic>
      <p:sp>
        <p:nvSpPr>
          <p:cNvPr id="9" name="ZoneTexte 8"/>
          <p:cNvSpPr txBox="1"/>
          <p:nvPr/>
        </p:nvSpPr>
        <p:spPr>
          <a:xfrm>
            <a:off x="5049672" y="346353"/>
            <a:ext cx="3589361" cy="461665"/>
          </a:xfrm>
          <a:prstGeom prst="rect">
            <a:avLst/>
          </a:prstGeom>
          <a:noFill/>
        </p:spPr>
        <p:txBody>
          <a:bodyPr wrap="square" rtlCol="0">
            <a:spAutoFit/>
          </a:bodyPr>
          <a:lstStyle/>
          <a:p>
            <a:r>
              <a:rPr lang="fr-FR" sz="2400" b="1" dirty="0" smtClean="0">
                <a:solidFill>
                  <a:schemeClr val="accent1">
                    <a:lumMod val="75000"/>
                  </a:schemeClr>
                </a:solidFill>
                <a:latin typeface="Calibri" charset="0"/>
                <a:ea typeface="Calibri" charset="0"/>
                <a:cs typeface="Calibri" charset="0"/>
              </a:rPr>
              <a:t>Introduction</a:t>
            </a:r>
            <a:endParaRPr lang="fr-FR" sz="2400" b="1" dirty="0">
              <a:solidFill>
                <a:schemeClr val="accent1">
                  <a:lumMod val="75000"/>
                </a:schemeClr>
              </a:solidFill>
              <a:latin typeface="Calibri" charset="0"/>
              <a:ea typeface="Calibri" charset="0"/>
              <a:cs typeface="Calibri" charset="0"/>
            </a:endParaRPr>
          </a:p>
        </p:txBody>
      </p:sp>
      <p:pic>
        <p:nvPicPr>
          <p:cNvPr id="7" name="Image 6"/>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54122" y="4398932"/>
            <a:ext cx="544786" cy="552943"/>
          </a:xfrm>
          <a:prstGeom prst="rect">
            <a:avLst/>
          </a:prstGeom>
        </p:spPr>
      </p:pic>
      <p:sp>
        <p:nvSpPr>
          <p:cNvPr id="11" name="ZoneTexte 10"/>
          <p:cNvSpPr txBox="1"/>
          <p:nvPr/>
        </p:nvSpPr>
        <p:spPr>
          <a:xfrm>
            <a:off x="5162168" y="4398932"/>
            <a:ext cx="4462818" cy="400110"/>
          </a:xfrm>
          <a:prstGeom prst="rect">
            <a:avLst/>
          </a:prstGeom>
          <a:noFill/>
        </p:spPr>
        <p:txBody>
          <a:bodyPr wrap="square" rtlCol="0">
            <a:spAutoFit/>
          </a:bodyPr>
          <a:lstStyle/>
          <a:p>
            <a:r>
              <a:rPr lang="fr-FR" sz="2000" b="1" dirty="0" err="1" smtClean="0">
                <a:solidFill>
                  <a:schemeClr val="accent1">
                    <a:lumMod val="75000"/>
                  </a:schemeClr>
                </a:solidFill>
                <a:latin typeface="Calibri" charset="0"/>
                <a:ea typeface="Calibri" charset="0"/>
                <a:cs typeface="Calibri" charset="0"/>
              </a:rPr>
              <a:t>Waste</a:t>
            </a:r>
            <a:r>
              <a:rPr lang="fr-FR" sz="2000" b="1" dirty="0" smtClean="0">
                <a:solidFill>
                  <a:schemeClr val="accent1">
                    <a:lumMod val="75000"/>
                  </a:schemeClr>
                </a:solidFill>
                <a:latin typeface="Calibri" charset="0"/>
                <a:ea typeface="Calibri" charset="0"/>
                <a:cs typeface="Calibri" charset="0"/>
              </a:rPr>
              <a:t> in France</a:t>
            </a:r>
            <a:endParaRPr lang="fr-FR" sz="2000" b="1" dirty="0">
              <a:solidFill>
                <a:schemeClr val="accent1">
                  <a:lumMod val="75000"/>
                </a:schemeClr>
              </a:solidFill>
              <a:latin typeface="Calibri" charset="0"/>
              <a:ea typeface="Calibri" charset="0"/>
              <a:cs typeface="Calibri" charset="0"/>
            </a:endParaRP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V="1">
            <a:off x="3486965" y="4951876"/>
            <a:ext cx="403896" cy="403896"/>
          </a:xfrm>
          <a:prstGeom prst="rect">
            <a:avLst/>
          </a:prstGeom>
        </p:spPr>
      </p:pic>
      <p:pic>
        <p:nvPicPr>
          <p:cNvPr id="13" name="Imag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911" y="4847139"/>
            <a:ext cx="613369" cy="613369"/>
          </a:xfrm>
          <a:prstGeom prst="rect">
            <a:avLst/>
          </a:prstGeom>
        </p:spPr>
      </p:pic>
      <p:pic>
        <p:nvPicPr>
          <p:cNvPr id="14" name="Imag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6134" y="4909976"/>
            <a:ext cx="445797" cy="445797"/>
          </a:xfrm>
          <a:prstGeom prst="rect">
            <a:avLst/>
          </a:prstGeom>
        </p:spPr>
      </p:pic>
      <p:sp>
        <p:nvSpPr>
          <p:cNvPr id="16" name="Larme 15"/>
          <p:cNvSpPr/>
          <p:nvPr/>
        </p:nvSpPr>
        <p:spPr>
          <a:xfrm>
            <a:off x="2795452" y="5460508"/>
            <a:ext cx="1359122" cy="1186605"/>
          </a:xfrm>
          <a:prstGeom prst="teardrop">
            <a:avLst/>
          </a:prstGeom>
          <a:solidFill>
            <a:schemeClr val="accent2">
              <a:alpha val="56000"/>
            </a:schemeClr>
          </a:solid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10 </a:t>
            </a:r>
            <a:r>
              <a:rPr lang="fr-FR" sz="1000" dirty="0" smtClean="0"/>
              <a:t>million tons of </a:t>
            </a:r>
            <a:r>
              <a:rPr lang="fr-FR" sz="1000" dirty="0"/>
              <a:t>food waste per year</a:t>
            </a:r>
          </a:p>
        </p:txBody>
      </p:sp>
      <p:sp>
        <p:nvSpPr>
          <p:cNvPr id="17" name="Larme 16"/>
          <p:cNvSpPr/>
          <p:nvPr/>
        </p:nvSpPr>
        <p:spPr>
          <a:xfrm>
            <a:off x="5397417" y="5503311"/>
            <a:ext cx="1370356" cy="1143802"/>
          </a:xfrm>
          <a:prstGeom prst="teardrop">
            <a:avLst/>
          </a:prstGeom>
          <a:solidFill>
            <a:schemeClr val="accent1">
              <a:alpha val="56000"/>
            </a:schemeClr>
          </a:solid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317 kg per second</a:t>
            </a:r>
          </a:p>
        </p:txBody>
      </p:sp>
      <p:sp>
        <p:nvSpPr>
          <p:cNvPr id="18" name="Larme 17"/>
          <p:cNvSpPr/>
          <p:nvPr/>
        </p:nvSpPr>
        <p:spPr>
          <a:xfrm>
            <a:off x="7979130" y="5503312"/>
            <a:ext cx="1320691" cy="1143802"/>
          </a:xfrm>
          <a:prstGeom prst="teardrop">
            <a:avLst/>
          </a:prstGeom>
          <a:solidFill>
            <a:schemeClr val="accent3">
              <a:alpha val="56000"/>
            </a:schemeClr>
          </a:solid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Restaurants are responsible for 14% of food waste</a:t>
            </a:r>
          </a:p>
        </p:txBody>
      </p:sp>
      <p:sp>
        <p:nvSpPr>
          <p:cNvPr id="2" name="Rectangle 1"/>
          <p:cNvSpPr/>
          <p:nvPr/>
        </p:nvSpPr>
        <p:spPr>
          <a:xfrm>
            <a:off x="3786118" y="914400"/>
            <a:ext cx="724922" cy="13078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4254122" y="4847139"/>
            <a:ext cx="374634" cy="10473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5775911" y="5355773"/>
            <a:ext cx="300036" cy="10473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3687679" y="5299911"/>
            <a:ext cx="203182" cy="5586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11225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947322" y="523489"/>
            <a:ext cx="6310859" cy="369332"/>
          </a:xfrm>
          <a:prstGeom prst="rect">
            <a:avLst/>
          </a:prstGeom>
          <a:noFill/>
        </p:spPr>
        <p:txBody>
          <a:bodyPr wrap="square" rtlCol="0">
            <a:spAutoFit/>
          </a:bodyPr>
          <a:lstStyle/>
          <a:p>
            <a:r>
              <a:rPr lang="fr-FR" dirty="0" smtClean="0">
                <a:solidFill>
                  <a:schemeClr val="accent1">
                    <a:lumMod val="75000"/>
                  </a:schemeClr>
                </a:solidFill>
                <a:latin typeface="Calibri" charset="0"/>
                <a:ea typeface="Calibri" charset="0"/>
                <a:cs typeface="Calibri" charset="0"/>
              </a:rPr>
              <a:t>COMMUNICATION STRATEGY</a:t>
            </a:r>
            <a:endParaRPr lang="fr-FR" dirty="0">
              <a:solidFill>
                <a:schemeClr val="accent1">
                  <a:lumMod val="75000"/>
                </a:schemeClr>
              </a:solidFill>
              <a:latin typeface="Calibri" charset="0"/>
              <a:ea typeface="Calibri" charset="0"/>
              <a:cs typeface="Calibri" charset="0"/>
            </a:endParaRPr>
          </a:p>
        </p:txBody>
      </p:sp>
      <p:pic>
        <p:nvPicPr>
          <p:cNvPr id="3" name="Image 2"/>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62017" y="177290"/>
            <a:ext cx="1094282" cy="1094282"/>
          </a:xfrm>
          <a:prstGeom prst="rect">
            <a:avLst/>
          </a:prstGeom>
        </p:spPr>
      </p:pic>
      <p:sp>
        <p:nvSpPr>
          <p:cNvPr id="4" name="ZoneTexte 3"/>
          <p:cNvSpPr txBox="1"/>
          <p:nvPr/>
        </p:nvSpPr>
        <p:spPr>
          <a:xfrm>
            <a:off x="1304144" y="1408357"/>
            <a:ext cx="9848538" cy="1231106"/>
          </a:xfrm>
          <a:prstGeom prst="rect">
            <a:avLst/>
          </a:prstGeom>
          <a:noFill/>
        </p:spPr>
        <p:txBody>
          <a:bodyPr wrap="square" rtlCol="0">
            <a:spAutoFit/>
          </a:bodyPr>
          <a:lstStyle/>
          <a:p>
            <a:pPr algn="just"/>
            <a:r>
              <a:rPr lang="en-US" sz="1400" dirty="0">
                <a:solidFill>
                  <a:schemeClr val="accent2">
                    <a:lumMod val="50000"/>
                  </a:schemeClr>
                </a:solidFill>
                <a:latin typeface="Calibri" charset="0"/>
                <a:ea typeface="Calibri" charset="0"/>
                <a:cs typeface="Calibri" charset="0"/>
              </a:rPr>
              <a:t>Our wish is to help people to recycle their waste more intuitively and easily. And so, encourage recycling for the preservation of our environment. But the success of our project must absolutely involve an effective and detailed communication. Without communication to inform citizens of the functioning of selective sorting with the recyclable bags and the application, the project will not work. Cooperation and participation of citizen is therefore essential to evaluate our project. </a:t>
            </a:r>
            <a:endParaRPr lang="fr-FR" sz="1400" dirty="0">
              <a:solidFill>
                <a:schemeClr val="accent2">
                  <a:lumMod val="50000"/>
                </a:schemeClr>
              </a:solidFill>
              <a:latin typeface="Calibri" charset="0"/>
              <a:ea typeface="Calibri" charset="0"/>
              <a:cs typeface="Calibri" charset="0"/>
            </a:endParaRPr>
          </a:p>
          <a:p>
            <a:endParaRPr lang="fr-FR" dirty="0"/>
          </a:p>
        </p:txBody>
      </p:sp>
      <p:sp>
        <p:nvSpPr>
          <p:cNvPr id="5" name="ZoneTexte 4"/>
          <p:cNvSpPr txBox="1"/>
          <p:nvPr/>
        </p:nvSpPr>
        <p:spPr>
          <a:xfrm>
            <a:off x="9243168" y="3666445"/>
            <a:ext cx="2581629" cy="3600986"/>
          </a:xfrm>
          <a:prstGeom prst="rect">
            <a:avLst/>
          </a:prstGeom>
          <a:noFill/>
        </p:spPr>
        <p:txBody>
          <a:bodyPr wrap="square" rtlCol="0">
            <a:spAutoFit/>
          </a:bodyPr>
          <a:lstStyle/>
          <a:p>
            <a:pPr algn="just"/>
            <a:endParaRPr lang="fr-FR" sz="1200" dirty="0">
              <a:solidFill>
                <a:schemeClr val="accent2">
                  <a:lumMod val="50000"/>
                </a:schemeClr>
              </a:solidFill>
              <a:latin typeface="Calibri" charset="0"/>
              <a:ea typeface="Calibri" charset="0"/>
              <a:cs typeface="Calibri" charset="0"/>
            </a:endParaRPr>
          </a:p>
          <a:p>
            <a:pPr algn="just"/>
            <a:endParaRPr lang="fr-FR" sz="1200" dirty="0" smtClean="0">
              <a:solidFill>
                <a:schemeClr val="accent2">
                  <a:lumMod val="50000"/>
                </a:schemeClr>
              </a:solidFill>
              <a:latin typeface="Calibri" charset="0"/>
              <a:ea typeface="Calibri" charset="0"/>
              <a:cs typeface="Calibri" charset="0"/>
            </a:endParaRPr>
          </a:p>
          <a:p>
            <a:pPr algn="just"/>
            <a:endParaRPr lang="fr-FR" sz="1200" dirty="0" smtClean="0">
              <a:solidFill>
                <a:schemeClr val="accent2">
                  <a:lumMod val="50000"/>
                </a:schemeClr>
              </a:solidFill>
              <a:latin typeface="Calibri" charset="0"/>
              <a:ea typeface="Calibri" charset="0"/>
              <a:cs typeface="Calibri" charset="0"/>
            </a:endParaRPr>
          </a:p>
          <a:p>
            <a:pPr algn="just"/>
            <a:endParaRPr lang="fr-FR" sz="1200" dirty="0" smtClean="0">
              <a:solidFill>
                <a:schemeClr val="accent2">
                  <a:lumMod val="50000"/>
                </a:schemeClr>
              </a:solidFill>
              <a:latin typeface="Calibri" charset="0"/>
              <a:ea typeface="Calibri" charset="0"/>
              <a:cs typeface="Calibri" charset="0"/>
            </a:endParaRPr>
          </a:p>
          <a:p>
            <a:pPr algn="just"/>
            <a:endParaRPr lang="fr-FR" sz="1200" dirty="0" smtClean="0">
              <a:solidFill>
                <a:schemeClr val="accent2">
                  <a:lumMod val="50000"/>
                </a:schemeClr>
              </a:solidFill>
              <a:latin typeface="Calibri" charset="0"/>
              <a:ea typeface="Calibri" charset="0"/>
              <a:cs typeface="Calibri" charset="0"/>
            </a:endParaRPr>
          </a:p>
          <a:p>
            <a:pPr algn="just"/>
            <a:r>
              <a:rPr lang="fr-FR" sz="1200" dirty="0" err="1" smtClean="0">
                <a:solidFill>
                  <a:schemeClr val="accent2">
                    <a:lumMod val="50000"/>
                  </a:schemeClr>
                </a:solidFill>
                <a:latin typeface="Calibri" charset="0"/>
                <a:ea typeface="Calibri" charset="0"/>
                <a:cs typeface="Calibri" charset="0"/>
              </a:rPr>
              <a:t>Secondly</a:t>
            </a:r>
            <a:r>
              <a:rPr lang="fr-FR" sz="1200" dirty="0">
                <a:solidFill>
                  <a:schemeClr val="accent2">
                    <a:lumMod val="50000"/>
                  </a:schemeClr>
                </a:solidFill>
                <a:latin typeface="Calibri" charset="0"/>
                <a:ea typeface="Calibri" charset="0"/>
                <a:cs typeface="Calibri" charset="0"/>
              </a:rPr>
              <a:t>, the concierge of </a:t>
            </a:r>
            <a:r>
              <a:rPr lang="fr-FR" sz="1200" dirty="0" err="1">
                <a:solidFill>
                  <a:schemeClr val="accent2">
                    <a:lumMod val="50000"/>
                  </a:schemeClr>
                </a:solidFill>
                <a:latin typeface="Calibri" charset="0"/>
                <a:ea typeface="Calibri" charset="0"/>
                <a:cs typeface="Calibri" charset="0"/>
              </a:rPr>
              <a:t>each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neighborhood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distribute</a:t>
            </a:r>
            <a:r>
              <a:rPr lang="fr-FR" sz="1200" dirty="0">
                <a:solidFill>
                  <a:schemeClr val="accent2">
                    <a:lumMod val="50000"/>
                  </a:schemeClr>
                </a:solidFill>
                <a:latin typeface="Calibri" charset="0"/>
                <a:ea typeface="Calibri" charset="0"/>
                <a:cs typeface="Calibri" charset="0"/>
              </a:rPr>
              <a:t> questionnaires that are </a:t>
            </a:r>
            <a:r>
              <a:rPr lang="fr-FR" sz="1200" dirty="0" err="1">
                <a:solidFill>
                  <a:schemeClr val="accent2">
                    <a:lumMod val="50000"/>
                  </a:schemeClr>
                </a:solidFill>
                <a:latin typeface="Calibri" charset="0"/>
                <a:ea typeface="Calibri" charset="0"/>
                <a:cs typeface="Calibri" charset="0"/>
              </a:rPr>
              <a:t>previously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designed</a:t>
            </a:r>
            <a:r>
              <a:rPr lang="fr-FR" sz="1200" dirty="0">
                <a:solidFill>
                  <a:schemeClr val="accent2">
                    <a:lumMod val="50000"/>
                  </a:schemeClr>
                </a:solidFill>
                <a:latin typeface="Calibri" charset="0"/>
                <a:ea typeface="Calibri" charset="0"/>
                <a:cs typeface="Calibri" charset="0"/>
              </a:rPr>
              <a:t> by the </a:t>
            </a:r>
            <a:r>
              <a:rPr lang="fr-FR" sz="1200" dirty="0" err="1">
                <a:solidFill>
                  <a:schemeClr val="accent2">
                    <a:lumMod val="50000"/>
                  </a:schemeClr>
                </a:solidFill>
                <a:latin typeface="Calibri" charset="0"/>
                <a:ea typeface="Calibri" charset="0"/>
                <a:cs typeface="Calibri" charset="0"/>
              </a:rPr>
              <a:t>government</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elderly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citizens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express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degree</a:t>
            </a:r>
            <a:r>
              <a:rPr lang="fr-FR" sz="1200" dirty="0">
                <a:solidFill>
                  <a:schemeClr val="accent2">
                    <a:lumMod val="50000"/>
                  </a:schemeClr>
                </a:solidFill>
                <a:latin typeface="Calibri" charset="0"/>
                <a:ea typeface="Calibri" charset="0"/>
                <a:cs typeface="Calibri" charset="0"/>
              </a:rPr>
              <a:t> of satisfaction </a:t>
            </a:r>
            <a:r>
              <a:rPr lang="fr-FR" sz="1200" dirty="0" err="1">
                <a:solidFill>
                  <a:schemeClr val="accent2">
                    <a:lumMod val="50000"/>
                  </a:schemeClr>
                </a:solidFill>
                <a:latin typeface="Calibri" charset="0"/>
                <a:ea typeface="Calibri" charset="0"/>
                <a:cs typeface="Calibri" charset="0"/>
              </a:rPr>
              <a:t>towards</a:t>
            </a:r>
            <a:r>
              <a:rPr lang="fr-FR" sz="1200" dirty="0">
                <a:solidFill>
                  <a:schemeClr val="accent2">
                    <a:lumMod val="50000"/>
                  </a:schemeClr>
                </a:solidFill>
                <a:latin typeface="Calibri" charset="0"/>
                <a:ea typeface="Calibri" charset="0"/>
                <a:cs typeface="Calibri" charset="0"/>
              </a:rPr>
              <a:t> the initiative and </a:t>
            </a:r>
            <a:r>
              <a:rPr lang="fr-FR" sz="1200" dirty="0" err="1">
                <a:solidFill>
                  <a:schemeClr val="accent2">
                    <a:lumMod val="50000"/>
                  </a:schemeClr>
                </a:solidFill>
                <a:latin typeface="Calibri" charset="0"/>
                <a:ea typeface="Calibri" charset="0"/>
                <a:cs typeface="Calibri" charset="0"/>
              </a:rPr>
              <a:t>share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suggestions and </a:t>
            </a:r>
            <a:r>
              <a:rPr lang="fr-FR" sz="1200" dirty="0" err="1">
                <a:solidFill>
                  <a:schemeClr val="accent2">
                    <a:lumMod val="50000"/>
                  </a:schemeClr>
                </a:solidFill>
                <a:latin typeface="Calibri" charset="0"/>
                <a:ea typeface="Calibri" charset="0"/>
                <a:cs typeface="Calibri" charset="0"/>
              </a:rPr>
              <a:t>experiences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Then</a:t>
            </a:r>
            <a:r>
              <a:rPr lang="fr-FR" sz="1200" dirty="0">
                <a:solidFill>
                  <a:schemeClr val="accent2">
                    <a:lumMod val="50000"/>
                  </a:schemeClr>
                </a:solidFill>
                <a:latin typeface="Calibri" charset="0"/>
                <a:ea typeface="Calibri" charset="0"/>
                <a:cs typeface="Calibri" charset="0"/>
              </a:rPr>
              <a:t> the concierge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report the </a:t>
            </a:r>
            <a:r>
              <a:rPr lang="fr-FR" sz="1200" dirty="0" err="1">
                <a:solidFill>
                  <a:schemeClr val="accent2">
                    <a:lumMod val="50000"/>
                  </a:schemeClr>
                </a:solidFill>
                <a:latin typeface="Calibri" charset="0"/>
                <a:ea typeface="Calibri" charset="0"/>
                <a:cs typeface="Calibri" charset="0"/>
              </a:rPr>
              <a:t>results</a:t>
            </a:r>
            <a:r>
              <a:rPr lang="fr-FR" sz="1200" dirty="0">
                <a:solidFill>
                  <a:schemeClr val="accent2">
                    <a:lumMod val="50000"/>
                  </a:schemeClr>
                </a:solidFill>
                <a:latin typeface="Calibri" charset="0"/>
                <a:ea typeface="Calibri" charset="0"/>
                <a:cs typeface="Calibri" charset="0"/>
              </a:rPr>
              <a:t> to the </a:t>
            </a:r>
            <a:r>
              <a:rPr lang="fr-FR" sz="1200" dirty="0" err="1">
                <a:solidFill>
                  <a:schemeClr val="accent2">
                    <a:lumMod val="50000"/>
                  </a:schemeClr>
                </a:solidFill>
                <a:latin typeface="Calibri" charset="0"/>
                <a:ea typeface="Calibri" charset="0"/>
                <a:cs typeface="Calibri" charset="0"/>
              </a:rPr>
              <a:t>government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during</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monthly</a:t>
            </a:r>
            <a:r>
              <a:rPr lang="fr-FR" sz="1200" dirty="0">
                <a:solidFill>
                  <a:schemeClr val="accent2">
                    <a:lumMod val="50000"/>
                  </a:schemeClr>
                </a:solidFill>
                <a:latin typeface="Calibri" charset="0"/>
                <a:ea typeface="Calibri" charset="0"/>
                <a:cs typeface="Calibri" charset="0"/>
              </a:rPr>
              <a:t> meeting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the local </a:t>
            </a:r>
            <a:r>
              <a:rPr lang="fr-FR" sz="1200" dirty="0" err="1">
                <a:solidFill>
                  <a:schemeClr val="accent2">
                    <a:lumMod val="50000"/>
                  </a:schemeClr>
                </a:solidFill>
                <a:latin typeface="Calibri" charset="0"/>
                <a:ea typeface="Calibri" charset="0"/>
                <a:cs typeface="Calibri" charset="0"/>
              </a:rPr>
              <a:t>government</a:t>
            </a:r>
            <a:r>
              <a:rPr lang="fr-FR" sz="1200" dirty="0">
                <a:solidFill>
                  <a:schemeClr val="accent2">
                    <a:lumMod val="50000"/>
                  </a:schemeClr>
                </a:solidFill>
                <a:latin typeface="Calibri" charset="0"/>
                <a:ea typeface="Calibri" charset="0"/>
                <a:cs typeface="Calibri" charset="0"/>
              </a:rPr>
              <a:t>. </a:t>
            </a:r>
          </a:p>
          <a:p>
            <a:r>
              <a:rPr lang="fr-FR" dirty="0"/>
              <a:t/>
            </a:r>
            <a:br>
              <a:rPr lang="fr-FR" dirty="0"/>
            </a:br>
            <a:endParaRPr lang="fr-FR" dirty="0"/>
          </a:p>
        </p:txBody>
      </p:sp>
      <p:sp>
        <p:nvSpPr>
          <p:cNvPr id="6" name="ZoneTexte 5"/>
          <p:cNvSpPr txBox="1"/>
          <p:nvPr/>
        </p:nvSpPr>
        <p:spPr>
          <a:xfrm>
            <a:off x="2592050" y="2516353"/>
            <a:ext cx="3057994" cy="369332"/>
          </a:xfrm>
          <a:prstGeom prst="rect">
            <a:avLst/>
          </a:prstGeom>
          <a:noFill/>
        </p:spPr>
        <p:txBody>
          <a:bodyPr wrap="square" rtlCol="0">
            <a:spAutoFit/>
          </a:bodyPr>
          <a:lstStyle/>
          <a:p>
            <a:r>
              <a:rPr lang="fr-FR" dirty="0" smtClean="0">
                <a:solidFill>
                  <a:schemeClr val="accent1">
                    <a:lumMod val="75000"/>
                  </a:schemeClr>
                </a:solidFill>
                <a:latin typeface="Calibri" charset="0"/>
                <a:ea typeface="Calibri" charset="0"/>
                <a:cs typeface="Calibri" charset="0"/>
              </a:rPr>
              <a:t>SHORT TERM</a:t>
            </a:r>
            <a:endParaRPr lang="fr-FR" dirty="0">
              <a:solidFill>
                <a:schemeClr val="accent1">
                  <a:lumMod val="75000"/>
                </a:schemeClr>
              </a:solidFill>
              <a:latin typeface="Calibri" charset="0"/>
              <a:ea typeface="Calibri" charset="0"/>
              <a:cs typeface="Calibri" charset="0"/>
            </a:endParaRPr>
          </a:p>
        </p:txBody>
      </p:sp>
      <p:sp>
        <p:nvSpPr>
          <p:cNvPr id="7" name="ZoneTexte 6"/>
          <p:cNvSpPr txBox="1"/>
          <p:nvPr/>
        </p:nvSpPr>
        <p:spPr>
          <a:xfrm>
            <a:off x="8230850" y="2543243"/>
            <a:ext cx="3057994" cy="369332"/>
          </a:xfrm>
          <a:prstGeom prst="rect">
            <a:avLst/>
          </a:prstGeom>
          <a:noFill/>
        </p:spPr>
        <p:txBody>
          <a:bodyPr wrap="square" rtlCol="0">
            <a:spAutoFit/>
          </a:bodyPr>
          <a:lstStyle/>
          <a:p>
            <a:r>
              <a:rPr lang="fr-FR" dirty="0" smtClean="0">
                <a:solidFill>
                  <a:schemeClr val="accent1">
                    <a:lumMod val="75000"/>
                  </a:schemeClr>
                </a:solidFill>
                <a:latin typeface="Calibri" charset="0"/>
                <a:ea typeface="Calibri" charset="0"/>
                <a:cs typeface="Calibri" charset="0"/>
              </a:rPr>
              <a:t>LONG TERM</a:t>
            </a:r>
            <a:endParaRPr lang="fr-FR" dirty="0">
              <a:solidFill>
                <a:schemeClr val="accent1">
                  <a:lumMod val="75000"/>
                </a:schemeClr>
              </a:solidFill>
              <a:latin typeface="Calibri" charset="0"/>
              <a:ea typeface="Calibri" charset="0"/>
              <a:cs typeface="Calibri" charset="0"/>
            </a:endParaRPr>
          </a:p>
        </p:txBody>
      </p:sp>
      <p:sp>
        <p:nvSpPr>
          <p:cNvPr id="8" name="ZoneTexte 7"/>
          <p:cNvSpPr txBox="1"/>
          <p:nvPr/>
        </p:nvSpPr>
        <p:spPr>
          <a:xfrm>
            <a:off x="1199213" y="2978018"/>
            <a:ext cx="4302177" cy="646331"/>
          </a:xfrm>
          <a:prstGeom prst="rect">
            <a:avLst/>
          </a:prstGeom>
          <a:noFill/>
        </p:spPr>
        <p:txBody>
          <a:bodyPr wrap="square" rtlCol="0">
            <a:spAutoFit/>
          </a:bodyPr>
          <a:lstStyle/>
          <a:p>
            <a:pPr algn="ctr"/>
            <a:r>
              <a:rPr lang="fr-FR" sz="1200" dirty="0">
                <a:solidFill>
                  <a:schemeClr val="accent2">
                    <a:lumMod val="50000"/>
                  </a:schemeClr>
                </a:solidFill>
                <a:latin typeface="Calibri" charset="0"/>
                <a:ea typeface="Calibri" charset="0"/>
                <a:cs typeface="Calibri" charset="0"/>
              </a:rPr>
              <a:t>In the short </a:t>
            </a:r>
            <a:r>
              <a:rPr lang="fr-FR" sz="1200" dirty="0" err="1">
                <a:solidFill>
                  <a:schemeClr val="accent2">
                    <a:lumMod val="50000"/>
                  </a:schemeClr>
                </a:solidFill>
                <a:latin typeface="Calibri" charset="0"/>
                <a:ea typeface="Calibri" charset="0"/>
                <a:cs typeface="Calibri" charset="0"/>
              </a:rPr>
              <a:t>term</a:t>
            </a:r>
            <a:r>
              <a:rPr lang="fr-FR" sz="1200" dirty="0">
                <a:solidFill>
                  <a:schemeClr val="accent2">
                    <a:lumMod val="50000"/>
                  </a:schemeClr>
                </a:solidFill>
                <a:latin typeface="Calibri" charset="0"/>
                <a:ea typeface="Calibri" charset="0"/>
                <a:cs typeface="Calibri" charset="0"/>
              </a:rPr>
              <a:t>, which is the introduction phase, the goal is to </a:t>
            </a:r>
            <a:r>
              <a:rPr lang="fr-FR" sz="1200" dirty="0" err="1">
                <a:solidFill>
                  <a:schemeClr val="accent2">
                    <a:lumMod val="50000"/>
                  </a:schemeClr>
                </a:solidFill>
                <a:latin typeface="Calibri" charset="0"/>
                <a:ea typeface="Calibri" charset="0"/>
                <a:cs typeface="Calibri" charset="0"/>
              </a:rPr>
              <a:t>acquire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enough</a:t>
            </a:r>
            <a:r>
              <a:rPr lang="fr-FR" sz="1200" dirty="0">
                <a:solidFill>
                  <a:schemeClr val="accent2">
                    <a:lumMod val="50000"/>
                  </a:schemeClr>
                </a:solidFill>
                <a:latin typeface="Calibri" charset="0"/>
                <a:ea typeface="Calibri" charset="0"/>
                <a:cs typeface="Calibri" charset="0"/>
              </a:rPr>
              <a:t> media </a:t>
            </a:r>
            <a:r>
              <a:rPr lang="fr-FR" sz="1200" dirty="0" err="1">
                <a:solidFill>
                  <a:schemeClr val="accent2">
                    <a:lumMod val="50000"/>
                  </a:schemeClr>
                </a:solidFill>
                <a:latin typeface="Calibri" charset="0"/>
                <a:ea typeface="Calibri" charset="0"/>
                <a:cs typeface="Calibri" charset="0"/>
              </a:rPr>
              <a:t>coverage</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familiarize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citizens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the concept of the new </a:t>
            </a:r>
            <a:r>
              <a:rPr lang="fr-FR" sz="1200" dirty="0" err="1">
                <a:solidFill>
                  <a:schemeClr val="accent2">
                    <a:lumMod val="50000"/>
                  </a:schemeClr>
                </a:solidFill>
                <a:latin typeface="Calibri" charset="0"/>
                <a:ea typeface="Calibri" charset="0"/>
                <a:cs typeface="Calibri" charset="0"/>
              </a:rPr>
              <a:t>policy</a:t>
            </a:r>
            <a:r>
              <a:rPr lang="fr-FR" sz="1200" dirty="0">
                <a:solidFill>
                  <a:schemeClr val="accent2">
                    <a:lumMod val="50000"/>
                  </a:schemeClr>
                </a:solidFill>
                <a:latin typeface="Calibri" charset="0"/>
                <a:ea typeface="Calibri" charset="0"/>
                <a:cs typeface="Calibri" charset="0"/>
              </a:rPr>
              <a:t>.</a:t>
            </a:r>
            <a:endParaRPr lang="fr-FR" sz="1200" dirty="0"/>
          </a:p>
        </p:txBody>
      </p:sp>
      <p:sp>
        <p:nvSpPr>
          <p:cNvPr id="9" name="ZoneTexte 8"/>
          <p:cNvSpPr txBox="1"/>
          <p:nvPr/>
        </p:nvSpPr>
        <p:spPr>
          <a:xfrm>
            <a:off x="6925455" y="2947039"/>
            <a:ext cx="4122296" cy="646331"/>
          </a:xfrm>
          <a:prstGeom prst="rect">
            <a:avLst/>
          </a:prstGeom>
          <a:noFill/>
        </p:spPr>
        <p:txBody>
          <a:bodyPr wrap="square" rtlCol="0">
            <a:spAutoFit/>
          </a:bodyPr>
          <a:lstStyle/>
          <a:p>
            <a:pPr algn="ctr"/>
            <a:r>
              <a:rPr lang="fr-FR" sz="1200" dirty="0">
                <a:solidFill>
                  <a:schemeClr val="accent2">
                    <a:lumMod val="50000"/>
                  </a:schemeClr>
                </a:solidFill>
                <a:latin typeface="Calibri" charset="0"/>
                <a:ea typeface="Calibri" charset="0"/>
                <a:cs typeface="Calibri" charset="0"/>
              </a:rPr>
              <a:t>Once the introduction phase is </a:t>
            </a:r>
            <a:r>
              <a:rPr lang="fr-FR" sz="1200" dirty="0" err="1">
                <a:solidFill>
                  <a:schemeClr val="accent2">
                    <a:lumMod val="50000"/>
                  </a:schemeClr>
                </a:solidFill>
                <a:latin typeface="Calibri" charset="0"/>
                <a:ea typeface="Calibri" charset="0"/>
                <a:cs typeface="Calibri" charset="0"/>
              </a:rPr>
              <a:t>passed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focus on the long </a:t>
            </a:r>
            <a:r>
              <a:rPr lang="fr-FR" sz="1200" dirty="0" err="1">
                <a:solidFill>
                  <a:schemeClr val="accent2">
                    <a:lumMod val="50000"/>
                  </a:schemeClr>
                </a:solidFill>
                <a:latin typeface="Calibri" charset="0"/>
                <a:ea typeface="Calibri" charset="0"/>
                <a:cs typeface="Calibri" charset="0"/>
              </a:rPr>
              <a:t>term</a:t>
            </a:r>
            <a:r>
              <a:rPr lang="fr-FR" sz="1200" dirty="0">
                <a:solidFill>
                  <a:schemeClr val="accent2">
                    <a:lumMod val="50000"/>
                  </a:schemeClr>
                </a:solidFill>
                <a:latin typeface="Calibri" charset="0"/>
                <a:ea typeface="Calibri" charset="0"/>
                <a:cs typeface="Calibri" charset="0"/>
              </a:rPr>
              <a:t> communication. The goal is to </a:t>
            </a:r>
            <a:r>
              <a:rPr lang="fr-FR" sz="1200" dirty="0" err="1">
                <a:solidFill>
                  <a:schemeClr val="accent2">
                    <a:lumMod val="50000"/>
                  </a:schemeClr>
                </a:solidFill>
                <a:latin typeface="Calibri" charset="0"/>
                <a:ea typeface="Calibri" charset="0"/>
                <a:cs typeface="Calibri" charset="0"/>
              </a:rPr>
              <a:t>offer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citizens</a:t>
            </a:r>
            <a:r>
              <a:rPr lang="fr-FR" sz="1200" dirty="0">
                <a:solidFill>
                  <a:schemeClr val="accent2">
                    <a:lumMod val="50000"/>
                  </a:schemeClr>
                </a:solidFill>
                <a:latin typeface="Calibri" charset="0"/>
                <a:ea typeface="Calibri" charset="0"/>
                <a:cs typeface="Calibri" charset="0"/>
              </a:rPr>
              <a:t> guidance, encouragements and help </a:t>
            </a:r>
            <a:r>
              <a:rPr lang="fr-FR" sz="1200" dirty="0" err="1">
                <a:solidFill>
                  <a:schemeClr val="accent2">
                    <a:lumMod val="50000"/>
                  </a:schemeClr>
                </a:solidFill>
                <a:latin typeface="Calibri" charset="0"/>
                <a:ea typeface="Calibri" charset="0"/>
                <a:cs typeface="Calibri" charset="0"/>
              </a:rPr>
              <a:t>along</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whole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process</a:t>
            </a:r>
            <a:r>
              <a:rPr lang="fr-FR" sz="1200" dirty="0">
                <a:solidFill>
                  <a:schemeClr val="accent2">
                    <a:lumMod val="50000"/>
                  </a:schemeClr>
                </a:solidFill>
                <a:latin typeface="Calibri" charset="0"/>
                <a:ea typeface="Calibri" charset="0"/>
                <a:cs typeface="Calibri" charset="0"/>
              </a:rPr>
              <a:t>.</a:t>
            </a:r>
            <a:endParaRPr lang="fr-FR" sz="1200" dirty="0"/>
          </a:p>
        </p:txBody>
      </p:sp>
      <p:pic>
        <p:nvPicPr>
          <p:cNvPr id="10" name="Image 9"/>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1250" y="3798085"/>
            <a:ext cx="705787" cy="705787"/>
          </a:xfrm>
          <a:prstGeom prst="rect">
            <a:avLst/>
          </a:prstGeom>
        </p:spPr>
      </p:pic>
      <p:sp>
        <p:nvSpPr>
          <p:cNvPr id="11" name="ZoneTexte 10"/>
          <p:cNvSpPr txBox="1"/>
          <p:nvPr/>
        </p:nvSpPr>
        <p:spPr>
          <a:xfrm>
            <a:off x="155362" y="4547678"/>
            <a:ext cx="2533338" cy="2123658"/>
          </a:xfrm>
          <a:prstGeom prst="rect">
            <a:avLst/>
          </a:prstGeom>
          <a:noFill/>
        </p:spPr>
        <p:txBody>
          <a:bodyPr wrap="square" rtlCol="0">
            <a:spAutoFit/>
          </a:bodyPr>
          <a:lstStyle/>
          <a:p>
            <a:pPr algn="just"/>
            <a:r>
              <a:rPr lang="fr-FR" sz="1200" dirty="0" err="1">
                <a:solidFill>
                  <a:schemeClr val="accent2">
                    <a:lumMod val="50000"/>
                  </a:schemeClr>
                </a:solidFill>
                <a:latin typeface="Calibri" charset="0"/>
                <a:ea typeface="Calibri" charset="0"/>
                <a:cs typeface="Calibri" charset="0"/>
              </a:rPr>
              <a:t>Firstly</a:t>
            </a:r>
            <a:r>
              <a:rPr lang="fr-FR" sz="1200" dirty="0">
                <a:solidFill>
                  <a:schemeClr val="accent2">
                    <a:lumMod val="50000"/>
                  </a:schemeClr>
                </a:solidFill>
                <a:latin typeface="Calibri" charset="0"/>
                <a:ea typeface="Calibri" charset="0"/>
                <a:cs typeface="Calibri" charset="0"/>
              </a:rPr>
              <a:t>, the local </a:t>
            </a:r>
            <a:r>
              <a:rPr lang="fr-FR" sz="1200" dirty="0" err="1">
                <a:solidFill>
                  <a:schemeClr val="accent2">
                    <a:lumMod val="50000"/>
                  </a:schemeClr>
                </a:solidFill>
                <a:latin typeface="Calibri" charset="0"/>
                <a:ea typeface="Calibri" charset="0"/>
                <a:cs typeface="Calibri" charset="0"/>
              </a:rPr>
              <a:t>government</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chosen</a:t>
            </a:r>
            <a:r>
              <a:rPr lang="fr-FR" sz="1200" dirty="0">
                <a:solidFill>
                  <a:schemeClr val="accent2">
                    <a:lumMod val="50000"/>
                  </a:schemeClr>
                </a:solidFill>
                <a:latin typeface="Calibri" charset="0"/>
                <a:ea typeface="Calibri" charset="0"/>
                <a:cs typeface="Calibri" charset="0"/>
              </a:rPr>
              <a:t> district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hold</a:t>
            </a:r>
            <a:r>
              <a:rPr lang="fr-FR" sz="1200" dirty="0">
                <a:solidFill>
                  <a:schemeClr val="accent2">
                    <a:lumMod val="50000"/>
                  </a:schemeClr>
                </a:solidFill>
                <a:latin typeface="Calibri" charset="0"/>
                <a:ea typeface="Calibri" charset="0"/>
                <a:cs typeface="Calibri" charset="0"/>
              </a:rPr>
              <a:t> a live </a:t>
            </a:r>
            <a:r>
              <a:rPr lang="fr-FR" sz="1200" dirty="0" err="1">
                <a:solidFill>
                  <a:schemeClr val="accent2">
                    <a:lumMod val="50000"/>
                  </a:schemeClr>
                </a:solidFill>
                <a:latin typeface="Calibri" charset="0"/>
                <a:ea typeface="Calibri" charset="0"/>
                <a:cs typeface="Calibri" charset="0"/>
              </a:rPr>
              <a:t>press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conference</a:t>
            </a:r>
            <a:r>
              <a:rPr lang="fr-FR" sz="1200" dirty="0">
                <a:solidFill>
                  <a:schemeClr val="accent2">
                    <a:lumMod val="50000"/>
                  </a:schemeClr>
                </a:solidFill>
                <a:latin typeface="Calibri" charset="0"/>
                <a:ea typeface="Calibri" charset="0"/>
                <a:cs typeface="Calibri" charset="0"/>
              </a:rPr>
              <a:t> and invite </a:t>
            </a:r>
            <a:r>
              <a:rPr lang="fr-FR" sz="1200" dirty="0" err="1">
                <a:solidFill>
                  <a:schemeClr val="accent2">
                    <a:lumMod val="50000"/>
                  </a:schemeClr>
                </a:solidFill>
                <a:latin typeface="Calibri" charset="0"/>
                <a:ea typeface="Calibri" charset="0"/>
                <a:cs typeface="Calibri" charset="0"/>
              </a:rPr>
              <a:t>mainstream</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press</a:t>
            </a:r>
            <a:r>
              <a:rPr lang="fr-FR" sz="1200" dirty="0">
                <a:solidFill>
                  <a:schemeClr val="accent2">
                    <a:lumMod val="50000"/>
                  </a:schemeClr>
                </a:solidFill>
                <a:latin typeface="Calibri" charset="0"/>
                <a:ea typeface="Calibri" charset="0"/>
                <a:cs typeface="Calibri" charset="0"/>
              </a:rPr>
              <a:t> </a:t>
            </a:r>
            <a:r>
              <a:rPr lang="fr-FR" sz="1200" dirty="0" smtClean="0">
                <a:solidFill>
                  <a:schemeClr val="accent2">
                    <a:lumMod val="50000"/>
                  </a:schemeClr>
                </a:solidFill>
                <a:latin typeface="Calibri" charset="0"/>
                <a:ea typeface="Calibri" charset="0"/>
                <a:cs typeface="Calibri" charset="0"/>
              </a:rPr>
              <a:t>to </a:t>
            </a:r>
            <a:r>
              <a:rPr lang="fr-FR" sz="1200" dirty="0">
                <a:solidFill>
                  <a:schemeClr val="accent2">
                    <a:lumMod val="50000"/>
                  </a:schemeClr>
                </a:solidFill>
                <a:latin typeface="Calibri" charset="0"/>
                <a:ea typeface="Calibri" charset="0"/>
                <a:cs typeface="Calibri" charset="0"/>
              </a:rPr>
              <a:t>attend. The </a:t>
            </a:r>
            <a:r>
              <a:rPr lang="fr-FR" sz="1200" dirty="0" err="1">
                <a:solidFill>
                  <a:schemeClr val="accent2">
                    <a:lumMod val="50000"/>
                  </a:schemeClr>
                </a:solidFill>
                <a:latin typeface="Calibri" charset="0"/>
                <a:ea typeface="Calibri" charset="0"/>
                <a:cs typeface="Calibri" charset="0"/>
              </a:rPr>
              <a:t>mayor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inaugurate</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policy</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appeal</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citizens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actively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participate</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answer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journalists</a:t>
            </a:r>
            <a:r>
              <a:rPr lang="fr-FR" sz="1200" dirty="0">
                <a:solidFill>
                  <a:schemeClr val="accent2">
                    <a:lumMod val="50000"/>
                  </a:schemeClr>
                </a:solidFill>
                <a:latin typeface="Calibri" charset="0"/>
                <a:ea typeface="Calibri" charset="0"/>
                <a:cs typeface="Calibri" charset="0"/>
              </a:rPr>
              <a:t>’ questions. </a:t>
            </a:r>
            <a:r>
              <a:rPr lang="fr-FR" sz="1200" dirty="0" err="1">
                <a:solidFill>
                  <a:schemeClr val="accent2">
                    <a:lumMod val="50000"/>
                  </a:schemeClr>
                </a:solidFill>
                <a:latin typeface="Calibri" charset="0"/>
                <a:ea typeface="Calibri" charset="0"/>
                <a:cs typeface="Calibri" charset="0"/>
              </a:rPr>
              <a:t>Then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journalists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broadcast the </a:t>
            </a:r>
            <a:r>
              <a:rPr lang="fr-FR" sz="1200" dirty="0" err="1">
                <a:solidFill>
                  <a:schemeClr val="accent2">
                    <a:lumMod val="50000"/>
                  </a:schemeClr>
                </a:solidFill>
                <a:latin typeface="Calibri" charset="0"/>
                <a:ea typeface="Calibri" charset="0"/>
                <a:cs typeface="Calibri" charset="0"/>
              </a:rPr>
              <a:t>conference</a:t>
            </a:r>
            <a:r>
              <a:rPr lang="fr-FR" sz="1200" dirty="0">
                <a:solidFill>
                  <a:schemeClr val="accent2">
                    <a:lumMod val="50000"/>
                  </a:schemeClr>
                </a:solidFill>
                <a:latin typeface="Calibri" charset="0"/>
                <a:ea typeface="Calibri" charset="0"/>
                <a:cs typeface="Calibri" charset="0"/>
              </a:rPr>
              <a:t> live and </a:t>
            </a:r>
            <a:r>
              <a:rPr lang="fr-FR" sz="1200" dirty="0" err="1">
                <a:solidFill>
                  <a:schemeClr val="accent2">
                    <a:lumMod val="50000"/>
                  </a:schemeClr>
                </a:solidFill>
                <a:latin typeface="Calibri" charset="0"/>
                <a:ea typeface="Calibri" charset="0"/>
                <a:cs typeface="Calibri" charset="0"/>
              </a:rPr>
              <a:t>write</a:t>
            </a:r>
            <a:r>
              <a:rPr lang="fr-FR" sz="1200" dirty="0">
                <a:solidFill>
                  <a:schemeClr val="accent2">
                    <a:lumMod val="50000"/>
                  </a:schemeClr>
                </a:solidFill>
                <a:latin typeface="Calibri" charset="0"/>
                <a:ea typeface="Calibri" charset="0"/>
                <a:cs typeface="Calibri" charset="0"/>
              </a:rPr>
              <a:t> news articles that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posted</a:t>
            </a:r>
            <a:r>
              <a:rPr lang="fr-FR" sz="1200" dirty="0">
                <a:solidFill>
                  <a:schemeClr val="accent2">
                    <a:lumMod val="50000"/>
                  </a:schemeClr>
                </a:solidFill>
                <a:latin typeface="Calibri" charset="0"/>
                <a:ea typeface="Calibri" charset="0"/>
                <a:cs typeface="Calibri" charset="0"/>
              </a:rPr>
              <a:t> on </a:t>
            </a:r>
            <a:r>
              <a:rPr lang="fr-FR" sz="1200" dirty="0" err="1">
                <a:solidFill>
                  <a:schemeClr val="accent2">
                    <a:lumMod val="50000"/>
                  </a:schemeClr>
                </a:solidFill>
                <a:latin typeface="Calibri" charset="0"/>
                <a:ea typeface="Calibri" charset="0"/>
                <a:cs typeface="Calibri" charset="0"/>
              </a:rPr>
              <a:t>each</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newspaper’s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platform</a:t>
            </a:r>
            <a:r>
              <a:rPr lang="fr-FR" sz="1200" dirty="0">
                <a:solidFill>
                  <a:schemeClr val="accent2">
                    <a:lumMod val="50000"/>
                  </a:schemeClr>
                </a:solidFill>
                <a:latin typeface="Calibri" charset="0"/>
                <a:ea typeface="Calibri" charset="0"/>
                <a:cs typeface="Calibri" charset="0"/>
              </a:rPr>
              <a:t>.</a:t>
            </a:r>
          </a:p>
        </p:txBody>
      </p:sp>
      <p:pic>
        <p:nvPicPr>
          <p:cNvPr id="12" name="Image 11"/>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96535" y="3791313"/>
            <a:ext cx="719528" cy="719330"/>
          </a:xfrm>
          <a:prstGeom prst="rect">
            <a:avLst/>
          </a:prstGeom>
        </p:spPr>
      </p:pic>
      <p:sp>
        <p:nvSpPr>
          <p:cNvPr id="13" name="ZoneTexte 12"/>
          <p:cNvSpPr txBox="1"/>
          <p:nvPr/>
        </p:nvSpPr>
        <p:spPr>
          <a:xfrm>
            <a:off x="2973051" y="4677607"/>
            <a:ext cx="2676993" cy="1015663"/>
          </a:xfrm>
          <a:prstGeom prst="rect">
            <a:avLst/>
          </a:prstGeom>
          <a:noFill/>
        </p:spPr>
        <p:txBody>
          <a:bodyPr wrap="square" rtlCol="0">
            <a:spAutoFit/>
          </a:bodyPr>
          <a:lstStyle/>
          <a:p>
            <a:pPr algn="just"/>
            <a:r>
              <a:rPr lang="fr-FR" sz="1200" dirty="0" err="1">
                <a:solidFill>
                  <a:schemeClr val="accent2">
                    <a:lumMod val="50000"/>
                  </a:schemeClr>
                </a:solidFill>
                <a:latin typeface="Calibri" charset="0"/>
                <a:ea typeface="Calibri" charset="0"/>
                <a:cs typeface="Calibri" charset="0"/>
              </a:rPr>
              <a:t>Secondly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design </a:t>
            </a:r>
            <a:r>
              <a:rPr lang="fr-FR" sz="1200" dirty="0" err="1">
                <a:solidFill>
                  <a:schemeClr val="accent2">
                    <a:lumMod val="50000"/>
                  </a:schemeClr>
                </a:solidFill>
                <a:latin typeface="Calibri" charset="0"/>
                <a:ea typeface="Calibri" charset="0"/>
                <a:cs typeface="Calibri" charset="0"/>
              </a:rPr>
              <a:t>advertising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campaigns</a:t>
            </a:r>
            <a:r>
              <a:rPr lang="fr-FR" sz="1200" dirty="0">
                <a:solidFill>
                  <a:schemeClr val="accent2">
                    <a:lumMod val="50000"/>
                  </a:schemeClr>
                </a:solidFill>
                <a:latin typeface="Calibri" charset="0"/>
                <a:ea typeface="Calibri" charset="0"/>
                <a:cs typeface="Calibri" charset="0"/>
              </a:rPr>
              <a:t> that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displayed</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metro</a:t>
            </a:r>
            <a:r>
              <a:rPr lang="fr-FR" sz="1200" dirty="0">
                <a:solidFill>
                  <a:schemeClr val="accent2">
                    <a:lumMod val="50000"/>
                  </a:schemeClr>
                </a:solidFill>
                <a:latin typeface="Calibri" charset="0"/>
                <a:ea typeface="Calibri" charset="0"/>
                <a:cs typeface="Calibri" charset="0"/>
              </a:rPr>
              <a:t> stations , and </a:t>
            </a:r>
            <a:r>
              <a:rPr lang="fr-FR" sz="1200" dirty="0" err="1">
                <a:solidFill>
                  <a:schemeClr val="accent2">
                    <a:lumMod val="50000"/>
                  </a:schemeClr>
                </a:solidFill>
                <a:latin typeface="Calibri" charset="0"/>
                <a:ea typeface="Calibri" charset="0"/>
                <a:cs typeface="Calibri" charset="0"/>
              </a:rPr>
              <a:t>also</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explanatory</a:t>
            </a:r>
            <a:r>
              <a:rPr lang="fr-FR" sz="1200" dirty="0">
                <a:solidFill>
                  <a:schemeClr val="accent2">
                    <a:lumMod val="50000"/>
                  </a:schemeClr>
                </a:solidFill>
                <a:latin typeface="Calibri" charset="0"/>
                <a:ea typeface="Calibri" charset="0"/>
                <a:cs typeface="Calibri" charset="0"/>
              </a:rPr>
              <a:t> guides/ flyers for </a:t>
            </a:r>
            <a:r>
              <a:rPr lang="fr-FR" sz="1200" dirty="0" err="1">
                <a:solidFill>
                  <a:schemeClr val="accent2">
                    <a:lumMod val="50000"/>
                  </a:schemeClr>
                </a:solidFill>
                <a:latin typeface="Calibri" charset="0"/>
                <a:ea typeface="Calibri" charset="0"/>
                <a:cs typeface="Calibri" charset="0"/>
              </a:rPr>
              <a:t>each</a:t>
            </a:r>
            <a:r>
              <a:rPr lang="fr-FR" sz="1200" dirty="0">
                <a:solidFill>
                  <a:schemeClr val="accent2">
                    <a:lumMod val="50000"/>
                  </a:schemeClr>
                </a:solidFill>
                <a:latin typeface="Calibri" charset="0"/>
                <a:ea typeface="Calibri" charset="0"/>
                <a:cs typeface="Calibri" charset="0"/>
              </a:rPr>
              <a:t> </a:t>
            </a:r>
            <a:r>
              <a:rPr lang="fr-FR" sz="1200" dirty="0" err="1" smtClean="0">
                <a:solidFill>
                  <a:schemeClr val="accent2">
                    <a:lumMod val="50000"/>
                  </a:schemeClr>
                </a:solidFill>
                <a:latin typeface="Calibri" charset="0"/>
                <a:ea typeface="Calibri" charset="0"/>
                <a:cs typeface="Calibri" charset="0"/>
              </a:rPr>
              <a:t>family</a:t>
            </a:r>
            <a:r>
              <a:rPr lang="fr-FR" sz="1200" dirty="0" smtClean="0">
                <a:solidFill>
                  <a:schemeClr val="accent2">
                    <a:lumMod val="50000"/>
                  </a:schemeClr>
                </a:solidFill>
                <a:latin typeface="Calibri" charset="0"/>
                <a:ea typeface="Calibri" charset="0"/>
                <a:cs typeface="Calibri" charset="0"/>
              </a:rPr>
              <a:t>, and an internet site.</a:t>
            </a:r>
            <a:endParaRPr lang="fr-FR" sz="1200" dirty="0">
              <a:solidFill>
                <a:schemeClr val="accent2">
                  <a:lumMod val="50000"/>
                </a:schemeClr>
              </a:solidFill>
              <a:latin typeface="Calibri" charset="0"/>
              <a:ea typeface="Calibri" charset="0"/>
              <a:cs typeface="Calibri" charset="0"/>
            </a:endParaRPr>
          </a:p>
        </p:txBody>
      </p:sp>
      <p:pic>
        <p:nvPicPr>
          <p:cNvPr id="14" name="Image 13"/>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383422" y="3791313"/>
            <a:ext cx="719330" cy="719330"/>
          </a:xfrm>
          <a:prstGeom prst="rect">
            <a:avLst/>
          </a:prstGeom>
        </p:spPr>
      </p:pic>
      <p:pic>
        <p:nvPicPr>
          <p:cNvPr id="16" name="Image 15"/>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271051" y="3852125"/>
            <a:ext cx="776700" cy="658518"/>
          </a:xfrm>
          <a:prstGeom prst="rect">
            <a:avLst/>
          </a:prstGeom>
        </p:spPr>
      </p:pic>
      <p:sp>
        <p:nvSpPr>
          <p:cNvPr id="17" name="ZoneTexte 16"/>
          <p:cNvSpPr txBox="1"/>
          <p:nvPr/>
        </p:nvSpPr>
        <p:spPr>
          <a:xfrm>
            <a:off x="6329365" y="4677607"/>
            <a:ext cx="2636875" cy="1384995"/>
          </a:xfrm>
          <a:prstGeom prst="rect">
            <a:avLst/>
          </a:prstGeom>
          <a:noFill/>
        </p:spPr>
        <p:txBody>
          <a:bodyPr wrap="square" rtlCol="0">
            <a:spAutoFit/>
          </a:bodyPr>
          <a:lstStyle/>
          <a:p>
            <a:r>
              <a:rPr lang="fr-FR" sz="1200" dirty="0" err="1">
                <a:solidFill>
                  <a:schemeClr val="accent2">
                    <a:lumMod val="50000"/>
                  </a:schemeClr>
                </a:solidFill>
                <a:latin typeface="Calibri" charset="0"/>
                <a:ea typeface="Calibri" charset="0"/>
                <a:cs typeface="Calibri" charset="0"/>
              </a:rPr>
              <a:t>Firstly</a:t>
            </a:r>
            <a:r>
              <a:rPr lang="fr-FR" sz="1200" dirty="0">
                <a:solidFill>
                  <a:schemeClr val="accent2">
                    <a:lumMod val="50000"/>
                  </a:schemeClr>
                </a:solidFill>
                <a:latin typeface="Calibri" charset="0"/>
                <a:ea typeface="Calibri" charset="0"/>
                <a:cs typeface="Calibri" charset="0"/>
              </a:rPr>
              <a:t>, an official Facebook </a:t>
            </a:r>
            <a:r>
              <a:rPr lang="fr-FR" sz="1200" dirty="0" err="1">
                <a:solidFill>
                  <a:schemeClr val="accent2">
                    <a:lumMod val="50000"/>
                  </a:schemeClr>
                </a:solidFill>
                <a:latin typeface="Calibri" charset="0"/>
                <a:ea typeface="Calibri" charset="0"/>
                <a:cs typeface="Calibri" charset="0"/>
              </a:rPr>
              <a:t>account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created</a:t>
            </a:r>
            <a:r>
              <a:rPr lang="fr-FR" sz="1200" dirty="0">
                <a:solidFill>
                  <a:schemeClr val="accent2">
                    <a:lumMod val="50000"/>
                  </a:schemeClr>
                </a:solidFill>
                <a:latin typeface="Calibri" charset="0"/>
                <a:ea typeface="Calibri" charset="0"/>
                <a:cs typeface="Calibri" charset="0"/>
              </a:rPr>
              <a:t>. This is a </a:t>
            </a:r>
            <a:r>
              <a:rPr lang="fr-FR" sz="1200" dirty="0" err="1">
                <a:solidFill>
                  <a:schemeClr val="accent2">
                    <a:lumMod val="50000"/>
                  </a:schemeClr>
                </a:solidFill>
                <a:latin typeface="Calibri" charset="0"/>
                <a:ea typeface="Calibri" charset="0"/>
                <a:cs typeface="Calibri" charset="0"/>
              </a:rPr>
              <a:t>platform</a:t>
            </a:r>
            <a:r>
              <a:rPr lang="fr-FR" sz="1200" dirty="0">
                <a:solidFill>
                  <a:schemeClr val="accent2">
                    <a:lumMod val="50000"/>
                  </a:schemeClr>
                </a:solidFill>
                <a:latin typeface="Calibri" charset="0"/>
                <a:ea typeface="Calibri" charset="0"/>
                <a:cs typeface="Calibri" charset="0"/>
              </a:rPr>
              <a:t> where </a:t>
            </a:r>
            <a:r>
              <a:rPr lang="fr-FR" sz="1200" dirty="0" err="1">
                <a:solidFill>
                  <a:schemeClr val="accent2">
                    <a:lumMod val="50000"/>
                  </a:schemeClr>
                </a:solidFill>
                <a:latin typeface="Calibri" charset="0"/>
                <a:ea typeface="Calibri" charset="0"/>
                <a:cs typeface="Calibri" charset="0"/>
              </a:rPr>
              <a:t>citizens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share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experiences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ask</a:t>
            </a:r>
            <a:r>
              <a:rPr lang="fr-FR" sz="1200" dirty="0">
                <a:solidFill>
                  <a:schemeClr val="accent2">
                    <a:lumMod val="50000"/>
                  </a:schemeClr>
                </a:solidFill>
                <a:latin typeface="Calibri" charset="0"/>
                <a:ea typeface="Calibri" charset="0"/>
                <a:cs typeface="Calibri" charset="0"/>
              </a:rPr>
              <a:t> questions and </a:t>
            </a:r>
            <a:r>
              <a:rPr lang="fr-FR" sz="1200" dirty="0" err="1">
                <a:solidFill>
                  <a:schemeClr val="accent2">
                    <a:lumMod val="50000"/>
                  </a:schemeClr>
                </a:solidFill>
                <a:latin typeface="Calibri" charset="0"/>
                <a:ea typeface="Calibri" charset="0"/>
                <a:cs typeface="Calibri" charset="0"/>
              </a:rPr>
              <a:t>offer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advices</a:t>
            </a:r>
            <a:r>
              <a:rPr lang="fr-FR" sz="1200" dirty="0">
                <a:solidFill>
                  <a:schemeClr val="accent2">
                    <a:lumMod val="50000"/>
                  </a:schemeClr>
                </a:solidFill>
                <a:latin typeface="Calibri" charset="0"/>
                <a:ea typeface="Calibri" charset="0"/>
                <a:cs typeface="Calibri" charset="0"/>
              </a:rPr>
              <a:t> on </a:t>
            </a:r>
            <a:r>
              <a:rPr lang="fr-FR" sz="1200" dirty="0" err="1">
                <a:solidFill>
                  <a:schemeClr val="accent2">
                    <a:lumMod val="50000"/>
                  </a:schemeClr>
                </a:solidFill>
                <a:latin typeface="Calibri" charset="0"/>
                <a:ea typeface="Calibri" charset="0"/>
                <a:cs typeface="Calibri" charset="0"/>
              </a:rPr>
              <a:t>improvements</a:t>
            </a:r>
            <a:r>
              <a:rPr lang="fr-FR" sz="1200" dirty="0">
                <a:solidFill>
                  <a:schemeClr val="accent2">
                    <a:lumMod val="50000"/>
                  </a:schemeClr>
                </a:solidFill>
                <a:latin typeface="Calibri" charset="0"/>
                <a:ea typeface="Calibri" charset="0"/>
                <a:cs typeface="Calibri" charset="0"/>
              </a:rPr>
              <a:t>. Relative news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updated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daily</a:t>
            </a:r>
            <a:r>
              <a:rPr lang="fr-FR" sz="1200" dirty="0">
                <a:solidFill>
                  <a:schemeClr val="accent2">
                    <a:lumMod val="50000"/>
                  </a:schemeClr>
                </a:solidFill>
                <a:latin typeface="Calibri" charset="0"/>
                <a:ea typeface="Calibri" charset="0"/>
                <a:cs typeface="Calibri" charset="0"/>
              </a:rPr>
              <a:t> by </a:t>
            </a:r>
            <a:r>
              <a:rPr lang="fr-FR" sz="1200" dirty="0" err="1">
                <a:solidFill>
                  <a:schemeClr val="accent2">
                    <a:lumMod val="50000"/>
                  </a:schemeClr>
                </a:solidFill>
                <a:latin typeface="Calibri" charset="0"/>
                <a:ea typeface="Calibri" charset="0"/>
                <a:cs typeface="Calibri" charset="0"/>
              </a:rPr>
              <a:t>account</a:t>
            </a:r>
            <a:r>
              <a:rPr lang="fr-FR" sz="1200" dirty="0">
                <a:solidFill>
                  <a:schemeClr val="accent2">
                    <a:lumMod val="50000"/>
                  </a:schemeClr>
                </a:solidFill>
                <a:latin typeface="Calibri" charset="0"/>
                <a:ea typeface="Calibri" charset="0"/>
                <a:cs typeface="Calibri" charset="0"/>
              </a:rPr>
              <a:t> managers.</a:t>
            </a:r>
          </a:p>
          <a:p>
            <a:endParaRPr lang="fr-FR" sz="1200" dirty="0"/>
          </a:p>
        </p:txBody>
      </p:sp>
      <p:sp>
        <p:nvSpPr>
          <p:cNvPr id="18" name="Rectangle 17"/>
          <p:cNvSpPr/>
          <p:nvPr/>
        </p:nvSpPr>
        <p:spPr>
          <a:xfrm>
            <a:off x="3062017" y="1109892"/>
            <a:ext cx="595583" cy="21441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951250" y="4395426"/>
            <a:ext cx="417197" cy="10844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3790229" y="4395426"/>
            <a:ext cx="417197" cy="10844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7383422" y="4395426"/>
            <a:ext cx="417197" cy="10033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10271051" y="4395426"/>
            <a:ext cx="490843" cy="11521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02930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976873264"/>
              </p:ext>
            </p:extLst>
          </p:nvPr>
        </p:nvGraphicFramePr>
        <p:xfrm>
          <a:off x="1716467" y="1897097"/>
          <a:ext cx="8483114" cy="4462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 2"/>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840437" y="4038737"/>
            <a:ext cx="1686905" cy="1686905"/>
          </a:xfrm>
          <a:prstGeom prst="rect">
            <a:avLst/>
          </a:prstGeom>
        </p:spPr>
      </p:pic>
      <p:pic>
        <p:nvPicPr>
          <p:cNvPr id="5" name="Image 4"/>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442163" y="3784441"/>
            <a:ext cx="2169992" cy="2169992"/>
          </a:xfrm>
          <a:prstGeom prst="rect">
            <a:avLst/>
          </a:prstGeom>
        </p:spPr>
      </p:pic>
      <p:pic>
        <p:nvPicPr>
          <p:cNvPr id="6" name="Image 5"/>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01017" y="2029566"/>
            <a:ext cx="1754875" cy="1754875"/>
          </a:xfrm>
          <a:prstGeom prst="rect">
            <a:avLst/>
          </a:prstGeom>
        </p:spPr>
      </p:pic>
      <p:sp>
        <p:nvSpPr>
          <p:cNvPr id="8" name="ZoneTexte 7"/>
          <p:cNvSpPr txBox="1"/>
          <p:nvPr/>
        </p:nvSpPr>
        <p:spPr>
          <a:xfrm>
            <a:off x="3043840" y="393397"/>
            <a:ext cx="7001301" cy="461665"/>
          </a:xfrm>
          <a:prstGeom prst="rect">
            <a:avLst/>
          </a:prstGeom>
          <a:noFill/>
        </p:spPr>
        <p:txBody>
          <a:bodyPr wrap="square" rtlCol="0">
            <a:spAutoFit/>
          </a:bodyPr>
          <a:lstStyle/>
          <a:p>
            <a:r>
              <a:rPr lang="fr-FR" sz="2400" dirty="0" smtClean="0">
                <a:solidFill>
                  <a:schemeClr val="accent1">
                    <a:lumMod val="75000"/>
                  </a:schemeClr>
                </a:solidFill>
                <a:latin typeface="Calibri" charset="0"/>
                <a:ea typeface="Calibri" charset="0"/>
                <a:cs typeface="Calibri" charset="0"/>
              </a:rPr>
              <a:t>A POLICY INVOLVING CITIZENS AT DIFFERENT LEVELS</a:t>
            </a:r>
            <a:endParaRPr lang="fr-FR" sz="2400" dirty="0">
              <a:solidFill>
                <a:schemeClr val="accent1">
                  <a:lumMod val="75000"/>
                </a:schemeClr>
              </a:solidFill>
              <a:latin typeface="Calibri" charset="0"/>
              <a:ea typeface="Calibri" charset="0"/>
              <a:cs typeface="Calibri" charset="0"/>
            </a:endParaRPr>
          </a:p>
        </p:txBody>
      </p:sp>
      <p:sp>
        <p:nvSpPr>
          <p:cNvPr id="7" name="Rectangle 6"/>
          <p:cNvSpPr/>
          <p:nvPr/>
        </p:nvSpPr>
        <p:spPr>
          <a:xfrm flipV="1">
            <a:off x="3160407" y="1513754"/>
            <a:ext cx="584347" cy="143845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3840437" y="5394960"/>
            <a:ext cx="1058134" cy="33068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6544491" y="5630091"/>
            <a:ext cx="1045029" cy="20900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5421086" y="3540034"/>
            <a:ext cx="618631" cy="13062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39676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1524" y="1959429"/>
            <a:ext cx="3634087" cy="4664093"/>
          </a:xfrm>
        </p:spPr>
        <p:txBody>
          <a:bodyPr>
            <a:normAutofit fontScale="40000" lnSpcReduction="20000"/>
          </a:bodyPr>
          <a:lstStyle/>
          <a:p>
            <a:pPr algn="just">
              <a:lnSpc>
                <a:spcPct val="120000"/>
              </a:lnSpc>
            </a:pPr>
            <a:r>
              <a:rPr lang="fr-FR" sz="3000" dirty="0">
                <a:solidFill>
                  <a:schemeClr val="accent2">
                    <a:lumMod val="50000"/>
                  </a:schemeClr>
                </a:solidFill>
                <a:latin typeface="Calibri" charset="0"/>
                <a:ea typeface="Calibri" charset="0"/>
                <a:cs typeface="Calibri" charset="0"/>
              </a:rPr>
              <a:t>In </a:t>
            </a:r>
            <a:r>
              <a:rPr lang="fr-FR" sz="3000" dirty="0" err="1">
                <a:solidFill>
                  <a:schemeClr val="accent2">
                    <a:lumMod val="50000"/>
                  </a:schemeClr>
                </a:solidFill>
                <a:latin typeface="Calibri" charset="0"/>
                <a:ea typeface="Calibri" charset="0"/>
                <a:cs typeface="Calibri" charset="0"/>
              </a:rPr>
              <a:t>order</a:t>
            </a:r>
            <a:r>
              <a:rPr lang="fr-FR" sz="3000" dirty="0">
                <a:solidFill>
                  <a:schemeClr val="accent2">
                    <a:lumMod val="50000"/>
                  </a:schemeClr>
                </a:solidFill>
                <a:latin typeface="Calibri" charset="0"/>
                <a:ea typeface="Calibri" charset="0"/>
                <a:cs typeface="Calibri" charset="0"/>
              </a:rPr>
              <a:t> to </a:t>
            </a:r>
            <a:r>
              <a:rPr lang="fr-FR" sz="3000" dirty="0" err="1">
                <a:solidFill>
                  <a:schemeClr val="accent2">
                    <a:lumMod val="50000"/>
                  </a:schemeClr>
                </a:solidFill>
                <a:latin typeface="Calibri" charset="0"/>
                <a:ea typeface="Calibri" charset="0"/>
                <a:cs typeface="Calibri" charset="0"/>
              </a:rPr>
              <a:t>make</a:t>
            </a:r>
            <a:r>
              <a:rPr lang="fr-FR" sz="3000" dirty="0">
                <a:solidFill>
                  <a:schemeClr val="accent2">
                    <a:lumMod val="50000"/>
                  </a:schemeClr>
                </a:solidFill>
                <a:latin typeface="Calibri" charset="0"/>
                <a:ea typeface="Calibri" charset="0"/>
                <a:cs typeface="Calibri" charset="0"/>
              </a:rPr>
              <a:t> sure the new </a:t>
            </a:r>
            <a:r>
              <a:rPr lang="fr-FR" sz="3000" dirty="0" err="1">
                <a:solidFill>
                  <a:schemeClr val="accent2">
                    <a:lumMod val="50000"/>
                  </a:schemeClr>
                </a:solidFill>
                <a:latin typeface="Calibri" charset="0"/>
                <a:ea typeface="Calibri" charset="0"/>
                <a:cs typeface="Calibri" charset="0"/>
              </a:rPr>
              <a:t>policy</a:t>
            </a:r>
            <a:r>
              <a:rPr lang="fr-FR" sz="3000" dirty="0">
                <a:solidFill>
                  <a:schemeClr val="accent2">
                    <a:lumMod val="50000"/>
                  </a:schemeClr>
                </a:solidFill>
                <a:latin typeface="Calibri" charset="0"/>
                <a:ea typeface="Calibri" charset="0"/>
                <a:cs typeface="Calibri" charset="0"/>
              </a:rPr>
              <a:t> is </a:t>
            </a:r>
            <a:r>
              <a:rPr lang="fr-FR" sz="3000" dirty="0" err="1">
                <a:solidFill>
                  <a:schemeClr val="accent2">
                    <a:lumMod val="50000"/>
                  </a:schemeClr>
                </a:solidFill>
                <a:latin typeface="Calibri" charset="0"/>
                <a:ea typeface="Calibri" charset="0"/>
                <a:cs typeface="Calibri" charset="0"/>
              </a:rPr>
              <a:t>properly</a:t>
            </a:r>
            <a:r>
              <a:rPr lang="fr-FR" sz="3000" dirty="0">
                <a:solidFill>
                  <a:schemeClr val="accent2">
                    <a:lumMod val="50000"/>
                  </a:schemeClr>
                </a:solidFill>
                <a:latin typeface="Calibri" charset="0"/>
                <a:ea typeface="Calibri" charset="0"/>
                <a:cs typeface="Calibri" charset="0"/>
              </a:rPr>
              <a:t> put in place and </a:t>
            </a:r>
            <a:r>
              <a:rPr lang="fr-FR" sz="3000" dirty="0" err="1">
                <a:solidFill>
                  <a:schemeClr val="accent2">
                    <a:lumMod val="50000"/>
                  </a:schemeClr>
                </a:solidFill>
                <a:latin typeface="Calibri" charset="0"/>
                <a:ea typeface="Calibri" charset="0"/>
                <a:cs typeface="Calibri" charset="0"/>
              </a:rPr>
              <a:t>really</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respected</a:t>
            </a:r>
            <a:r>
              <a:rPr lang="fr-FR" sz="3000" dirty="0">
                <a:solidFill>
                  <a:schemeClr val="accent2">
                    <a:lumMod val="50000"/>
                  </a:schemeClr>
                </a:solidFill>
                <a:latin typeface="Calibri" charset="0"/>
                <a:ea typeface="Calibri" charset="0"/>
                <a:cs typeface="Calibri" charset="0"/>
              </a:rPr>
              <a:t> by </a:t>
            </a:r>
            <a:r>
              <a:rPr lang="fr-FR" sz="3000" dirty="0" err="1">
                <a:solidFill>
                  <a:schemeClr val="accent2">
                    <a:lumMod val="50000"/>
                  </a:schemeClr>
                </a:solidFill>
                <a:latin typeface="Calibri" charset="0"/>
                <a:ea typeface="Calibri" charset="0"/>
                <a:cs typeface="Calibri" charset="0"/>
              </a:rPr>
              <a:t>everyone</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we</a:t>
            </a:r>
            <a:r>
              <a:rPr lang="fr-FR" sz="3000" dirty="0">
                <a:solidFill>
                  <a:schemeClr val="accent2">
                    <a:lumMod val="50000"/>
                  </a:schemeClr>
                </a:solidFill>
                <a:latin typeface="Calibri" charset="0"/>
                <a:ea typeface="Calibri" charset="0"/>
                <a:cs typeface="Calibri" charset="0"/>
              </a:rPr>
              <a:t> first </a:t>
            </a:r>
            <a:r>
              <a:rPr lang="fr-FR" sz="3000" dirty="0" err="1">
                <a:solidFill>
                  <a:schemeClr val="accent2">
                    <a:lumMod val="50000"/>
                  </a:schemeClr>
                </a:solidFill>
                <a:latin typeface="Calibri" charset="0"/>
                <a:ea typeface="Calibri" charset="0"/>
                <a:cs typeface="Calibri" charset="0"/>
              </a:rPr>
              <a:t>need</a:t>
            </a:r>
            <a:r>
              <a:rPr lang="fr-FR" sz="3000" dirty="0">
                <a:solidFill>
                  <a:schemeClr val="accent2">
                    <a:lumMod val="50000"/>
                  </a:schemeClr>
                </a:solidFill>
                <a:latin typeface="Calibri" charset="0"/>
                <a:ea typeface="Calibri" charset="0"/>
                <a:cs typeface="Calibri" charset="0"/>
              </a:rPr>
              <a:t> to </a:t>
            </a:r>
            <a:r>
              <a:rPr lang="fr-FR" sz="3000" dirty="0" err="1">
                <a:solidFill>
                  <a:schemeClr val="accent2">
                    <a:lumMod val="50000"/>
                  </a:schemeClr>
                </a:solidFill>
                <a:latin typeface="Calibri" charset="0"/>
                <a:ea typeface="Calibri" charset="0"/>
                <a:cs typeface="Calibri" charset="0"/>
              </a:rPr>
              <a:t>make</a:t>
            </a:r>
            <a:r>
              <a:rPr lang="fr-FR" sz="3000" dirty="0">
                <a:solidFill>
                  <a:schemeClr val="accent2">
                    <a:lumMod val="50000"/>
                  </a:schemeClr>
                </a:solidFill>
                <a:latin typeface="Calibri" charset="0"/>
                <a:ea typeface="Calibri" charset="0"/>
                <a:cs typeface="Calibri" charset="0"/>
              </a:rPr>
              <a:t> sure that the </a:t>
            </a:r>
            <a:r>
              <a:rPr lang="fr-FR" sz="3000" dirty="0" err="1">
                <a:solidFill>
                  <a:schemeClr val="accent2">
                    <a:lumMod val="50000"/>
                  </a:schemeClr>
                </a:solidFill>
                <a:latin typeface="Calibri" charset="0"/>
                <a:ea typeface="Calibri" charset="0"/>
                <a:cs typeface="Calibri" charset="0"/>
              </a:rPr>
              <a:t>citizens</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fully</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understand</a:t>
            </a:r>
            <a:r>
              <a:rPr lang="fr-FR" sz="3000" dirty="0">
                <a:solidFill>
                  <a:schemeClr val="accent2">
                    <a:lumMod val="50000"/>
                  </a:schemeClr>
                </a:solidFill>
                <a:latin typeface="Calibri" charset="0"/>
                <a:ea typeface="Calibri" charset="0"/>
                <a:cs typeface="Calibri" charset="0"/>
              </a:rPr>
              <a:t> the </a:t>
            </a:r>
            <a:r>
              <a:rPr lang="fr-FR" sz="3000" dirty="0" err="1">
                <a:solidFill>
                  <a:schemeClr val="accent2">
                    <a:lumMod val="50000"/>
                  </a:schemeClr>
                </a:solidFill>
                <a:latin typeface="Calibri" charset="0"/>
                <a:ea typeface="Calibri" charset="0"/>
                <a:cs typeface="Calibri" charset="0"/>
              </a:rPr>
              <a:t>way</a:t>
            </a:r>
            <a:r>
              <a:rPr lang="fr-FR" sz="3000" dirty="0">
                <a:solidFill>
                  <a:schemeClr val="accent2">
                    <a:lumMod val="50000"/>
                  </a:schemeClr>
                </a:solidFill>
                <a:latin typeface="Calibri" charset="0"/>
                <a:ea typeface="Calibri" charset="0"/>
                <a:cs typeface="Calibri" charset="0"/>
              </a:rPr>
              <a:t> the </a:t>
            </a:r>
            <a:r>
              <a:rPr lang="fr-FR" sz="3000" dirty="0" err="1">
                <a:solidFill>
                  <a:schemeClr val="accent2">
                    <a:lumMod val="50000"/>
                  </a:schemeClr>
                </a:solidFill>
                <a:latin typeface="Calibri" charset="0"/>
                <a:ea typeface="Calibri" charset="0"/>
                <a:cs typeface="Calibri" charset="0"/>
              </a:rPr>
              <a:t>whole</a:t>
            </a:r>
            <a:r>
              <a:rPr lang="fr-FR" sz="3000" dirty="0">
                <a:solidFill>
                  <a:schemeClr val="accent2">
                    <a:lumMod val="50000"/>
                  </a:schemeClr>
                </a:solidFill>
                <a:latin typeface="Calibri" charset="0"/>
                <a:ea typeface="Calibri" charset="0"/>
                <a:cs typeface="Calibri" charset="0"/>
              </a:rPr>
              <a:t> system is </a:t>
            </a:r>
            <a:r>
              <a:rPr lang="fr-FR" sz="3000" dirty="0" err="1">
                <a:solidFill>
                  <a:schemeClr val="accent2">
                    <a:lumMod val="50000"/>
                  </a:schemeClr>
                </a:solidFill>
                <a:latin typeface="Calibri" charset="0"/>
                <a:ea typeface="Calibri" charset="0"/>
                <a:cs typeface="Calibri" charset="0"/>
              </a:rPr>
              <a:t>going</a:t>
            </a:r>
            <a:r>
              <a:rPr lang="fr-FR" sz="3000" dirty="0">
                <a:solidFill>
                  <a:schemeClr val="accent2">
                    <a:lumMod val="50000"/>
                  </a:schemeClr>
                </a:solidFill>
                <a:latin typeface="Calibri" charset="0"/>
                <a:ea typeface="Calibri" charset="0"/>
                <a:cs typeface="Calibri" charset="0"/>
              </a:rPr>
              <a:t> to </a:t>
            </a:r>
            <a:r>
              <a:rPr lang="fr-FR" sz="3000" dirty="0" err="1">
                <a:solidFill>
                  <a:schemeClr val="accent2">
                    <a:lumMod val="50000"/>
                  </a:schemeClr>
                </a:solidFill>
                <a:latin typeface="Calibri" charset="0"/>
                <a:ea typeface="Calibri" charset="0"/>
                <a:cs typeface="Calibri" charset="0"/>
              </a:rPr>
              <a:t>function</a:t>
            </a:r>
            <a:r>
              <a:rPr lang="fr-FR" sz="3000" dirty="0">
                <a:solidFill>
                  <a:schemeClr val="accent2">
                    <a:lumMod val="50000"/>
                  </a:schemeClr>
                </a:solidFill>
                <a:latin typeface="Calibri" charset="0"/>
                <a:ea typeface="Calibri" charset="0"/>
                <a:cs typeface="Calibri" charset="0"/>
              </a:rPr>
              <a:t>. Second, </a:t>
            </a:r>
            <a:r>
              <a:rPr lang="fr-FR" sz="3000" dirty="0" err="1">
                <a:solidFill>
                  <a:schemeClr val="accent2">
                    <a:lumMod val="50000"/>
                  </a:schemeClr>
                </a:solidFill>
                <a:latin typeface="Calibri" charset="0"/>
                <a:ea typeface="Calibri" charset="0"/>
                <a:cs typeface="Calibri" charset="0"/>
              </a:rPr>
              <a:t>we</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need</a:t>
            </a:r>
            <a:r>
              <a:rPr lang="fr-FR" sz="3000" dirty="0">
                <a:solidFill>
                  <a:schemeClr val="accent2">
                    <a:lumMod val="50000"/>
                  </a:schemeClr>
                </a:solidFill>
                <a:latin typeface="Calibri" charset="0"/>
                <a:ea typeface="Calibri" charset="0"/>
                <a:cs typeface="Calibri" charset="0"/>
              </a:rPr>
              <a:t> to </a:t>
            </a:r>
            <a:r>
              <a:rPr lang="fr-FR" sz="3000" dirty="0" err="1">
                <a:solidFill>
                  <a:schemeClr val="accent2">
                    <a:lumMod val="50000"/>
                  </a:schemeClr>
                </a:solidFill>
                <a:latin typeface="Calibri" charset="0"/>
                <a:ea typeface="Calibri" charset="0"/>
                <a:cs typeface="Calibri" charset="0"/>
              </a:rPr>
              <a:t>ensure</a:t>
            </a:r>
            <a:r>
              <a:rPr lang="fr-FR" sz="3000" dirty="0">
                <a:solidFill>
                  <a:schemeClr val="accent2">
                    <a:lumMod val="50000"/>
                  </a:schemeClr>
                </a:solidFill>
                <a:latin typeface="Calibri" charset="0"/>
                <a:ea typeface="Calibri" charset="0"/>
                <a:cs typeface="Calibri" charset="0"/>
              </a:rPr>
              <a:t> a continuation of the </a:t>
            </a:r>
            <a:r>
              <a:rPr lang="fr-FR" sz="3000" dirty="0" err="1">
                <a:solidFill>
                  <a:schemeClr val="accent2">
                    <a:lumMod val="50000"/>
                  </a:schemeClr>
                </a:solidFill>
                <a:latin typeface="Calibri" charset="0"/>
                <a:ea typeface="Calibri" charset="0"/>
                <a:cs typeface="Calibri" charset="0"/>
              </a:rPr>
              <a:t>functioning</a:t>
            </a:r>
            <a:r>
              <a:rPr lang="fr-FR" sz="3000" dirty="0">
                <a:solidFill>
                  <a:schemeClr val="accent2">
                    <a:lumMod val="50000"/>
                  </a:schemeClr>
                </a:solidFill>
                <a:latin typeface="Calibri" charset="0"/>
                <a:ea typeface="Calibri" charset="0"/>
                <a:cs typeface="Calibri" charset="0"/>
              </a:rPr>
              <a:t> of the system. In </a:t>
            </a:r>
            <a:r>
              <a:rPr lang="fr-FR" sz="3000" dirty="0" err="1">
                <a:solidFill>
                  <a:schemeClr val="accent2">
                    <a:lumMod val="50000"/>
                  </a:schemeClr>
                </a:solidFill>
                <a:latin typeface="Calibri" charset="0"/>
                <a:ea typeface="Calibri" charset="0"/>
                <a:cs typeface="Calibri" charset="0"/>
              </a:rPr>
              <a:t>this</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aim</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we</a:t>
            </a:r>
            <a:r>
              <a:rPr lang="fr-FR" sz="3000" dirty="0">
                <a:solidFill>
                  <a:schemeClr val="accent2">
                    <a:lumMod val="50000"/>
                  </a:schemeClr>
                </a:solidFill>
                <a:latin typeface="Calibri" charset="0"/>
                <a:ea typeface="Calibri" charset="0"/>
                <a:cs typeface="Calibri" charset="0"/>
              </a:rPr>
              <a:t> have </a:t>
            </a:r>
            <a:r>
              <a:rPr lang="fr-FR" sz="3000" dirty="0" err="1">
                <a:solidFill>
                  <a:schemeClr val="accent2">
                    <a:lumMod val="50000"/>
                  </a:schemeClr>
                </a:solidFill>
                <a:latin typeface="Calibri" charset="0"/>
                <a:ea typeface="Calibri" charset="0"/>
                <a:cs typeface="Calibri" charset="0"/>
              </a:rPr>
              <a:t>decided</a:t>
            </a:r>
            <a:r>
              <a:rPr lang="fr-FR" sz="3000" dirty="0">
                <a:solidFill>
                  <a:schemeClr val="accent2">
                    <a:lumMod val="50000"/>
                  </a:schemeClr>
                </a:solidFill>
                <a:latin typeface="Calibri" charset="0"/>
                <a:ea typeface="Calibri" charset="0"/>
                <a:cs typeface="Calibri" charset="0"/>
              </a:rPr>
              <a:t> that one of the key </a:t>
            </a:r>
            <a:r>
              <a:rPr lang="fr-FR" sz="3000" dirty="0" err="1">
                <a:solidFill>
                  <a:schemeClr val="accent2">
                    <a:lumMod val="50000"/>
                  </a:schemeClr>
                </a:solidFill>
                <a:latin typeface="Calibri" charset="0"/>
                <a:ea typeface="Calibri" charset="0"/>
                <a:cs typeface="Calibri" charset="0"/>
              </a:rPr>
              <a:t>factors</a:t>
            </a:r>
            <a:r>
              <a:rPr lang="fr-FR" sz="3000" dirty="0">
                <a:solidFill>
                  <a:schemeClr val="accent2">
                    <a:lumMod val="50000"/>
                  </a:schemeClr>
                </a:solidFill>
                <a:latin typeface="Calibri" charset="0"/>
                <a:ea typeface="Calibri" charset="0"/>
                <a:cs typeface="Calibri" charset="0"/>
              </a:rPr>
              <a:t> of a </a:t>
            </a:r>
            <a:r>
              <a:rPr lang="fr-FR" sz="3000" dirty="0" err="1">
                <a:solidFill>
                  <a:schemeClr val="accent2">
                    <a:lumMod val="50000"/>
                  </a:schemeClr>
                </a:solidFill>
                <a:latin typeface="Calibri" charset="0"/>
                <a:ea typeface="Calibri" charset="0"/>
                <a:cs typeface="Calibri" charset="0"/>
              </a:rPr>
              <a:t>successful</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implementation</a:t>
            </a:r>
            <a:r>
              <a:rPr lang="fr-FR" sz="3000" dirty="0">
                <a:solidFill>
                  <a:schemeClr val="accent2">
                    <a:lumMod val="50000"/>
                  </a:schemeClr>
                </a:solidFill>
                <a:latin typeface="Calibri" charset="0"/>
                <a:ea typeface="Calibri" charset="0"/>
                <a:cs typeface="Calibri" charset="0"/>
              </a:rPr>
              <a:t> of </a:t>
            </a:r>
            <a:r>
              <a:rPr lang="fr-FR" sz="3000" dirty="0" err="1">
                <a:solidFill>
                  <a:schemeClr val="accent2">
                    <a:lumMod val="50000"/>
                  </a:schemeClr>
                </a:solidFill>
                <a:latin typeface="Calibri" charset="0"/>
                <a:ea typeface="Calibri" charset="0"/>
                <a:cs typeface="Calibri" charset="0"/>
              </a:rPr>
              <a:t>this</a:t>
            </a:r>
            <a:r>
              <a:rPr lang="fr-FR" sz="3000" dirty="0">
                <a:solidFill>
                  <a:schemeClr val="accent2">
                    <a:lumMod val="50000"/>
                  </a:schemeClr>
                </a:solidFill>
                <a:latin typeface="Calibri" charset="0"/>
                <a:ea typeface="Calibri" charset="0"/>
                <a:cs typeface="Calibri" charset="0"/>
              </a:rPr>
              <a:t> new </a:t>
            </a:r>
            <a:r>
              <a:rPr lang="fr-FR" sz="3000" dirty="0" err="1">
                <a:solidFill>
                  <a:schemeClr val="accent2">
                    <a:lumMod val="50000"/>
                  </a:schemeClr>
                </a:solidFill>
                <a:latin typeface="Calibri" charset="0"/>
                <a:ea typeface="Calibri" charset="0"/>
                <a:cs typeface="Calibri" charset="0"/>
              </a:rPr>
              <a:t>policy</a:t>
            </a:r>
            <a:r>
              <a:rPr lang="fr-FR" sz="3000" dirty="0">
                <a:solidFill>
                  <a:schemeClr val="accent2">
                    <a:lumMod val="50000"/>
                  </a:schemeClr>
                </a:solidFill>
                <a:latin typeface="Calibri" charset="0"/>
                <a:ea typeface="Calibri" charset="0"/>
                <a:cs typeface="Calibri" charset="0"/>
              </a:rPr>
              <a:t> is to </a:t>
            </a:r>
            <a:r>
              <a:rPr lang="fr-FR" sz="3000" dirty="0" err="1">
                <a:solidFill>
                  <a:schemeClr val="accent2">
                    <a:lumMod val="50000"/>
                  </a:schemeClr>
                </a:solidFill>
                <a:latin typeface="Calibri" charset="0"/>
                <a:ea typeface="Calibri" charset="0"/>
                <a:cs typeface="Calibri" charset="0"/>
              </a:rPr>
              <a:t>educate</a:t>
            </a:r>
            <a:r>
              <a:rPr lang="fr-FR" sz="3000" dirty="0">
                <a:solidFill>
                  <a:schemeClr val="accent2">
                    <a:lumMod val="50000"/>
                  </a:schemeClr>
                </a:solidFill>
                <a:latin typeface="Calibri" charset="0"/>
                <a:ea typeface="Calibri" charset="0"/>
                <a:cs typeface="Calibri" charset="0"/>
              </a:rPr>
              <a:t> and </a:t>
            </a:r>
            <a:r>
              <a:rPr lang="fr-FR" sz="3000" dirty="0" err="1">
                <a:solidFill>
                  <a:schemeClr val="accent2">
                    <a:lumMod val="50000"/>
                  </a:schemeClr>
                </a:solidFill>
                <a:latin typeface="Calibri" charset="0"/>
                <a:ea typeface="Calibri" charset="0"/>
                <a:cs typeface="Calibri" charset="0"/>
              </a:rPr>
              <a:t>inform</a:t>
            </a:r>
            <a:r>
              <a:rPr lang="fr-FR" sz="3000" dirty="0">
                <a:solidFill>
                  <a:schemeClr val="accent2">
                    <a:lumMod val="50000"/>
                  </a:schemeClr>
                </a:solidFill>
                <a:latin typeface="Calibri" charset="0"/>
                <a:ea typeface="Calibri" charset="0"/>
                <a:cs typeface="Calibri" charset="0"/>
              </a:rPr>
              <a:t> kids and </a:t>
            </a:r>
            <a:r>
              <a:rPr lang="fr-FR" sz="3000" dirty="0" err="1">
                <a:solidFill>
                  <a:schemeClr val="accent2">
                    <a:lumMod val="50000"/>
                  </a:schemeClr>
                </a:solidFill>
                <a:latin typeface="Calibri" charset="0"/>
                <a:ea typeface="Calibri" charset="0"/>
                <a:cs typeface="Calibri" charset="0"/>
              </a:rPr>
              <a:t>young</a:t>
            </a:r>
            <a:r>
              <a:rPr lang="fr-FR" sz="3000" dirty="0">
                <a:solidFill>
                  <a:schemeClr val="accent2">
                    <a:lumMod val="50000"/>
                  </a:schemeClr>
                </a:solidFill>
                <a:latin typeface="Calibri" charset="0"/>
                <a:ea typeface="Calibri" charset="0"/>
                <a:cs typeface="Calibri" charset="0"/>
              </a:rPr>
              <a:t> people. The </a:t>
            </a:r>
            <a:r>
              <a:rPr lang="fr-FR" sz="3000" dirty="0" err="1">
                <a:solidFill>
                  <a:schemeClr val="accent2">
                    <a:lumMod val="50000"/>
                  </a:schemeClr>
                </a:solidFill>
                <a:latin typeface="Calibri" charset="0"/>
                <a:ea typeface="Calibri" charset="0"/>
                <a:cs typeface="Calibri" charset="0"/>
              </a:rPr>
              <a:t>general</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idea</a:t>
            </a:r>
            <a:r>
              <a:rPr lang="fr-FR" sz="3000" dirty="0">
                <a:solidFill>
                  <a:schemeClr val="accent2">
                    <a:lumMod val="50000"/>
                  </a:schemeClr>
                </a:solidFill>
                <a:latin typeface="Calibri" charset="0"/>
                <a:ea typeface="Calibri" charset="0"/>
                <a:cs typeface="Calibri" charset="0"/>
              </a:rPr>
              <a:t> is that workshops and </a:t>
            </a:r>
            <a:r>
              <a:rPr lang="fr-FR" sz="3000" dirty="0" err="1">
                <a:solidFill>
                  <a:schemeClr val="accent2">
                    <a:lumMod val="50000"/>
                  </a:schemeClr>
                </a:solidFill>
                <a:latin typeface="Calibri" charset="0"/>
                <a:ea typeface="Calibri" charset="0"/>
                <a:cs typeface="Calibri" charset="0"/>
              </a:rPr>
              <a:t>projects</a:t>
            </a:r>
            <a:r>
              <a:rPr lang="fr-FR" sz="3000" dirty="0">
                <a:solidFill>
                  <a:schemeClr val="accent2">
                    <a:lumMod val="50000"/>
                  </a:schemeClr>
                </a:solidFill>
                <a:latin typeface="Calibri" charset="0"/>
                <a:ea typeface="Calibri" charset="0"/>
                <a:cs typeface="Calibri" charset="0"/>
              </a:rPr>
              <a:t> are </a:t>
            </a:r>
            <a:r>
              <a:rPr lang="fr-FR" sz="3000" dirty="0" err="1">
                <a:solidFill>
                  <a:schemeClr val="accent2">
                    <a:lumMod val="50000"/>
                  </a:schemeClr>
                </a:solidFill>
                <a:latin typeface="Calibri" charset="0"/>
                <a:ea typeface="Calibri" charset="0"/>
                <a:cs typeface="Calibri" charset="0"/>
              </a:rPr>
              <a:t>organised</a:t>
            </a:r>
            <a:r>
              <a:rPr lang="fr-FR" sz="3000" dirty="0">
                <a:solidFill>
                  <a:schemeClr val="accent2">
                    <a:lumMod val="50000"/>
                  </a:schemeClr>
                </a:solidFill>
                <a:latin typeface="Calibri" charset="0"/>
                <a:ea typeface="Calibri" charset="0"/>
                <a:cs typeface="Calibri" charset="0"/>
              </a:rPr>
              <a:t> in </a:t>
            </a:r>
            <a:r>
              <a:rPr lang="fr-FR" sz="3000" dirty="0" err="1">
                <a:solidFill>
                  <a:schemeClr val="accent2">
                    <a:lumMod val="50000"/>
                  </a:schemeClr>
                </a:solidFill>
                <a:latin typeface="Calibri" charset="0"/>
                <a:ea typeface="Calibri" charset="0"/>
                <a:cs typeface="Calibri" charset="0"/>
              </a:rPr>
              <a:t>schools</a:t>
            </a:r>
            <a:r>
              <a:rPr lang="fr-FR" sz="3000" dirty="0">
                <a:solidFill>
                  <a:schemeClr val="accent2">
                    <a:lumMod val="50000"/>
                  </a:schemeClr>
                </a:solidFill>
                <a:latin typeface="Calibri" charset="0"/>
                <a:ea typeface="Calibri" charset="0"/>
                <a:cs typeface="Calibri" charset="0"/>
              </a:rPr>
              <a:t> and </a:t>
            </a:r>
            <a:r>
              <a:rPr lang="fr-FR" sz="3000" dirty="0" err="1">
                <a:solidFill>
                  <a:schemeClr val="accent2">
                    <a:lumMod val="50000"/>
                  </a:schemeClr>
                </a:solidFill>
                <a:latin typeface="Calibri" charset="0"/>
                <a:ea typeface="Calibri" charset="0"/>
                <a:cs typeface="Calibri" charset="0"/>
              </a:rPr>
              <a:t>universities</a:t>
            </a:r>
            <a:r>
              <a:rPr lang="fr-FR" sz="3000" dirty="0">
                <a:solidFill>
                  <a:schemeClr val="accent2">
                    <a:lumMod val="50000"/>
                  </a:schemeClr>
                </a:solidFill>
                <a:latin typeface="Calibri" charset="0"/>
                <a:ea typeface="Calibri" charset="0"/>
                <a:cs typeface="Calibri" charset="0"/>
              </a:rPr>
              <a:t>.</a:t>
            </a:r>
          </a:p>
          <a:p>
            <a:pPr algn="just">
              <a:lnSpc>
                <a:spcPct val="120000"/>
              </a:lnSpc>
            </a:pPr>
            <a:r>
              <a:rPr lang="fr-FR" sz="3000" dirty="0">
                <a:solidFill>
                  <a:schemeClr val="accent2">
                    <a:lumMod val="50000"/>
                  </a:schemeClr>
                </a:solidFill>
                <a:latin typeface="Calibri" charset="0"/>
                <a:ea typeface="Calibri" charset="0"/>
                <a:cs typeface="Calibri" charset="0"/>
              </a:rPr>
              <a:t>It is important to </a:t>
            </a:r>
            <a:r>
              <a:rPr lang="fr-FR" sz="3000" dirty="0" err="1">
                <a:solidFill>
                  <a:schemeClr val="accent2">
                    <a:lumMod val="50000"/>
                  </a:schemeClr>
                </a:solidFill>
                <a:latin typeface="Calibri" charset="0"/>
                <a:ea typeface="Calibri" charset="0"/>
                <a:cs typeface="Calibri" charset="0"/>
              </a:rPr>
              <a:t>teach</a:t>
            </a:r>
            <a:r>
              <a:rPr lang="fr-FR" sz="3000" dirty="0">
                <a:solidFill>
                  <a:schemeClr val="accent2">
                    <a:lumMod val="50000"/>
                  </a:schemeClr>
                </a:solidFill>
                <a:latin typeface="Calibri" charset="0"/>
                <a:ea typeface="Calibri" charset="0"/>
                <a:cs typeface="Calibri" charset="0"/>
              </a:rPr>
              <a:t> kids about the system if </a:t>
            </a:r>
            <a:r>
              <a:rPr lang="fr-FR" sz="3000" dirty="0" err="1">
                <a:solidFill>
                  <a:schemeClr val="accent2">
                    <a:lumMod val="50000"/>
                  </a:schemeClr>
                </a:solidFill>
                <a:latin typeface="Calibri" charset="0"/>
                <a:ea typeface="Calibri" charset="0"/>
                <a:cs typeface="Calibri" charset="0"/>
              </a:rPr>
              <a:t>we</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want</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them</a:t>
            </a:r>
            <a:r>
              <a:rPr lang="fr-FR" sz="3000" dirty="0">
                <a:solidFill>
                  <a:schemeClr val="accent2">
                    <a:lumMod val="50000"/>
                  </a:schemeClr>
                </a:solidFill>
                <a:latin typeface="Calibri" charset="0"/>
                <a:ea typeface="Calibri" charset="0"/>
                <a:cs typeface="Calibri" charset="0"/>
              </a:rPr>
              <a:t> to continue </a:t>
            </a:r>
            <a:r>
              <a:rPr lang="fr-FR" sz="3000" dirty="0" err="1">
                <a:solidFill>
                  <a:schemeClr val="accent2">
                    <a:lumMod val="50000"/>
                  </a:schemeClr>
                </a:solidFill>
                <a:latin typeface="Calibri" charset="0"/>
                <a:ea typeface="Calibri" charset="0"/>
                <a:cs typeface="Calibri" charset="0"/>
              </a:rPr>
              <a:t>using</a:t>
            </a:r>
            <a:r>
              <a:rPr lang="fr-FR" sz="3000" dirty="0">
                <a:solidFill>
                  <a:schemeClr val="accent2">
                    <a:lumMod val="50000"/>
                  </a:schemeClr>
                </a:solidFill>
                <a:latin typeface="Calibri" charset="0"/>
                <a:ea typeface="Calibri" charset="0"/>
                <a:cs typeface="Calibri" charset="0"/>
              </a:rPr>
              <a:t> it, and use it </a:t>
            </a:r>
            <a:r>
              <a:rPr lang="fr-FR" sz="3000" dirty="0" err="1">
                <a:solidFill>
                  <a:schemeClr val="accent2">
                    <a:lumMod val="50000"/>
                  </a:schemeClr>
                </a:solidFill>
                <a:latin typeface="Calibri" charset="0"/>
                <a:ea typeface="Calibri" charset="0"/>
                <a:cs typeface="Calibri" charset="0"/>
              </a:rPr>
              <a:t>properly</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so</a:t>
            </a:r>
            <a:r>
              <a:rPr lang="fr-FR" sz="3000" dirty="0">
                <a:solidFill>
                  <a:schemeClr val="accent2">
                    <a:lumMod val="50000"/>
                  </a:schemeClr>
                </a:solidFill>
                <a:latin typeface="Calibri" charset="0"/>
                <a:ea typeface="Calibri" charset="0"/>
                <a:cs typeface="Calibri" charset="0"/>
              </a:rPr>
              <a:t> the workshops and </a:t>
            </a:r>
            <a:r>
              <a:rPr lang="fr-FR" sz="3000" dirty="0" err="1">
                <a:solidFill>
                  <a:schemeClr val="accent2">
                    <a:lumMod val="50000"/>
                  </a:schemeClr>
                </a:solidFill>
                <a:latin typeface="Calibri" charset="0"/>
                <a:ea typeface="Calibri" charset="0"/>
                <a:cs typeface="Calibri" charset="0"/>
              </a:rPr>
              <a:t>projects</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will</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be</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implemented</a:t>
            </a:r>
            <a:r>
              <a:rPr lang="fr-FR" sz="3000" dirty="0">
                <a:solidFill>
                  <a:schemeClr val="accent2">
                    <a:lumMod val="50000"/>
                  </a:schemeClr>
                </a:solidFill>
                <a:latin typeface="Calibri" charset="0"/>
                <a:ea typeface="Calibri" charset="0"/>
                <a:cs typeface="Calibri" charset="0"/>
              </a:rPr>
              <a:t> in the </a:t>
            </a:r>
            <a:r>
              <a:rPr lang="fr-FR" sz="3000" dirty="0" err="1">
                <a:solidFill>
                  <a:schemeClr val="accent2">
                    <a:lumMod val="50000"/>
                  </a:schemeClr>
                </a:solidFill>
                <a:latin typeface="Calibri" charset="0"/>
                <a:ea typeface="Calibri" charset="0"/>
                <a:cs typeface="Calibri" charset="0"/>
              </a:rPr>
              <a:t>primary</a:t>
            </a:r>
            <a:r>
              <a:rPr lang="fr-FR" sz="3000" dirty="0">
                <a:solidFill>
                  <a:schemeClr val="accent2">
                    <a:lumMod val="50000"/>
                  </a:schemeClr>
                </a:solidFill>
                <a:latin typeface="Calibri" charset="0"/>
                <a:ea typeface="Calibri" charset="0"/>
                <a:cs typeface="Calibri" charset="0"/>
              </a:rPr>
              <a:t> as </a:t>
            </a:r>
            <a:r>
              <a:rPr lang="fr-FR" sz="3000" dirty="0" err="1">
                <a:solidFill>
                  <a:schemeClr val="accent2">
                    <a:lumMod val="50000"/>
                  </a:schemeClr>
                </a:solidFill>
                <a:latin typeface="Calibri" charset="0"/>
                <a:ea typeface="Calibri" charset="0"/>
                <a:cs typeface="Calibri" charset="0"/>
              </a:rPr>
              <a:t>well</a:t>
            </a:r>
            <a:r>
              <a:rPr lang="fr-FR" sz="3000" dirty="0">
                <a:solidFill>
                  <a:schemeClr val="accent2">
                    <a:lumMod val="50000"/>
                  </a:schemeClr>
                </a:solidFill>
                <a:latin typeface="Calibri" charset="0"/>
                <a:ea typeface="Calibri" charset="0"/>
                <a:cs typeface="Calibri" charset="0"/>
              </a:rPr>
              <a:t> as high </a:t>
            </a:r>
            <a:r>
              <a:rPr lang="fr-FR" sz="3000" dirty="0" err="1">
                <a:solidFill>
                  <a:schemeClr val="accent2">
                    <a:lumMod val="50000"/>
                  </a:schemeClr>
                </a:solidFill>
                <a:latin typeface="Calibri" charset="0"/>
                <a:ea typeface="Calibri" charset="0"/>
                <a:cs typeface="Calibri" charset="0"/>
              </a:rPr>
              <a:t>schools</a:t>
            </a:r>
            <a:r>
              <a:rPr lang="fr-FR" sz="3000" dirty="0">
                <a:solidFill>
                  <a:schemeClr val="accent2">
                    <a:lumMod val="50000"/>
                  </a:schemeClr>
                </a:solidFill>
                <a:latin typeface="Calibri" charset="0"/>
                <a:ea typeface="Calibri" charset="0"/>
                <a:cs typeface="Calibri" charset="0"/>
              </a:rPr>
              <a:t>. But, in </a:t>
            </a:r>
            <a:r>
              <a:rPr lang="fr-FR" sz="3000" dirty="0" err="1">
                <a:solidFill>
                  <a:schemeClr val="accent2">
                    <a:lumMod val="50000"/>
                  </a:schemeClr>
                </a:solidFill>
                <a:latin typeface="Calibri" charset="0"/>
                <a:ea typeface="Calibri" charset="0"/>
                <a:cs typeface="Calibri" charset="0"/>
              </a:rPr>
              <a:t>order</a:t>
            </a:r>
            <a:r>
              <a:rPr lang="fr-FR" sz="3000" dirty="0">
                <a:solidFill>
                  <a:schemeClr val="accent2">
                    <a:lumMod val="50000"/>
                  </a:schemeClr>
                </a:solidFill>
                <a:latin typeface="Calibri" charset="0"/>
                <a:ea typeface="Calibri" charset="0"/>
                <a:cs typeface="Calibri" charset="0"/>
              </a:rPr>
              <a:t> to </a:t>
            </a:r>
            <a:r>
              <a:rPr lang="fr-FR" sz="3000" dirty="0" err="1">
                <a:solidFill>
                  <a:schemeClr val="accent2">
                    <a:lumMod val="50000"/>
                  </a:schemeClr>
                </a:solidFill>
                <a:latin typeface="Calibri" charset="0"/>
                <a:ea typeface="Calibri" charset="0"/>
                <a:cs typeface="Calibri" charset="0"/>
              </a:rPr>
              <a:t>guarantee</a:t>
            </a:r>
            <a:r>
              <a:rPr lang="fr-FR" sz="3000" dirty="0">
                <a:solidFill>
                  <a:schemeClr val="accent2">
                    <a:lumMod val="50000"/>
                  </a:schemeClr>
                </a:solidFill>
                <a:latin typeface="Calibri" charset="0"/>
                <a:ea typeface="Calibri" charset="0"/>
                <a:cs typeface="Calibri" charset="0"/>
              </a:rPr>
              <a:t> the </a:t>
            </a:r>
            <a:r>
              <a:rPr lang="fr-FR" sz="3000" dirty="0" err="1">
                <a:solidFill>
                  <a:schemeClr val="accent2">
                    <a:lumMod val="50000"/>
                  </a:schemeClr>
                </a:solidFill>
                <a:latin typeface="Calibri" charset="0"/>
                <a:ea typeface="Calibri" charset="0"/>
                <a:cs typeface="Calibri" charset="0"/>
              </a:rPr>
              <a:t>quality</a:t>
            </a:r>
            <a:r>
              <a:rPr lang="fr-FR" sz="3000" dirty="0">
                <a:solidFill>
                  <a:schemeClr val="accent2">
                    <a:lumMod val="50000"/>
                  </a:schemeClr>
                </a:solidFill>
                <a:latin typeface="Calibri" charset="0"/>
                <a:ea typeface="Calibri" charset="0"/>
                <a:cs typeface="Calibri" charset="0"/>
              </a:rPr>
              <a:t> of </a:t>
            </a:r>
            <a:r>
              <a:rPr lang="fr-FR" sz="3000" dirty="0" err="1">
                <a:solidFill>
                  <a:schemeClr val="accent2">
                    <a:lumMod val="50000"/>
                  </a:schemeClr>
                </a:solidFill>
                <a:latin typeface="Calibri" charset="0"/>
                <a:ea typeface="Calibri" charset="0"/>
                <a:cs typeface="Calibri" charset="0"/>
              </a:rPr>
              <a:t>these</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methods</a:t>
            </a:r>
            <a:r>
              <a:rPr lang="fr-FR" sz="3000" dirty="0">
                <a:solidFill>
                  <a:schemeClr val="accent2">
                    <a:lumMod val="50000"/>
                  </a:schemeClr>
                </a:solidFill>
                <a:latin typeface="Calibri" charset="0"/>
                <a:ea typeface="Calibri" charset="0"/>
                <a:cs typeface="Calibri" charset="0"/>
              </a:rPr>
              <a:t>, the people in charge of </a:t>
            </a:r>
            <a:r>
              <a:rPr lang="fr-FR" sz="3000" dirty="0" err="1">
                <a:solidFill>
                  <a:schemeClr val="accent2">
                    <a:lumMod val="50000"/>
                  </a:schemeClr>
                </a:solidFill>
                <a:latin typeface="Calibri" charset="0"/>
                <a:ea typeface="Calibri" charset="0"/>
                <a:cs typeface="Calibri" charset="0"/>
              </a:rPr>
              <a:t>them</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will</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need</a:t>
            </a:r>
            <a:r>
              <a:rPr lang="fr-FR" sz="3000" dirty="0">
                <a:solidFill>
                  <a:schemeClr val="accent2">
                    <a:lumMod val="50000"/>
                  </a:schemeClr>
                </a:solidFill>
                <a:latin typeface="Calibri" charset="0"/>
                <a:ea typeface="Calibri" charset="0"/>
                <a:cs typeface="Calibri" charset="0"/>
              </a:rPr>
              <a:t> to </a:t>
            </a:r>
            <a:r>
              <a:rPr lang="fr-FR" sz="3000" dirty="0" err="1">
                <a:solidFill>
                  <a:schemeClr val="accent2">
                    <a:lumMod val="50000"/>
                  </a:schemeClr>
                </a:solidFill>
                <a:latin typeface="Calibri" charset="0"/>
                <a:ea typeface="Calibri" charset="0"/>
                <a:cs typeface="Calibri" charset="0"/>
              </a:rPr>
              <a:t>already</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be</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completely</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familiar</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with</a:t>
            </a:r>
            <a:r>
              <a:rPr lang="fr-FR" sz="3000" dirty="0">
                <a:solidFill>
                  <a:schemeClr val="accent2">
                    <a:lumMod val="50000"/>
                  </a:schemeClr>
                </a:solidFill>
                <a:latin typeface="Calibri" charset="0"/>
                <a:ea typeface="Calibri" charset="0"/>
                <a:cs typeface="Calibri" charset="0"/>
              </a:rPr>
              <a:t> the </a:t>
            </a:r>
            <a:r>
              <a:rPr lang="fr-FR" sz="3000" dirty="0" err="1">
                <a:solidFill>
                  <a:schemeClr val="accent2">
                    <a:lumMod val="50000"/>
                  </a:schemeClr>
                </a:solidFill>
                <a:latin typeface="Calibri" charset="0"/>
                <a:ea typeface="Calibri" charset="0"/>
                <a:cs typeface="Calibri" charset="0"/>
              </a:rPr>
              <a:t>whole</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idea</a:t>
            </a:r>
            <a:r>
              <a:rPr lang="fr-FR" sz="3000" dirty="0">
                <a:solidFill>
                  <a:schemeClr val="accent2">
                    <a:lumMod val="50000"/>
                  </a:schemeClr>
                </a:solidFill>
                <a:latin typeface="Calibri" charset="0"/>
                <a:ea typeface="Calibri" charset="0"/>
                <a:cs typeface="Calibri" charset="0"/>
              </a:rPr>
              <a:t>. This is </a:t>
            </a:r>
            <a:r>
              <a:rPr lang="fr-FR" sz="3000" dirty="0" err="1">
                <a:solidFill>
                  <a:schemeClr val="accent2">
                    <a:lumMod val="50000"/>
                  </a:schemeClr>
                </a:solidFill>
                <a:latin typeface="Calibri" charset="0"/>
                <a:ea typeface="Calibri" charset="0"/>
                <a:cs typeface="Calibri" charset="0"/>
              </a:rPr>
              <a:t>why</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we</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will</a:t>
            </a:r>
            <a:r>
              <a:rPr lang="fr-FR" sz="3000" dirty="0">
                <a:solidFill>
                  <a:schemeClr val="accent2">
                    <a:lumMod val="50000"/>
                  </a:schemeClr>
                </a:solidFill>
                <a:latin typeface="Calibri" charset="0"/>
                <a:ea typeface="Calibri" charset="0"/>
                <a:cs typeface="Calibri" charset="0"/>
              </a:rPr>
              <a:t> first </a:t>
            </a:r>
            <a:r>
              <a:rPr lang="fr-FR" sz="3000" dirty="0" err="1">
                <a:solidFill>
                  <a:schemeClr val="accent2">
                    <a:lumMod val="50000"/>
                  </a:schemeClr>
                </a:solidFill>
                <a:latin typeface="Calibri" charset="0"/>
                <a:ea typeface="Calibri" charset="0"/>
                <a:cs typeface="Calibri" charset="0"/>
              </a:rPr>
              <a:t>need</a:t>
            </a:r>
            <a:r>
              <a:rPr lang="fr-FR" sz="3000" dirty="0">
                <a:solidFill>
                  <a:schemeClr val="accent2">
                    <a:lumMod val="50000"/>
                  </a:schemeClr>
                </a:solidFill>
                <a:latin typeface="Calibri" charset="0"/>
                <a:ea typeface="Calibri" charset="0"/>
                <a:cs typeface="Calibri" charset="0"/>
              </a:rPr>
              <a:t> to organise workshops for </a:t>
            </a:r>
            <a:r>
              <a:rPr lang="fr-FR" sz="3000" dirty="0" err="1">
                <a:solidFill>
                  <a:schemeClr val="accent2">
                    <a:lumMod val="50000"/>
                  </a:schemeClr>
                </a:solidFill>
                <a:latin typeface="Calibri" charset="0"/>
                <a:ea typeface="Calibri" charset="0"/>
                <a:cs typeface="Calibri" charset="0"/>
              </a:rPr>
              <a:t>teachers</a:t>
            </a:r>
            <a:r>
              <a:rPr lang="fr-FR" sz="3000" dirty="0">
                <a:solidFill>
                  <a:schemeClr val="accent2">
                    <a:lumMod val="50000"/>
                  </a:schemeClr>
                </a:solidFill>
                <a:latin typeface="Calibri" charset="0"/>
                <a:ea typeface="Calibri" charset="0"/>
                <a:cs typeface="Calibri" charset="0"/>
              </a:rPr>
              <a:t> and </a:t>
            </a:r>
            <a:r>
              <a:rPr lang="fr-FR" sz="3000" dirty="0" err="1">
                <a:solidFill>
                  <a:schemeClr val="accent2">
                    <a:lumMod val="50000"/>
                  </a:schemeClr>
                </a:solidFill>
                <a:latin typeface="Calibri" charset="0"/>
                <a:ea typeface="Calibri" charset="0"/>
                <a:cs typeface="Calibri" charset="0"/>
              </a:rPr>
              <a:t>professors</a:t>
            </a:r>
            <a:r>
              <a:rPr lang="fr-FR" sz="3000" dirty="0">
                <a:solidFill>
                  <a:schemeClr val="accent2">
                    <a:lumMod val="50000"/>
                  </a:schemeClr>
                </a:solidFill>
                <a:latin typeface="Calibri" charset="0"/>
                <a:ea typeface="Calibri" charset="0"/>
                <a:cs typeface="Calibri" charset="0"/>
              </a:rPr>
              <a:t> that </a:t>
            </a:r>
            <a:r>
              <a:rPr lang="fr-FR" sz="3000" dirty="0" err="1">
                <a:solidFill>
                  <a:schemeClr val="accent2">
                    <a:lumMod val="50000"/>
                  </a:schemeClr>
                </a:solidFill>
                <a:latin typeface="Calibri" charset="0"/>
                <a:ea typeface="Calibri" charset="0"/>
                <a:cs typeface="Calibri" charset="0"/>
              </a:rPr>
              <a:t>will</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later</a:t>
            </a:r>
            <a:r>
              <a:rPr lang="fr-FR" sz="3000" dirty="0">
                <a:solidFill>
                  <a:schemeClr val="accent2">
                    <a:lumMod val="50000"/>
                  </a:schemeClr>
                </a:solidFill>
                <a:latin typeface="Calibri" charset="0"/>
                <a:ea typeface="Calibri" charset="0"/>
                <a:cs typeface="Calibri" charset="0"/>
              </a:rPr>
              <a:t> manage the workshops and </a:t>
            </a:r>
            <a:r>
              <a:rPr lang="fr-FR" sz="3000" dirty="0" err="1">
                <a:solidFill>
                  <a:schemeClr val="accent2">
                    <a:lumMod val="50000"/>
                  </a:schemeClr>
                </a:solidFill>
                <a:latin typeface="Calibri" charset="0"/>
                <a:ea typeface="Calibri" charset="0"/>
                <a:cs typeface="Calibri" charset="0"/>
              </a:rPr>
              <a:t>projects</a:t>
            </a:r>
            <a:r>
              <a:rPr lang="fr-FR" sz="3000" dirty="0">
                <a:solidFill>
                  <a:schemeClr val="accent2">
                    <a:lumMod val="50000"/>
                  </a:schemeClr>
                </a:solidFill>
                <a:latin typeface="Calibri" charset="0"/>
                <a:ea typeface="Calibri" charset="0"/>
                <a:cs typeface="Calibri" charset="0"/>
              </a:rPr>
              <a:t> for </a:t>
            </a:r>
            <a:r>
              <a:rPr lang="fr-FR" sz="3000" dirty="0" err="1">
                <a:solidFill>
                  <a:schemeClr val="accent2">
                    <a:lumMod val="50000"/>
                  </a:schemeClr>
                </a:solidFill>
                <a:latin typeface="Calibri" charset="0"/>
                <a:ea typeface="Calibri" charset="0"/>
                <a:cs typeface="Calibri" charset="0"/>
              </a:rPr>
              <a:t>their</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students</a:t>
            </a:r>
            <a:r>
              <a:rPr lang="fr-FR" sz="3000" dirty="0">
                <a:solidFill>
                  <a:schemeClr val="accent2">
                    <a:lumMod val="50000"/>
                  </a:schemeClr>
                </a:solidFill>
                <a:latin typeface="Calibri" charset="0"/>
                <a:ea typeface="Calibri" charset="0"/>
                <a:cs typeface="Calibri" charset="0"/>
              </a:rPr>
              <a:t>. This </a:t>
            </a:r>
            <a:r>
              <a:rPr lang="fr-FR" sz="3000" dirty="0" err="1">
                <a:solidFill>
                  <a:schemeClr val="accent2">
                    <a:lumMod val="50000"/>
                  </a:schemeClr>
                </a:solidFill>
                <a:latin typeface="Calibri" charset="0"/>
                <a:ea typeface="Calibri" charset="0"/>
                <a:cs typeface="Calibri" charset="0"/>
              </a:rPr>
              <a:t>will</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be</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done</a:t>
            </a:r>
            <a:r>
              <a:rPr lang="fr-FR" sz="3000" dirty="0">
                <a:solidFill>
                  <a:schemeClr val="accent2">
                    <a:lumMod val="50000"/>
                  </a:schemeClr>
                </a:solidFill>
                <a:latin typeface="Calibri" charset="0"/>
                <a:ea typeface="Calibri" charset="0"/>
                <a:cs typeface="Calibri" charset="0"/>
              </a:rPr>
              <a:t> by </a:t>
            </a:r>
            <a:r>
              <a:rPr lang="fr-FR" sz="3000" dirty="0" err="1">
                <a:solidFill>
                  <a:schemeClr val="accent2">
                    <a:lumMod val="50000"/>
                  </a:schemeClr>
                </a:solidFill>
                <a:latin typeface="Calibri" charset="0"/>
                <a:ea typeface="Calibri" charset="0"/>
                <a:cs typeface="Calibri" charset="0"/>
              </a:rPr>
              <a:t>our</a:t>
            </a:r>
            <a:r>
              <a:rPr lang="fr-FR" sz="3000" dirty="0">
                <a:solidFill>
                  <a:schemeClr val="accent2">
                    <a:lumMod val="50000"/>
                  </a:schemeClr>
                </a:solidFill>
                <a:latin typeface="Calibri" charset="0"/>
                <a:ea typeface="Calibri" charset="0"/>
                <a:cs typeface="Calibri" charset="0"/>
              </a:rPr>
              <a:t> experts, and the </a:t>
            </a:r>
            <a:r>
              <a:rPr lang="fr-FR" sz="3000" dirty="0" err="1">
                <a:solidFill>
                  <a:schemeClr val="accent2">
                    <a:lumMod val="50000"/>
                  </a:schemeClr>
                </a:solidFill>
                <a:latin typeface="Calibri" charset="0"/>
                <a:ea typeface="Calibri" charset="0"/>
                <a:cs typeface="Calibri" charset="0"/>
              </a:rPr>
              <a:t>start</a:t>
            </a:r>
            <a:r>
              <a:rPr lang="fr-FR" sz="3000" dirty="0">
                <a:solidFill>
                  <a:schemeClr val="accent2">
                    <a:lumMod val="50000"/>
                  </a:schemeClr>
                </a:solidFill>
                <a:latin typeface="Calibri" charset="0"/>
                <a:ea typeface="Calibri" charset="0"/>
                <a:cs typeface="Calibri" charset="0"/>
              </a:rPr>
              <a:t> of the </a:t>
            </a:r>
            <a:r>
              <a:rPr lang="fr-FR" sz="3000" dirty="0" err="1">
                <a:solidFill>
                  <a:schemeClr val="accent2">
                    <a:lumMod val="50000"/>
                  </a:schemeClr>
                </a:solidFill>
                <a:latin typeface="Calibri" charset="0"/>
                <a:ea typeface="Calibri" charset="0"/>
                <a:cs typeface="Calibri" charset="0"/>
              </a:rPr>
              <a:t>implementation</a:t>
            </a:r>
            <a:r>
              <a:rPr lang="fr-FR" sz="3000" dirty="0">
                <a:solidFill>
                  <a:schemeClr val="accent2">
                    <a:lumMod val="50000"/>
                  </a:schemeClr>
                </a:solidFill>
                <a:latin typeface="Calibri" charset="0"/>
                <a:ea typeface="Calibri" charset="0"/>
                <a:cs typeface="Calibri" charset="0"/>
              </a:rPr>
              <a:t> in the </a:t>
            </a:r>
            <a:r>
              <a:rPr lang="fr-FR" sz="3000" dirty="0" err="1">
                <a:solidFill>
                  <a:schemeClr val="accent2">
                    <a:lumMod val="50000"/>
                  </a:schemeClr>
                </a:solidFill>
                <a:latin typeface="Calibri" charset="0"/>
                <a:ea typeface="Calibri" charset="0"/>
                <a:cs typeface="Calibri" charset="0"/>
              </a:rPr>
              <a:t>educational</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environment</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should</a:t>
            </a:r>
            <a:r>
              <a:rPr lang="fr-FR" sz="3000" dirty="0">
                <a:solidFill>
                  <a:schemeClr val="accent2">
                    <a:lumMod val="50000"/>
                  </a:schemeClr>
                </a:solidFill>
                <a:latin typeface="Calibri" charset="0"/>
                <a:ea typeface="Calibri" charset="0"/>
                <a:cs typeface="Calibri" charset="0"/>
              </a:rPr>
              <a:t> not </a:t>
            </a:r>
            <a:r>
              <a:rPr lang="fr-FR" sz="3000" dirty="0" err="1">
                <a:solidFill>
                  <a:schemeClr val="accent2">
                    <a:lumMod val="50000"/>
                  </a:schemeClr>
                </a:solidFill>
                <a:latin typeface="Calibri" charset="0"/>
                <a:ea typeface="Calibri" charset="0"/>
                <a:cs typeface="Calibri" charset="0"/>
              </a:rPr>
              <a:t>be</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too</a:t>
            </a:r>
            <a:r>
              <a:rPr lang="fr-FR" sz="3000" dirty="0">
                <a:solidFill>
                  <a:schemeClr val="accent2">
                    <a:lumMod val="50000"/>
                  </a:schemeClr>
                </a:solidFill>
                <a:latin typeface="Calibri" charset="0"/>
                <a:ea typeface="Calibri" charset="0"/>
                <a:cs typeface="Calibri" charset="0"/>
              </a:rPr>
              <a:t> </a:t>
            </a:r>
            <a:r>
              <a:rPr lang="fr-FR" sz="3000" dirty="0" err="1">
                <a:solidFill>
                  <a:schemeClr val="accent2">
                    <a:lumMod val="50000"/>
                  </a:schemeClr>
                </a:solidFill>
                <a:latin typeface="Calibri" charset="0"/>
                <a:ea typeface="Calibri" charset="0"/>
                <a:cs typeface="Calibri" charset="0"/>
              </a:rPr>
              <a:t>postponed</a:t>
            </a:r>
            <a:r>
              <a:rPr lang="fr-FR" sz="3000" dirty="0">
                <a:solidFill>
                  <a:schemeClr val="accent2">
                    <a:lumMod val="50000"/>
                  </a:schemeClr>
                </a:solidFill>
                <a:latin typeface="Calibri" charset="0"/>
                <a:ea typeface="Calibri" charset="0"/>
                <a:cs typeface="Calibri" charset="0"/>
              </a:rPr>
              <a:t>.</a:t>
            </a:r>
          </a:p>
          <a:p>
            <a:endParaRPr lang="fr-FR" dirty="0"/>
          </a:p>
        </p:txBody>
      </p:sp>
      <p:pic>
        <p:nvPicPr>
          <p:cNvPr id="1026" name="Picture 2" descr="https://lh3.googleusercontent.com/SU4cPAO2XlJDbxJNe8YonpDN1KY5hqdIBlkiS0OaGoQY8ytwjM_jvW01Fk5IX0qzRkgHkK_eNEDqXENrMkzZkR3QfksOCClIyQnrSGn3QaUqTFeSFAUv1Y8EQgkfJXSudTlG1doF"/>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0407" y="417481"/>
            <a:ext cx="1096273" cy="1096273"/>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4676502" y="765563"/>
            <a:ext cx="5772150" cy="461665"/>
          </a:xfrm>
          <a:prstGeom prst="rect">
            <a:avLst/>
          </a:prstGeom>
          <a:noFill/>
        </p:spPr>
        <p:txBody>
          <a:bodyPr wrap="square" rtlCol="0">
            <a:spAutoFit/>
          </a:bodyPr>
          <a:lstStyle/>
          <a:p>
            <a:r>
              <a:rPr lang="fr-FR" sz="2400" b="1" dirty="0" err="1" smtClean="0">
                <a:solidFill>
                  <a:schemeClr val="accent1">
                    <a:lumMod val="75000"/>
                  </a:schemeClr>
                </a:solidFill>
                <a:latin typeface="Calibri" charset="0"/>
                <a:ea typeface="Calibri" charset="0"/>
                <a:cs typeface="Calibri" charset="0"/>
              </a:rPr>
              <a:t>Children’s</a:t>
            </a:r>
            <a:r>
              <a:rPr lang="fr-FR" sz="2400" b="1" dirty="0" smtClean="0">
                <a:solidFill>
                  <a:schemeClr val="accent1">
                    <a:lumMod val="75000"/>
                  </a:schemeClr>
                </a:solidFill>
                <a:latin typeface="Calibri" charset="0"/>
                <a:ea typeface="Calibri" charset="0"/>
                <a:cs typeface="Calibri" charset="0"/>
              </a:rPr>
              <a:t> </a:t>
            </a:r>
            <a:r>
              <a:rPr lang="fr-FR" sz="2400" b="1" dirty="0" err="1" smtClean="0">
                <a:solidFill>
                  <a:schemeClr val="accent1">
                    <a:lumMod val="75000"/>
                  </a:schemeClr>
                </a:solidFill>
                <a:latin typeface="Calibri" charset="0"/>
                <a:ea typeface="Calibri" charset="0"/>
                <a:cs typeface="Calibri" charset="0"/>
              </a:rPr>
              <a:t>awareness</a:t>
            </a:r>
            <a:endParaRPr lang="fr-FR" sz="2400" b="1" dirty="0">
              <a:solidFill>
                <a:schemeClr val="accent1">
                  <a:lumMod val="75000"/>
                </a:schemeClr>
              </a:solidFill>
              <a:latin typeface="Calibri" charset="0"/>
              <a:ea typeface="Calibri" charset="0"/>
              <a:cs typeface="Calibri" charset="0"/>
            </a:endParaRPr>
          </a:p>
        </p:txBody>
      </p:sp>
      <p:sp>
        <p:nvSpPr>
          <p:cNvPr id="5" name="ZoneTexte 4"/>
          <p:cNvSpPr txBox="1"/>
          <p:nvPr/>
        </p:nvSpPr>
        <p:spPr>
          <a:xfrm>
            <a:off x="4256680" y="1959429"/>
            <a:ext cx="3659411" cy="5078313"/>
          </a:xfrm>
          <a:prstGeom prst="rect">
            <a:avLst/>
          </a:prstGeom>
          <a:noFill/>
        </p:spPr>
        <p:txBody>
          <a:bodyPr wrap="square" rtlCol="0">
            <a:spAutoFit/>
          </a:bodyPr>
          <a:lstStyle/>
          <a:p>
            <a:pPr algn="just"/>
            <a:r>
              <a:rPr lang="fr-FR" sz="1200" dirty="0">
                <a:solidFill>
                  <a:schemeClr val="accent2">
                    <a:lumMod val="50000"/>
                  </a:schemeClr>
                </a:solidFill>
                <a:latin typeface="Calibri" charset="0"/>
                <a:ea typeface="Calibri" charset="0"/>
                <a:cs typeface="Calibri" charset="0"/>
              </a:rPr>
              <a:t>For </a:t>
            </a:r>
            <a:r>
              <a:rPr lang="fr-FR" sz="1200" dirty="0" err="1">
                <a:solidFill>
                  <a:schemeClr val="accent2">
                    <a:lumMod val="50000"/>
                  </a:schemeClr>
                </a:solidFill>
                <a:latin typeface="Calibri" charset="0"/>
                <a:ea typeface="Calibri" charset="0"/>
                <a:cs typeface="Calibri" charset="0"/>
              </a:rPr>
              <a:t>elementary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school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students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only</a:t>
            </a:r>
            <a:r>
              <a:rPr lang="fr-FR" sz="1200" dirty="0">
                <a:solidFill>
                  <a:schemeClr val="accent2">
                    <a:lumMod val="50000"/>
                  </a:schemeClr>
                </a:solidFill>
                <a:latin typeface="Calibri" charset="0"/>
                <a:ea typeface="Calibri" charset="0"/>
                <a:cs typeface="Calibri" charset="0"/>
              </a:rPr>
              <a:t> workshops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put in place. The </a:t>
            </a:r>
            <a:r>
              <a:rPr lang="fr-FR" sz="1200" dirty="0" err="1">
                <a:solidFill>
                  <a:schemeClr val="accent2">
                    <a:lumMod val="50000"/>
                  </a:schemeClr>
                </a:solidFill>
                <a:latin typeface="Calibri" charset="0"/>
                <a:ea typeface="Calibri" charset="0"/>
                <a:cs typeface="Calibri" charset="0"/>
              </a:rPr>
              <a:t>reason</a:t>
            </a:r>
            <a:r>
              <a:rPr lang="fr-FR" sz="1200" dirty="0">
                <a:solidFill>
                  <a:schemeClr val="accent2">
                    <a:lumMod val="50000"/>
                  </a:schemeClr>
                </a:solidFill>
                <a:latin typeface="Calibri" charset="0"/>
                <a:ea typeface="Calibri" charset="0"/>
                <a:cs typeface="Calibri" charset="0"/>
              </a:rPr>
              <a:t> is </a:t>
            </a:r>
            <a:r>
              <a:rPr lang="fr-FR" sz="1200" dirty="0" err="1">
                <a:solidFill>
                  <a:schemeClr val="accent2">
                    <a:lumMod val="50000"/>
                  </a:schemeClr>
                </a:solidFill>
                <a:latin typeface="Calibri" charset="0"/>
                <a:ea typeface="Calibri" charset="0"/>
                <a:cs typeface="Calibri" charset="0"/>
              </a:rPr>
              <a:t>simply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age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should</a:t>
            </a:r>
            <a:r>
              <a:rPr lang="fr-FR" sz="1200" dirty="0">
                <a:solidFill>
                  <a:schemeClr val="accent2">
                    <a:lumMod val="50000"/>
                  </a:schemeClr>
                </a:solidFill>
                <a:latin typeface="Calibri" charset="0"/>
                <a:ea typeface="Calibri" charset="0"/>
                <a:cs typeface="Calibri" charset="0"/>
              </a:rPr>
              <a:t> not </a:t>
            </a:r>
            <a:r>
              <a:rPr lang="fr-FR" sz="1200" dirty="0" err="1">
                <a:solidFill>
                  <a:schemeClr val="accent2">
                    <a:lumMod val="50000"/>
                  </a:schemeClr>
                </a:solidFill>
                <a:latin typeface="Calibri" charset="0"/>
                <a:ea typeface="Calibri" charset="0"/>
                <a:cs typeface="Calibri" charset="0"/>
              </a:rPr>
              <a:t>see</a:t>
            </a:r>
            <a:r>
              <a:rPr lang="fr-FR" sz="1200" dirty="0">
                <a:solidFill>
                  <a:schemeClr val="accent2">
                    <a:lumMod val="50000"/>
                  </a:schemeClr>
                </a:solidFill>
                <a:latin typeface="Calibri" charset="0"/>
                <a:ea typeface="Calibri" charset="0"/>
                <a:cs typeface="Calibri" charset="0"/>
              </a:rPr>
              <a:t> at as </a:t>
            </a:r>
            <a:r>
              <a:rPr lang="fr-FR" sz="1200" dirty="0" err="1">
                <a:solidFill>
                  <a:schemeClr val="accent2">
                    <a:lumMod val="50000"/>
                  </a:schemeClr>
                </a:solidFill>
                <a:latin typeface="Calibri" charset="0"/>
                <a:ea typeface="Calibri" charset="0"/>
                <a:cs typeface="Calibri" charset="0"/>
              </a:rPr>
              <a:t>something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boring</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too</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theoretical</a:t>
            </a:r>
            <a:r>
              <a:rPr lang="fr-FR" sz="1200" dirty="0">
                <a:solidFill>
                  <a:schemeClr val="accent2">
                    <a:lumMod val="50000"/>
                  </a:schemeClr>
                </a:solidFill>
                <a:latin typeface="Calibri" charset="0"/>
                <a:ea typeface="Calibri" charset="0"/>
                <a:cs typeface="Calibri" charset="0"/>
              </a:rPr>
              <a:t> but </a:t>
            </a:r>
            <a:r>
              <a:rPr lang="fr-FR" sz="1200" dirty="0" err="1">
                <a:solidFill>
                  <a:schemeClr val="accent2">
                    <a:lumMod val="50000"/>
                  </a:schemeClr>
                </a:solidFill>
                <a:latin typeface="Calibri" charset="0"/>
                <a:ea typeface="Calibri" charset="0"/>
                <a:cs typeface="Calibri" charset="0"/>
              </a:rPr>
              <a:t>rather</a:t>
            </a:r>
            <a:r>
              <a:rPr lang="fr-FR" sz="1200" dirty="0">
                <a:solidFill>
                  <a:schemeClr val="accent2">
                    <a:lumMod val="50000"/>
                  </a:schemeClr>
                </a:solidFill>
                <a:latin typeface="Calibri" charset="0"/>
                <a:ea typeface="Calibri" charset="0"/>
                <a:cs typeface="Calibri" charset="0"/>
              </a:rPr>
              <a:t> as a fun and </a:t>
            </a:r>
            <a:r>
              <a:rPr lang="fr-FR" sz="1200" dirty="0" err="1">
                <a:solidFill>
                  <a:schemeClr val="accent2">
                    <a:lumMod val="50000"/>
                  </a:schemeClr>
                </a:solidFill>
                <a:latin typeface="Calibri" charset="0"/>
                <a:ea typeface="Calibri" charset="0"/>
                <a:cs typeface="Calibri" charset="0"/>
              </a:rPr>
              <a:t>useful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thing</a:t>
            </a:r>
            <a:r>
              <a:rPr lang="fr-FR" sz="1200" dirty="0">
                <a:solidFill>
                  <a:schemeClr val="accent2">
                    <a:lumMod val="50000"/>
                  </a:schemeClr>
                </a:solidFill>
                <a:latin typeface="Calibri" charset="0"/>
                <a:ea typeface="Calibri" charset="0"/>
                <a:cs typeface="Calibri" charset="0"/>
              </a:rPr>
              <a:t> to do. The workshops </a:t>
            </a:r>
            <a:r>
              <a:rPr lang="fr-FR" sz="1200" dirty="0" err="1">
                <a:solidFill>
                  <a:schemeClr val="accent2">
                    <a:lumMod val="50000"/>
                  </a:schemeClr>
                </a:solidFill>
                <a:latin typeface="Calibri" charset="0"/>
                <a:ea typeface="Calibri" charset="0"/>
                <a:cs typeface="Calibri" charset="0"/>
              </a:rPr>
              <a:t>should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interactive and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aim</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teaching</a:t>
            </a:r>
            <a:r>
              <a:rPr lang="fr-FR" sz="1200" dirty="0">
                <a:solidFill>
                  <a:schemeClr val="accent2">
                    <a:lumMod val="50000"/>
                  </a:schemeClr>
                </a:solidFill>
                <a:latin typeface="Calibri" charset="0"/>
                <a:ea typeface="Calibri" charset="0"/>
                <a:cs typeface="Calibri" charset="0"/>
              </a:rPr>
              <a:t> kids about </a:t>
            </a:r>
            <a:r>
              <a:rPr lang="fr-FR" sz="1200" dirty="0" err="1">
                <a:solidFill>
                  <a:schemeClr val="accent2">
                    <a:lumMod val="50000"/>
                  </a:schemeClr>
                </a:solidFill>
                <a:latin typeface="Calibri" charset="0"/>
                <a:ea typeface="Calibri" charset="0"/>
                <a:cs typeface="Calibri" charset="0"/>
              </a:rPr>
              <a:t>recycling</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general</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then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concentrate</a:t>
            </a:r>
            <a:r>
              <a:rPr lang="fr-FR" sz="1200" dirty="0">
                <a:solidFill>
                  <a:schemeClr val="accent2">
                    <a:lumMod val="50000"/>
                  </a:schemeClr>
                </a:solidFill>
                <a:latin typeface="Calibri" charset="0"/>
                <a:ea typeface="Calibri" charset="0"/>
                <a:cs typeface="Calibri" charset="0"/>
              </a:rPr>
              <a:t> more on the new system, and </a:t>
            </a:r>
            <a:r>
              <a:rPr lang="fr-FR" sz="1200" dirty="0" err="1">
                <a:solidFill>
                  <a:schemeClr val="accent2">
                    <a:lumMod val="50000"/>
                  </a:schemeClr>
                </a:solidFill>
                <a:latin typeface="Calibri" charset="0"/>
                <a:ea typeface="Calibri" charset="0"/>
                <a:cs typeface="Calibri" charset="0"/>
              </a:rPr>
              <a:t>so</a:t>
            </a:r>
            <a:r>
              <a:rPr lang="fr-FR" sz="1200" dirty="0">
                <a:solidFill>
                  <a:schemeClr val="accent2">
                    <a:lumMod val="50000"/>
                  </a:schemeClr>
                </a:solidFill>
                <a:latin typeface="Calibri" charset="0"/>
                <a:ea typeface="Calibri" charset="0"/>
                <a:cs typeface="Calibri" charset="0"/>
              </a:rPr>
              <a:t> in a </a:t>
            </a:r>
            <a:r>
              <a:rPr lang="fr-FR" sz="1200" dirty="0" err="1">
                <a:solidFill>
                  <a:schemeClr val="accent2">
                    <a:lumMod val="50000"/>
                  </a:schemeClr>
                </a:solidFill>
                <a:latin typeface="Calibri" charset="0"/>
                <a:ea typeface="Calibri" charset="0"/>
                <a:cs typeface="Calibri" charset="0"/>
              </a:rPr>
              <a:t>playful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way</a:t>
            </a:r>
            <a:r>
              <a:rPr lang="fr-FR" sz="1200" dirty="0">
                <a:solidFill>
                  <a:schemeClr val="accent2">
                    <a:lumMod val="50000"/>
                  </a:schemeClr>
                </a:solidFill>
                <a:latin typeface="Calibri" charset="0"/>
                <a:ea typeface="Calibri" charset="0"/>
                <a:cs typeface="Calibri" charset="0"/>
              </a:rPr>
              <a:t>. And at the end of the </a:t>
            </a:r>
            <a:r>
              <a:rPr lang="fr-FR" sz="1200" dirty="0" err="1">
                <a:solidFill>
                  <a:schemeClr val="accent2">
                    <a:lumMod val="50000"/>
                  </a:schemeClr>
                </a:solidFill>
                <a:latin typeface="Calibri" charset="0"/>
                <a:ea typeface="Calibri" charset="0"/>
                <a:cs typeface="Calibri" charset="0"/>
              </a:rPr>
              <a:t>process</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big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competition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organised</a:t>
            </a:r>
            <a:r>
              <a:rPr lang="fr-FR" sz="1200" dirty="0" smtClean="0">
                <a:solidFill>
                  <a:schemeClr val="accent2">
                    <a:lumMod val="50000"/>
                  </a:schemeClr>
                </a:solidFill>
                <a:latin typeface="Calibri" charset="0"/>
                <a:ea typeface="Calibri" charset="0"/>
                <a:cs typeface="Calibri" charset="0"/>
              </a:rPr>
              <a:t>.</a:t>
            </a:r>
          </a:p>
          <a:p>
            <a:pPr algn="just"/>
            <a:endParaRPr lang="fr-FR" sz="1200" dirty="0">
              <a:solidFill>
                <a:schemeClr val="accent2">
                  <a:lumMod val="50000"/>
                </a:schemeClr>
              </a:solidFill>
              <a:latin typeface="Calibri" charset="0"/>
              <a:ea typeface="Calibri" charset="0"/>
              <a:cs typeface="Calibri" charset="0"/>
            </a:endParaRPr>
          </a:p>
          <a:p>
            <a:pPr algn="just"/>
            <a:r>
              <a:rPr lang="fr-FR" sz="1200" dirty="0" smtClean="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Students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same</a:t>
            </a:r>
            <a:r>
              <a:rPr lang="fr-FR" sz="1200" dirty="0">
                <a:solidFill>
                  <a:schemeClr val="accent2">
                    <a:lumMod val="50000"/>
                  </a:schemeClr>
                </a:solidFill>
                <a:latin typeface="Calibri" charset="0"/>
                <a:ea typeface="Calibri" charset="0"/>
                <a:cs typeface="Calibri" charset="0"/>
              </a:rPr>
              <a:t> class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form</a:t>
            </a:r>
            <a:r>
              <a:rPr lang="fr-FR" sz="1200" dirty="0">
                <a:solidFill>
                  <a:schemeClr val="accent2">
                    <a:lumMod val="50000"/>
                  </a:schemeClr>
                </a:solidFill>
                <a:latin typeface="Calibri" charset="0"/>
                <a:ea typeface="Calibri" charset="0"/>
                <a:cs typeface="Calibri" charset="0"/>
              </a:rPr>
              <a:t> a group and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then</a:t>
            </a:r>
            <a:r>
              <a:rPr lang="fr-FR" sz="1200" dirty="0">
                <a:solidFill>
                  <a:schemeClr val="accent2">
                    <a:lumMod val="50000"/>
                  </a:schemeClr>
                </a:solidFill>
                <a:latin typeface="Calibri" charset="0"/>
                <a:ea typeface="Calibri" charset="0"/>
                <a:cs typeface="Calibri" charset="0"/>
              </a:rPr>
              <a:t> first </a:t>
            </a:r>
            <a:r>
              <a:rPr lang="fr-FR" sz="1200" dirty="0" err="1">
                <a:solidFill>
                  <a:schemeClr val="accent2">
                    <a:lumMod val="50000"/>
                  </a:schemeClr>
                </a:solidFill>
                <a:latin typeface="Calibri" charset="0"/>
                <a:ea typeface="Calibri" charset="0"/>
                <a:cs typeface="Calibri" charset="0"/>
              </a:rPr>
              <a:t>compete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against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other</a:t>
            </a:r>
            <a:r>
              <a:rPr lang="fr-FR" sz="1200" dirty="0">
                <a:solidFill>
                  <a:schemeClr val="accent2">
                    <a:lumMod val="50000"/>
                  </a:schemeClr>
                </a:solidFill>
                <a:latin typeface="Calibri" charset="0"/>
                <a:ea typeface="Calibri" charset="0"/>
                <a:cs typeface="Calibri" charset="0"/>
              </a:rPr>
              <a:t> groups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school</a:t>
            </a:r>
            <a:r>
              <a:rPr lang="fr-FR" sz="1200" dirty="0">
                <a:solidFill>
                  <a:schemeClr val="accent2">
                    <a:lumMod val="50000"/>
                  </a:schemeClr>
                </a:solidFill>
                <a:latin typeface="Calibri" charset="0"/>
                <a:ea typeface="Calibri" charset="0"/>
                <a:cs typeface="Calibri" charset="0"/>
              </a:rPr>
              <a:t>. The first </a:t>
            </a:r>
            <a:r>
              <a:rPr lang="fr-FR" sz="1200" dirty="0" err="1">
                <a:solidFill>
                  <a:schemeClr val="accent2">
                    <a:lumMod val="50000"/>
                  </a:schemeClr>
                </a:solidFill>
                <a:latin typeface="Calibri" charset="0"/>
                <a:ea typeface="Calibri" charset="0"/>
                <a:cs typeface="Calibri" charset="0"/>
              </a:rPr>
              <a:t>three</a:t>
            </a:r>
            <a:r>
              <a:rPr lang="fr-FR" sz="1200" dirty="0">
                <a:solidFill>
                  <a:schemeClr val="accent2">
                    <a:lumMod val="50000"/>
                  </a:schemeClr>
                </a:solidFill>
                <a:latin typeface="Calibri" charset="0"/>
                <a:ea typeface="Calibri" charset="0"/>
                <a:cs typeface="Calibri" charset="0"/>
              </a:rPr>
              <a:t> places </a:t>
            </a:r>
            <a:r>
              <a:rPr lang="fr-FR" sz="1200" dirty="0" err="1">
                <a:solidFill>
                  <a:schemeClr val="accent2">
                    <a:lumMod val="50000"/>
                  </a:schemeClr>
                </a:solidFill>
                <a:latin typeface="Calibri" charset="0"/>
                <a:ea typeface="Calibri" charset="0"/>
                <a:cs typeface="Calibri" charset="0"/>
              </a:rPr>
              <a:t>could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then</a:t>
            </a:r>
            <a:r>
              <a:rPr lang="fr-FR" sz="1200" dirty="0">
                <a:solidFill>
                  <a:schemeClr val="accent2">
                    <a:lumMod val="50000"/>
                  </a:schemeClr>
                </a:solidFill>
                <a:latin typeface="Calibri" charset="0"/>
                <a:ea typeface="Calibri" charset="0"/>
                <a:cs typeface="Calibri" charset="0"/>
              </a:rPr>
              <a:t> go to the </a:t>
            </a:r>
            <a:r>
              <a:rPr lang="fr-FR" sz="1200" dirty="0" err="1">
                <a:solidFill>
                  <a:schemeClr val="accent2">
                    <a:lumMod val="50000"/>
                  </a:schemeClr>
                </a:solidFill>
                <a:latin typeface="Calibri" charset="0"/>
                <a:ea typeface="Calibri" charset="0"/>
                <a:cs typeface="Calibri" charset="0"/>
              </a:rPr>
              <a:t>higher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level</a:t>
            </a:r>
            <a:r>
              <a:rPr lang="fr-FR" sz="1200" dirty="0">
                <a:solidFill>
                  <a:schemeClr val="accent2">
                    <a:lumMod val="50000"/>
                  </a:schemeClr>
                </a:solidFill>
                <a:latin typeface="Calibri" charset="0"/>
                <a:ea typeface="Calibri" charset="0"/>
                <a:cs typeface="Calibri" charset="0"/>
              </a:rPr>
              <a:t> of the </a:t>
            </a:r>
            <a:r>
              <a:rPr lang="fr-FR" sz="1200" dirty="0" err="1">
                <a:solidFill>
                  <a:schemeClr val="accent2">
                    <a:lumMod val="50000"/>
                  </a:schemeClr>
                </a:solidFill>
                <a:latin typeface="Calibri" charset="0"/>
                <a:ea typeface="Calibri" charset="0"/>
                <a:cs typeface="Calibri" charset="0"/>
              </a:rPr>
              <a:t>whole</a:t>
            </a:r>
            <a:r>
              <a:rPr lang="fr-FR" sz="1200" dirty="0">
                <a:solidFill>
                  <a:schemeClr val="accent2">
                    <a:lumMod val="50000"/>
                  </a:schemeClr>
                </a:solidFill>
                <a:latin typeface="Calibri" charset="0"/>
                <a:ea typeface="Calibri" charset="0"/>
                <a:cs typeface="Calibri" charset="0"/>
              </a:rPr>
              <a:t> </a:t>
            </a:r>
            <a:r>
              <a:rPr lang="fr-FR" sz="1200" i="1" dirty="0">
                <a:solidFill>
                  <a:schemeClr val="accent2">
                    <a:lumMod val="50000"/>
                  </a:schemeClr>
                </a:solidFill>
                <a:latin typeface="Calibri" charset="0"/>
                <a:ea typeface="Calibri" charset="0"/>
                <a:cs typeface="Calibri" charset="0"/>
              </a:rPr>
              <a:t>arrondissement</a:t>
            </a:r>
            <a:r>
              <a:rPr lang="fr-FR" sz="1200" dirty="0">
                <a:solidFill>
                  <a:schemeClr val="accent2">
                    <a:lumMod val="50000"/>
                  </a:schemeClr>
                </a:solidFill>
                <a:latin typeface="Calibri" charset="0"/>
                <a:ea typeface="Calibri" charset="0"/>
                <a:cs typeface="Calibri" charset="0"/>
              </a:rPr>
              <a:t> where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compete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against</a:t>
            </a:r>
            <a:r>
              <a:rPr lang="fr-FR" sz="1200" dirty="0">
                <a:solidFill>
                  <a:schemeClr val="accent2">
                    <a:lumMod val="50000"/>
                  </a:schemeClr>
                </a:solidFill>
                <a:latin typeface="Calibri" charset="0"/>
                <a:ea typeface="Calibri" charset="0"/>
                <a:cs typeface="Calibri" charset="0"/>
              </a:rPr>
              <a:t> the best groups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other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schools</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game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itself</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follow</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entire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recycling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process</a:t>
            </a:r>
            <a:r>
              <a:rPr lang="fr-FR" sz="1200" dirty="0">
                <a:solidFill>
                  <a:schemeClr val="accent2">
                    <a:lumMod val="50000"/>
                  </a:schemeClr>
                </a:solidFill>
                <a:latin typeface="Calibri" charset="0"/>
                <a:ea typeface="Calibri" charset="0"/>
                <a:cs typeface="Calibri" charset="0"/>
              </a:rPr>
              <a:t> and the winner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the team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most</a:t>
            </a:r>
            <a:r>
              <a:rPr lang="fr-FR" sz="1200" dirty="0">
                <a:solidFill>
                  <a:schemeClr val="accent2">
                    <a:lumMod val="50000"/>
                  </a:schemeClr>
                </a:solidFill>
                <a:latin typeface="Calibri" charset="0"/>
                <a:ea typeface="Calibri" charset="0"/>
                <a:cs typeface="Calibri" charset="0"/>
              </a:rPr>
              <a:t> correct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who</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receive</a:t>
            </a:r>
            <a:r>
              <a:rPr lang="fr-FR" sz="1200" dirty="0">
                <a:solidFill>
                  <a:schemeClr val="accent2">
                    <a:lumMod val="50000"/>
                  </a:schemeClr>
                </a:solidFill>
                <a:latin typeface="Calibri" charset="0"/>
                <a:ea typeface="Calibri" charset="0"/>
                <a:cs typeface="Calibri" charset="0"/>
              </a:rPr>
              <a:t> an </a:t>
            </a:r>
            <a:r>
              <a:rPr lang="fr-FR" sz="1200" dirty="0" err="1">
                <a:solidFill>
                  <a:schemeClr val="accent2">
                    <a:lumMod val="50000"/>
                  </a:schemeClr>
                </a:solidFill>
                <a:latin typeface="Calibri" charset="0"/>
                <a:ea typeface="Calibri" charset="0"/>
                <a:cs typeface="Calibri" charset="0"/>
              </a:rPr>
              <a:t>award</a:t>
            </a:r>
            <a:r>
              <a:rPr lang="fr-FR" sz="1200" dirty="0">
                <a:solidFill>
                  <a:schemeClr val="accent2">
                    <a:lumMod val="50000"/>
                  </a:schemeClr>
                </a:solidFill>
                <a:latin typeface="Calibri" charset="0"/>
                <a:ea typeface="Calibri" charset="0"/>
                <a:cs typeface="Calibri" charset="0"/>
              </a:rPr>
              <a:t> (tickets to the </a:t>
            </a:r>
            <a:r>
              <a:rPr lang="fr-FR" sz="1200" dirty="0" err="1">
                <a:solidFill>
                  <a:schemeClr val="accent2">
                    <a:lumMod val="50000"/>
                  </a:schemeClr>
                </a:solidFill>
                <a:latin typeface="Calibri" charset="0"/>
                <a:ea typeface="Calibri" charset="0"/>
                <a:cs typeface="Calibri" charset="0"/>
              </a:rPr>
              <a:t>cinema</a:t>
            </a:r>
            <a:r>
              <a:rPr lang="fr-FR" sz="1200" dirty="0">
                <a:solidFill>
                  <a:schemeClr val="accent2">
                    <a:lumMod val="50000"/>
                  </a:schemeClr>
                </a:solidFill>
                <a:latin typeface="Calibri" charset="0"/>
                <a:ea typeface="Calibri" charset="0"/>
                <a:cs typeface="Calibri" charset="0"/>
              </a:rPr>
              <a:t>, bowling or </a:t>
            </a:r>
            <a:r>
              <a:rPr lang="fr-FR" sz="1200" dirty="0" err="1">
                <a:solidFill>
                  <a:schemeClr val="accent2">
                    <a:lumMod val="50000"/>
                  </a:schemeClr>
                </a:solidFill>
                <a:latin typeface="Calibri" charset="0"/>
                <a:ea typeface="Calibri" charset="0"/>
                <a:cs typeface="Calibri" charset="0"/>
              </a:rPr>
              <a:t>something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similar</a:t>
            </a:r>
            <a:r>
              <a:rPr lang="fr-FR" sz="1200" dirty="0">
                <a:solidFill>
                  <a:schemeClr val="accent2">
                    <a:lumMod val="50000"/>
                  </a:schemeClr>
                </a:solidFill>
                <a:latin typeface="Calibri" charset="0"/>
                <a:ea typeface="Calibri" charset="0"/>
                <a:cs typeface="Calibri" charset="0"/>
              </a:rPr>
              <a:t>).</a:t>
            </a:r>
          </a:p>
          <a:p>
            <a:pPr algn="just"/>
            <a:r>
              <a:rPr lang="fr-FR" sz="1200" dirty="0">
                <a:solidFill>
                  <a:schemeClr val="accent2">
                    <a:lumMod val="50000"/>
                  </a:schemeClr>
                </a:solidFill>
                <a:latin typeface="Calibri" charset="0"/>
                <a:ea typeface="Calibri" charset="0"/>
                <a:cs typeface="Calibri" charset="0"/>
              </a:rPr>
              <a:t>In high </a:t>
            </a:r>
            <a:r>
              <a:rPr lang="fr-FR" sz="1200" dirty="0" err="1">
                <a:solidFill>
                  <a:schemeClr val="accent2">
                    <a:lumMod val="50000"/>
                  </a:schemeClr>
                </a:solidFill>
                <a:latin typeface="Calibri" charset="0"/>
                <a:ea typeface="Calibri" charset="0"/>
                <a:cs typeface="Calibri" charset="0"/>
              </a:rPr>
              <a:t>schools</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universities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apart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the workshops which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take</a:t>
            </a:r>
            <a:r>
              <a:rPr lang="fr-FR" sz="1200" dirty="0">
                <a:solidFill>
                  <a:schemeClr val="accent2">
                    <a:lumMod val="50000"/>
                  </a:schemeClr>
                </a:solidFill>
                <a:latin typeface="Calibri" charset="0"/>
                <a:ea typeface="Calibri" charset="0"/>
                <a:cs typeface="Calibri" charset="0"/>
              </a:rPr>
              <a:t> place at the </a:t>
            </a:r>
            <a:r>
              <a:rPr lang="fr-FR" sz="1200" dirty="0" err="1">
                <a:solidFill>
                  <a:schemeClr val="accent2">
                    <a:lumMod val="50000"/>
                  </a:schemeClr>
                </a:solidFill>
                <a:latin typeface="Calibri" charset="0"/>
                <a:ea typeface="Calibri" charset="0"/>
                <a:cs typeface="Calibri" charset="0"/>
              </a:rPr>
              <a:t>beginning</a:t>
            </a:r>
            <a:r>
              <a:rPr lang="fr-FR" sz="1200" dirty="0">
                <a:solidFill>
                  <a:schemeClr val="accent2">
                    <a:lumMod val="50000"/>
                  </a:schemeClr>
                </a:solidFill>
                <a:latin typeface="Calibri" charset="0"/>
                <a:ea typeface="Calibri" charset="0"/>
                <a:cs typeface="Calibri" charset="0"/>
              </a:rPr>
              <a:t> but </a:t>
            </a:r>
            <a:r>
              <a:rPr lang="fr-FR" sz="1200" dirty="0" err="1">
                <a:solidFill>
                  <a:schemeClr val="accent2">
                    <a:lumMod val="50000"/>
                  </a:schemeClr>
                </a:solidFill>
                <a:latin typeface="Calibri" charset="0"/>
                <a:ea typeface="Calibri" charset="0"/>
                <a:cs typeface="Calibri" charset="0"/>
              </a:rPr>
              <a:t>much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shorter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than</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elementary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schools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so</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only</a:t>
            </a:r>
            <a:r>
              <a:rPr lang="fr-FR" sz="1200" dirty="0">
                <a:solidFill>
                  <a:schemeClr val="accent2">
                    <a:lumMod val="50000"/>
                  </a:schemeClr>
                </a:solidFill>
                <a:latin typeface="Calibri" charset="0"/>
                <a:ea typeface="Calibri" charset="0"/>
                <a:cs typeface="Calibri" charset="0"/>
              </a:rPr>
              <a:t> 2-3 workshops, once a </a:t>
            </a:r>
            <a:r>
              <a:rPr lang="fr-FR" sz="1200" dirty="0" err="1">
                <a:solidFill>
                  <a:schemeClr val="accent2">
                    <a:lumMod val="50000"/>
                  </a:schemeClr>
                </a:solidFill>
                <a:latin typeface="Calibri" charset="0"/>
                <a:ea typeface="Calibri" charset="0"/>
                <a:cs typeface="Calibri" charset="0"/>
              </a:rPr>
              <a:t>week</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there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also</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group </a:t>
            </a:r>
            <a:r>
              <a:rPr lang="fr-FR" sz="1200" dirty="0" err="1">
                <a:solidFill>
                  <a:schemeClr val="accent2">
                    <a:lumMod val="50000"/>
                  </a:schemeClr>
                </a:solidFill>
                <a:latin typeface="Calibri" charset="0"/>
                <a:ea typeface="Calibri" charset="0"/>
                <a:cs typeface="Calibri" charset="0"/>
              </a:rPr>
              <a:t>projects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organised</a:t>
            </a:r>
            <a:r>
              <a:rPr lang="fr-FR" sz="1200" dirty="0">
                <a:solidFill>
                  <a:schemeClr val="accent2">
                    <a:lumMod val="50000"/>
                  </a:schemeClr>
                </a:solidFill>
                <a:latin typeface="Calibri" charset="0"/>
                <a:ea typeface="Calibri" charset="0"/>
                <a:cs typeface="Calibri" charset="0"/>
              </a:rPr>
              <a:t>.</a:t>
            </a:r>
          </a:p>
          <a:p>
            <a:r>
              <a:rPr lang="fr-FR" dirty="0"/>
              <a:t/>
            </a:r>
            <a:br>
              <a:rPr lang="fr-FR" dirty="0"/>
            </a:br>
            <a:endParaRPr lang="fr-FR" dirty="0"/>
          </a:p>
        </p:txBody>
      </p:sp>
      <p:sp>
        <p:nvSpPr>
          <p:cNvPr id="6" name="ZoneTexte 5"/>
          <p:cNvSpPr txBox="1"/>
          <p:nvPr/>
        </p:nvSpPr>
        <p:spPr>
          <a:xfrm>
            <a:off x="8203474" y="2050869"/>
            <a:ext cx="3670663" cy="4708981"/>
          </a:xfrm>
          <a:prstGeom prst="rect">
            <a:avLst/>
          </a:prstGeom>
          <a:noFill/>
        </p:spPr>
        <p:txBody>
          <a:bodyPr wrap="square" rtlCol="0">
            <a:spAutoFit/>
          </a:bodyPr>
          <a:lstStyle/>
          <a:p>
            <a:pPr algn="just"/>
            <a:r>
              <a:rPr lang="fr-FR" sz="1200" dirty="0">
                <a:solidFill>
                  <a:schemeClr val="accent2">
                    <a:lumMod val="50000"/>
                  </a:schemeClr>
                </a:solidFill>
                <a:latin typeface="Calibri" charset="0"/>
                <a:ea typeface="Calibri" charset="0"/>
                <a:cs typeface="Calibri" charset="0"/>
              </a:rPr>
              <a:t>The </a:t>
            </a:r>
            <a:r>
              <a:rPr lang="fr-FR" sz="1200" dirty="0" err="1">
                <a:solidFill>
                  <a:schemeClr val="accent2">
                    <a:lumMod val="50000"/>
                  </a:schemeClr>
                </a:solidFill>
                <a:latin typeface="Calibri" charset="0"/>
                <a:ea typeface="Calibri" charset="0"/>
                <a:cs typeface="Calibri" charset="0"/>
              </a:rPr>
              <a:t>idea</a:t>
            </a:r>
            <a:r>
              <a:rPr lang="fr-FR" sz="1200" dirty="0">
                <a:solidFill>
                  <a:schemeClr val="accent2">
                    <a:lumMod val="50000"/>
                  </a:schemeClr>
                </a:solidFill>
                <a:latin typeface="Calibri" charset="0"/>
                <a:ea typeface="Calibri" charset="0"/>
                <a:cs typeface="Calibri" charset="0"/>
              </a:rPr>
              <a:t> is to </a:t>
            </a:r>
            <a:r>
              <a:rPr lang="fr-FR" sz="1200" dirty="0" err="1">
                <a:solidFill>
                  <a:schemeClr val="accent2">
                    <a:lumMod val="50000"/>
                  </a:schemeClr>
                </a:solidFill>
                <a:latin typeface="Calibri" charset="0"/>
                <a:ea typeface="Calibri" charset="0"/>
                <a:cs typeface="Calibri" charset="0"/>
              </a:rPr>
              <a:t>give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students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some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technical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knowledge</a:t>
            </a:r>
            <a:r>
              <a:rPr lang="fr-FR" sz="1200" dirty="0">
                <a:solidFill>
                  <a:schemeClr val="accent2">
                    <a:lumMod val="50000"/>
                  </a:schemeClr>
                </a:solidFill>
                <a:latin typeface="Calibri" charset="0"/>
                <a:ea typeface="Calibri" charset="0"/>
                <a:cs typeface="Calibri" charset="0"/>
              </a:rPr>
              <a:t> about the new </a:t>
            </a:r>
            <a:r>
              <a:rPr lang="fr-FR" sz="1200" dirty="0" err="1">
                <a:solidFill>
                  <a:schemeClr val="accent2">
                    <a:lumMod val="50000"/>
                  </a:schemeClr>
                </a:solidFill>
                <a:latin typeface="Calibri" charset="0"/>
                <a:ea typeface="Calibri" charset="0"/>
                <a:cs typeface="Calibri" charset="0"/>
              </a:rPr>
              <a:t>recycling</a:t>
            </a:r>
            <a:r>
              <a:rPr lang="fr-FR" sz="1200" dirty="0">
                <a:solidFill>
                  <a:schemeClr val="accent2">
                    <a:lumMod val="50000"/>
                  </a:schemeClr>
                </a:solidFill>
                <a:latin typeface="Calibri" charset="0"/>
                <a:ea typeface="Calibri" charset="0"/>
                <a:cs typeface="Calibri" charset="0"/>
              </a:rPr>
              <a:t> system to </a:t>
            </a:r>
            <a:r>
              <a:rPr lang="fr-FR" sz="1200" dirty="0" err="1">
                <a:solidFill>
                  <a:schemeClr val="accent2">
                    <a:lumMod val="50000"/>
                  </a:schemeClr>
                </a:solidFill>
                <a:latin typeface="Calibri" charset="0"/>
                <a:ea typeface="Calibri" charset="0"/>
                <a:cs typeface="Calibri" charset="0"/>
              </a:rPr>
              <a:t>then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make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them</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implement</a:t>
            </a:r>
            <a:r>
              <a:rPr lang="fr-FR" sz="1200" dirty="0">
                <a:solidFill>
                  <a:schemeClr val="accent2">
                    <a:lumMod val="50000"/>
                  </a:schemeClr>
                </a:solidFill>
                <a:latin typeface="Calibri" charset="0"/>
                <a:ea typeface="Calibri" charset="0"/>
                <a:cs typeface="Calibri" charset="0"/>
              </a:rPr>
              <a:t> it.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projects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could</a:t>
            </a:r>
            <a:r>
              <a:rPr lang="fr-FR" sz="1200" dirty="0">
                <a:solidFill>
                  <a:schemeClr val="accent2">
                    <a:lumMod val="50000"/>
                  </a:schemeClr>
                </a:solidFill>
                <a:latin typeface="Calibri" charset="0"/>
                <a:ea typeface="Calibri" charset="0"/>
                <a:cs typeface="Calibri" charset="0"/>
              </a:rPr>
              <a:t> deal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informing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friends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other</a:t>
            </a:r>
            <a:r>
              <a:rPr lang="fr-FR" sz="1200" dirty="0">
                <a:solidFill>
                  <a:schemeClr val="accent2">
                    <a:lumMod val="50000"/>
                  </a:schemeClr>
                </a:solidFill>
                <a:latin typeface="Calibri" charset="0"/>
                <a:ea typeface="Calibri" charset="0"/>
                <a:cs typeface="Calibri" charset="0"/>
              </a:rPr>
              <a:t> </a:t>
            </a:r>
            <a:r>
              <a:rPr lang="fr-FR" sz="1200" i="1" dirty="0">
                <a:solidFill>
                  <a:schemeClr val="accent2">
                    <a:lumMod val="50000"/>
                  </a:schemeClr>
                </a:solidFill>
                <a:latin typeface="Calibri" charset="0"/>
                <a:ea typeface="Calibri" charset="0"/>
                <a:cs typeface="Calibri" charset="0"/>
              </a:rPr>
              <a:t>arrondissements</a:t>
            </a:r>
            <a:r>
              <a:rPr lang="fr-FR" sz="1200" dirty="0">
                <a:solidFill>
                  <a:schemeClr val="accent2">
                    <a:lumMod val="50000"/>
                  </a:schemeClr>
                </a:solidFill>
                <a:latin typeface="Calibri" charset="0"/>
                <a:ea typeface="Calibri" charset="0"/>
                <a:cs typeface="Calibri" charset="0"/>
              </a:rPr>
              <a:t> about the new </a:t>
            </a:r>
            <a:r>
              <a:rPr lang="fr-FR" sz="1200" dirty="0" err="1">
                <a:solidFill>
                  <a:schemeClr val="accent2">
                    <a:lumMod val="50000"/>
                  </a:schemeClr>
                </a:solidFill>
                <a:latin typeface="Calibri" charset="0"/>
                <a:ea typeface="Calibri" charset="0"/>
                <a:cs typeface="Calibri" charset="0"/>
              </a:rPr>
              <a:t>policy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getting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involved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some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other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projects</a:t>
            </a:r>
            <a:r>
              <a:rPr lang="fr-FR" sz="1200" dirty="0">
                <a:solidFill>
                  <a:schemeClr val="accent2">
                    <a:lumMod val="50000"/>
                  </a:schemeClr>
                </a:solidFill>
                <a:latin typeface="Calibri" charset="0"/>
                <a:ea typeface="Calibri" charset="0"/>
                <a:cs typeface="Calibri" charset="0"/>
              </a:rPr>
              <a:t> and organisations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similar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ideas</a:t>
            </a:r>
            <a:r>
              <a:rPr lang="fr-FR" sz="1200" dirty="0">
                <a:solidFill>
                  <a:schemeClr val="accent2">
                    <a:lumMod val="50000"/>
                  </a:schemeClr>
                </a:solidFill>
                <a:latin typeface="Calibri" charset="0"/>
                <a:ea typeface="Calibri" charset="0"/>
                <a:cs typeface="Calibri" charset="0"/>
              </a:rPr>
              <a:t>, or </a:t>
            </a:r>
            <a:r>
              <a:rPr lang="fr-FR" sz="1200" dirty="0" err="1">
                <a:solidFill>
                  <a:schemeClr val="accent2">
                    <a:lumMod val="50000"/>
                  </a:schemeClr>
                </a:solidFill>
                <a:latin typeface="Calibri" charset="0"/>
                <a:ea typeface="Calibri" charset="0"/>
                <a:cs typeface="Calibri" charset="0"/>
              </a:rPr>
              <a:t>simply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assuring</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policy</a:t>
            </a:r>
            <a:r>
              <a:rPr lang="fr-FR" sz="1200" dirty="0">
                <a:solidFill>
                  <a:schemeClr val="accent2">
                    <a:lumMod val="50000"/>
                  </a:schemeClr>
                </a:solidFill>
                <a:latin typeface="Calibri" charset="0"/>
                <a:ea typeface="Calibri" charset="0"/>
                <a:cs typeface="Calibri" charset="0"/>
              </a:rPr>
              <a:t> is </a:t>
            </a:r>
            <a:r>
              <a:rPr lang="fr-FR" sz="1200" dirty="0" err="1">
                <a:solidFill>
                  <a:schemeClr val="accent2">
                    <a:lumMod val="50000"/>
                  </a:schemeClr>
                </a:solidFill>
                <a:latin typeface="Calibri" charset="0"/>
                <a:ea typeface="Calibri" charset="0"/>
                <a:cs typeface="Calibri" charset="0"/>
              </a:rPr>
              <a:t>respected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within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institution. For </a:t>
            </a:r>
            <a:r>
              <a:rPr lang="fr-FR" sz="1200" dirty="0" err="1">
                <a:solidFill>
                  <a:schemeClr val="accent2">
                    <a:lumMod val="50000"/>
                  </a:schemeClr>
                </a:solidFill>
                <a:latin typeface="Calibri" charset="0"/>
                <a:ea typeface="Calibri" charset="0"/>
                <a:cs typeface="Calibri" charset="0"/>
              </a:rPr>
              <a:t>participating</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such</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project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obtain</a:t>
            </a:r>
            <a:r>
              <a:rPr lang="fr-FR" sz="1200" dirty="0">
                <a:solidFill>
                  <a:schemeClr val="accent2">
                    <a:lumMod val="50000"/>
                  </a:schemeClr>
                </a:solidFill>
                <a:latin typeface="Calibri" charset="0"/>
                <a:ea typeface="Calibri" charset="0"/>
                <a:cs typeface="Calibri" charset="0"/>
              </a:rPr>
              <a:t> points (the </a:t>
            </a:r>
            <a:r>
              <a:rPr lang="fr-FR" sz="1200" i="1" dirty="0" err="1">
                <a:solidFill>
                  <a:schemeClr val="accent2">
                    <a:lumMod val="50000"/>
                  </a:schemeClr>
                </a:solidFill>
                <a:latin typeface="Calibri" charset="0"/>
                <a:ea typeface="Calibri" charset="0"/>
                <a:cs typeface="Calibri" charset="0"/>
              </a:rPr>
              <a:t>credits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used</a:t>
            </a:r>
            <a:r>
              <a:rPr lang="fr-FR" sz="1200" dirty="0">
                <a:solidFill>
                  <a:schemeClr val="accent2">
                    <a:lumMod val="50000"/>
                  </a:schemeClr>
                </a:solidFill>
                <a:latin typeface="Calibri" charset="0"/>
                <a:ea typeface="Calibri" charset="0"/>
                <a:cs typeface="Calibri" charset="0"/>
              </a:rPr>
              <a:t> in the French </a:t>
            </a:r>
            <a:r>
              <a:rPr lang="fr-FR" sz="1200" dirty="0" err="1">
                <a:solidFill>
                  <a:schemeClr val="accent2">
                    <a:lumMod val="50000"/>
                  </a:schemeClr>
                </a:solidFill>
                <a:latin typeface="Calibri" charset="0"/>
                <a:ea typeface="Calibri" charset="0"/>
                <a:cs typeface="Calibri" charset="0"/>
              </a:rPr>
              <a:t>educational</a:t>
            </a:r>
            <a:r>
              <a:rPr lang="fr-FR" sz="1200" dirty="0">
                <a:solidFill>
                  <a:schemeClr val="accent2">
                    <a:lumMod val="50000"/>
                  </a:schemeClr>
                </a:solidFill>
                <a:latin typeface="Calibri" charset="0"/>
                <a:ea typeface="Calibri" charset="0"/>
                <a:cs typeface="Calibri" charset="0"/>
              </a:rPr>
              <a:t> system).  In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way</a:t>
            </a:r>
            <a:r>
              <a:rPr lang="fr-FR" sz="1200" dirty="0">
                <a:solidFill>
                  <a:schemeClr val="accent2">
                    <a:lumMod val="50000"/>
                  </a:schemeClr>
                </a:solidFill>
                <a:latin typeface="Calibri" charset="0"/>
                <a:ea typeface="Calibri" charset="0"/>
                <a:cs typeface="Calibri" charset="0"/>
              </a:rPr>
              <a:t>, not </a:t>
            </a:r>
            <a:r>
              <a:rPr lang="fr-FR" sz="1200" dirty="0" err="1">
                <a:solidFill>
                  <a:schemeClr val="accent2">
                    <a:lumMod val="50000"/>
                  </a:schemeClr>
                </a:solidFill>
                <a:latin typeface="Calibri" charset="0"/>
                <a:ea typeface="Calibri" charset="0"/>
                <a:cs typeface="Calibri" charset="0"/>
              </a:rPr>
              <a:t>only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educate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young</a:t>
            </a:r>
            <a:r>
              <a:rPr lang="fr-FR" sz="1200" dirty="0">
                <a:solidFill>
                  <a:schemeClr val="accent2">
                    <a:lumMod val="50000"/>
                  </a:schemeClr>
                </a:solidFill>
                <a:latin typeface="Calibri" charset="0"/>
                <a:ea typeface="Calibri" charset="0"/>
                <a:cs typeface="Calibri" charset="0"/>
              </a:rPr>
              <a:t> people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the 20</a:t>
            </a:r>
            <a:r>
              <a:rPr lang="fr-FR" sz="1200" baseline="30000" dirty="0">
                <a:solidFill>
                  <a:schemeClr val="accent2">
                    <a:lumMod val="50000"/>
                  </a:schemeClr>
                </a:solidFill>
                <a:latin typeface="Calibri" charset="0"/>
                <a:ea typeface="Calibri" charset="0"/>
                <a:cs typeface="Calibri" charset="0"/>
              </a:rPr>
              <a:t>th</a:t>
            </a:r>
            <a:r>
              <a:rPr lang="fr-FR" sz="1200" dirty="0">
                <a:solidFill>
                  <a:schemeClr val="accent2">
                    <a:lumMod val="50000"/>
                  </a:schemeClr>
                </a:solidFill>
                <a:latin typeface="Calibri" charset="0"/>
                <a:ea typeface="Calibri" charset="0"/>
                <a:cs typeface="Calibri" charset="0"/>
              </a:rPr>
              <a:t> arrondissement, but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hopefully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get</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gradually</a:t>
            </a:r>
            <a:r>
              <a:rPr lang="fr-FR" sz="1200" dirty="0">
                <a:solidFill>
                  <a:schemeClr val="accent2">
                    <a:lumMod val="50000"/>
                  </a:schemeClr>
                </a:solidFill>
                <a:latin typeface="Calibri" charset="0"/>
                <a:ea typeface="Calibri" charset="0"/>
                <a:cs typeface="Calibri" charset="0"/>
              </a:rPr>
              <a:t> spread the </a:t>
            </a:r>
            <a:r>
              <a:rPr lang="fr-FR" sz="1200" dirty="0" err="1">
                <a:solidFill>
                  <a:schemeClr val="accent2">
                    <a:lumMod val="50000"/>
                  </a:schemeClr>
                </a:solidFill>
                <a:latin typeface="Calibri" charset="0"/>
                <a:ea typeface="Calibri" charset="0"/>
                <a:cs typeface="Calibri" charset="0"/>
              </a:rPr>
              <a:t>idea</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students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other</a:t>
            </a:r>
            <a:r>
              <a:rPr lang="fr-FR" sz="1200" dirty="0">
                <a:solidFill>
                  <a:schemeClr val="accent2">
                    <a:lumMod val="50000"/>
                  </a:schemeClr>
                </a:solidFill>
                <a:latin typeface="Calibri" charset="0"/>
                <a:ea typeface="Calibri" charset="0"/>
                <a:cs typeface="Calibri" charset="0"/>
              </a:rPr>
              <a:t> parts of Paris </a:t>
            </a:r>
            <a:r>
              <a:rPr lang="fr-FR" sz="1200" dirty="0" err="1">
                <a:solidFill>
                  <a:schemeClr val="accent2">
                    <a:lumMod val="50000"/>
                  </a:schemeClr>
                </a:solidFill>
                <a:latin typeface="Calibri" charset="0"/>
                <a:ea typeface="Calibri" charset="0"/>
                <a:cs typeface="Calibri" charset="0"/>
              </a:rPr>
              <a:t>before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introducing</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same</a:t>
            </a:r>
            <a:r>
              <a:rPr lang="fr-FR" sz="1200" dirty="0">
                <a:solidFill>
                  <a:schemeClr val="accent2">
                    <a:lumMod val="50000"/>
                  </a:schemeClr>
                </a:solidFill>
                <a:latin typeface="Calibri" charset="0"/>
                <a:ea typeface="Calibri" charset="0"/>
                <a:cs typeface="Calibri" charset="0"/>
              </a:rPr>
              <a:t> system is </a:t>
            </a:r>
            <a:r>
              <a:rPr lang="fr-FR" sz="1200" dirty="0" err="1">
                <a:solidFill>
                  <a:schemeClr val="accent2">
                    <a:lumMod val="50000"/>
                  </a:schemeClr>
                </a:solidFill>
                <a:latin typeface="Calibri" charset="0"/>
                <a:ea typeface="Calibri" charset="0"/>
                <a:cs typeface="Calibri" charset="0"/>
              </a:rPr>
              <a:t>proven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successful</a:t>
            </a:r>
            <a:r>
              <a:rPr lang="fr-FR" sz="1200" dirty="0" smtClean="0">
                <a:solidFill>
                  <a:schemeClr val="accent2">
                    <a:lumMod val="50000"/>
                  </a:schemeClr>
                </a:solidFill>
                <a:latin typeface="Calibri" charset="0"/>
                <a:ea typeface="Calibri" charset="0"/>
                <a:cs typeface="Calibri" charset="0"/>
              </a:rPr>
              <a:t>.</a:t>
            </a:r>
          </a:p>
          <a:p>
            <a:pPr algn="just"/>
            <a:endParaRPr lang="fr-FR" sz="1200" dirty="0">
              <a:solidFill>
                <a:schemeClr val="accent2">
                  <a:lumMod val="50000"/>
                </a:schemeClr>
              </a:solidFill>
              <a:latin typeface="Calibri" charset="0"/>
              <a:ea typeface="Calibri" charset="0"/>
              <a:cs typeface="Calibri" charset="0"/>
            </a:endParaRPr>
          </a:p>
          <a:p>
            <a:pPr algn="just"/>
            <a:r>
              <a:rPr lang="fr-FR" sz="1200" dirty="0" err="1">
                <a:solidFill>
                  <a:schemeClr val="accent2">
                    <a:lumMod val="50000"/>
                  </a:schemeClr>
                </a:solidFill>
                <a:latin typeface="Calibri" charset="0"/>
                <a:ea typeface="Calibri" charset="0"/>
                <a:cs typeface="Calibri" charset="0"/>
              </a:rPr>
              <a:t>Lastly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students</a:t>
            </a:r>
            <a:r>
              <a:rPr lang="fr-FR" sz="1200" dirty="0">
                <a:solidFill>
                  <a:schemeClr val="accent2">
                    <a:lumMod val="50000"/>
                  </a:schemeClr>
                </a:solidFill>
                <a:latin typeface="Calibri" charset="0"/>
                <a:ea typeface="Calibri" charset="0"/>
                <a:cs typeface="Calibri" charset="0"/>
              </a:rPr>
              <a:t> of all </a:t>
            </a:r>
            <a:r>
              <a:rPr lang="fr-FR" sz="1200" dirty="0" err="1">
                <a:solidFill>
                  <a:schemeClr val="accent2">
                    <a:lumMod val="50000"/>
                  </a:schemeClr>
                </a:solidFill>
                <a:latin typeface="Calibri" charset="0"/>
                <a:ea typeface="Calibri" charset="0"/>
                <a:cs typeface="Calibri" charset="0"/>
              </a:rPr>
              <a:t>age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elementary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school</a:t>
            </a:r>
            <a:r>
              <a:rPr lang="fr-FR" sz="1200" dirty="0">
                <a:solidFill>
                  <a:schemeClr val="accent2">
                    <a:lumMod val="50000"/>
                  </a:schemeClr>
                </a:solidFill>
                <a:latin typeface="Calibri" charset="0"/>
                <a:ea typeface="Calibri" charset="0"/>
                <a:cs typeface="Calibri" charset="0"/>
              </a:rPr>
              <a:t> to the </a:t>
            </a:r>
            <a:r>
              <a:rPr lang="fr-FR" sz="1200" dirty="0" err="1">
                <a:solidFill>
                  <a:schemeClr val="accent2">
                    <a:lumMod val="50000"/>
                  </a:schemeClr>
                </a:solidFill>
                <a:latin typeface="Calibri" charset="0"/>
                <a:ea typeface="Calibri" charset="0"/>
                <a:cs typeface="Calibri" charset="0"/>
              </a:rPr>
              <a:t>university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level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get</a:t>
            </a:r>
            <a:r>
              <a:rPr lang="fr-FR" sz="1200" dirty="0">
                <a:solidFill>
                  <a:schemeClr val="accent2">
                    <a:lumMod val="50000"/>
                  </a:schemeClr>
                </a:solidFill>
                <a:latin typeface="Calibri" charset="0"/>
                <a:ea typeface="Calibri" charset="0"/>
                <a:cs typeface="Calibri" charset="0"/>
              </a:rPr>
              <a:t> a chance to </a:t>
            </a:r>
            <a:r>
              <a:rPr lang="fr-FR" sz="1200" dirty="0" err="1">
                <a:solidFill>
                  <a:schemeClr val="accent2">
                    <a:lumMod val="50000"/>
                  </a:schemeClr>
                </a:solidFill>
                <a:latin typeface="Calibri" charset="0"/>
                <a:ea typeface="Calibri" charset="0"/>
                <a:cs typeface="Calibri" charset="0"/>
              </a:rPr>
              <a:t>visit</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place. </a:t>
            </a:r>
            <a:r>
              <a:rPr lang="fr-FR" sz="1200" dirty="0" err="1">
                <a:solidFill>
                  <a:schemeClr val="accent2">
                    <a:lumMod val="50000"/>
                  </a:schemeClr>
                </a:solidFill>
                <a:latin typeface="Calibri" charset="0"/>
                <a:ea typeface="Calibri" charset="0"/>
                <a:cs typeface="Calibri" charset="0"/>
              </a:rPr>
              <a:t>These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visits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organised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after</a:t>
            </a:r>
            <a:r>
              <a:rPr lang="fr-FR" sz="1200" dirty="0">
                <a:solidFill>
                  <a:schemeClr val="accent2">
                    <a:lumMod val="50000"/>
                  </a:schemeClr>
                </a:solidFill>
                <a:latin typeface="Calibri" charset="0"/>
                <a:ea typeface="Calibri" charset="0"/>
                <a:cs typeface="Calibri" charset="0"/>
              </a:rPr>
              <a:t> the workshops and </a:t>
            </a:r>
            <a:r>
              <a:rPr lang="fr-FR" sz="1200" dirty="0" err="1">
                <a:solidFill>
                  <a:schemeClr val="accent2">
                    <a:lumMod val="50000"/>
                  </a:schemeClr>
                </a:solidFill>
                <a:latin typeface="Calibri" charset="0"/>
                <a:ea typeface="Calibri" charset="0"/>
                <a:cs typeface="Calibri" charset="0"/>
              </a:rPr>
              <a:t>after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have </a:t>
            </a:r>
            <a:r>
              <a:rPr lang="fr-FR" sz="1200" dirty="0" err="1">
                <a:solidFill>
                  <a:schemeClr val="accent2">
                    <a:lumMod val="50000"/>
                  </a:schemeClr>
                </a:solidFill>
                <a:latin typeface="Calibri" charset="0"/>
                <a:ea typeface="Calibri" charset="0"/>
                <a:cs typeface="Calibri" charset="0"/>
              </a:rPr>
              <a:t>had</a:t>
            </a:r>
            <a:r>
              <a:rPr lang="fr-FR" sz="1200" dirty="0">
                <a:solidFill>
                  <a:schemeClr val="accent2">
                    <a:lumMod val="50000"/>
                  </a:schemeClr>
                </a:solidFill>
                <a:latin typeface="Calibri" charset="0"/>
                <a:ea typeface="Calibri" charset="0"/>
                <a:cs typeface="Calibri" charset="0"/>
              </a:rPr>
              <a:t> a chance to first </a:t>
            </a:r>
            <a:r>
              <a:rPr lang="fr-FR" sz="1200" dirty="0" err="1">
                <a:solidFill>
                  <a:schemeClr val="accent2">
                    <a:lumMod val="50000"/>
                  </a:schemeClr>
                </a:solidFill>
                <a:latin typeface="Calibri" charset="0"/>
                <a:ea typeface="Calibri" charset="0"/>
                <a:cs typeface="Calibri" charset="0"/>
              </a:rPr>
              <a:t>hear</a:t>
            </a:r>
            <a:r>
              <a:rPr lang="fr-FR" sz="1200" dirty="0">
                <a:solidFill>
                  <a:schemeClr val="accent2">
                    <a:lumMod val="50000"/>
                  </a:schemeClr>
                </a:solidFill>
                <a:latin typeface="Calibri" charset="0"/>
                <a:ea typeface="Calibri" charset="0"/>
                <a:cs typeface="Calibri" charset="0"/>
              </a:rPr>
              <a:t> about it, and a </a:t>
            </a:r>
            <a:r>
              <a:rPr lang="fr-FR" sz="1200" dirty="0" err="1">
                <a:solidFill>
                  <a:schemeClr val="accent2">
                    <a:lumMod val="50000"/>
                  </a:schemeClr>
                </a:solidFill>
                <a:latin typeface="Calibri" charset="0"/>
                <a:ea typeface="Calibri" charset="0"/>
                <a:cs typeface="Calibri" charset="0"/>
              </a:rPr>
              <a:t>small</a:t>
            </a:r>
            <a:r>
              <a:rPr lang="fr-FR" sz="1200" dirty="0">
                <a:solidFill>
                  <a:schemeClr val="accent2">
                    <a:lumMod val="50000"/>
                  </a:schemeClr>
                </a:solidFill>
                <a:latin typeface="Calibri" charset="0"/>
                <a:ea typeface="Calibri" charset="0"/>
                <a:cs typeface="Calibri" charset="0"/>
              </a:rPr>
              <a:t> test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take</a:t>
            </a:r>
            <a:r>
              <a:rPr lang="fr-FR" sz="1200" dirty="0">
                <a:solidFill>
                  <a:schemeClr val="accent2">
                    <a:lumMod val="50000"/>
                  </a:schemeClr>
                </a:solidFill>
                <a:latin typeface="Calibri" charset="0"/>
                <a:ea typeface="Calibri" charset="0"/>
                <a:cs typeface="Calibri" charset="0"/>
              </a:rPr>
              <a:t> place </a:t>
            </a:r>
            <a:r>
              <a:rPr lang="fr-FR" sz="1200" dirty="0" err="1">
                <a:solidFill>
                  <a:schemeClr val="accent2">
                    <a:lumMod val="50000"/>
                  </a:schemeClr>
                </a:solidFill>
                <a:latin typeface="Calibri" charset="0"/>
                <a:ea typeface="Calibri" charset="0"/>
                <a:cs typeface="Calibri" charset="0"/>
              </a:rPr>
              <a:t>after</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visit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itself</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order</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make</a:t>
            </a:r>
            <a:r>
              <a:rPr lang="fr-FR" sz="1200" dirty="0">
                <a:solidFill>
                  <a:schemeClr val="accent2">
                    <a:lumMod val="50000"/>
                  </a:schemeClr>
                </a:solidFill>
                <a:latin typeface="Calibri" charset="0"/>
                <a:ea typeface="Calibri" charset="0"/>
                <a:cs typeface="Calibri" charset="0"/>
              </a:rPr>
              <a:t> sure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have </a:t>
            </a:r>
            <a:r>
              <a:rPr lang="fr-FR" sz="1200" dirty="0" err="1">
                <a:solidFill>
                  <a:schemeClr val="accent2">
                    <a:lumMod val="50000"/>
                  </a:schemeClr>
                </a:solidFill>
                <a:latin typeface="Calibri" charset="0"/>
                <a:ea typeface="Calibri" charset="0"/>
                <a:cs typeface="Calibri" charset="0"/>
              </a:rPr>
              <a:t>understood</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process</a:t>
            </a:r>
            <a:r>
              <a:rPr lang="fr-FR" sz="1200" dirty="0">
                <a:solidFill>
                  <a:schemeClr val="accent2">
                    <a:lumMod val="50000"/>
                  </a:schemeClr>
                </a:solidFill>
                <a:latin typeface="Calibri" charset="0"/>
                <a:ea typeface="Calibri" charset="0"/>
                <a:cs typeface="Calibri" charset="0"/>
              </a:rPr>
              <a:t>.</a:t>
            </a:r>
          </a:p>
          <a:p>
            <a:r>
              <a:rPr lang="fr-FR" dirty="0"/>
              <a:t/>
            </a:r>
            <a:br>
              <a:rPr lang="fr-FR" dirty="0"/>
            </a:br>
            <a:endParaRPr lang="fr-FR" dirty="0"/>
          </a:p>
        </p:txBody>
      </p:sp>
      <p:sp>
        <p:nvSpPr>
          <p:cNvPr id="2" name="Rectangle 1"/>
          <p:cNvSpPr/>
          <p:nvPr/>
        </p:nvSpPr>
        <p:spPr>
          <a:xfrm>
            <a:off x="3160407" y="1319349"/>
            <a:ext cx="667010" cy="19440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42280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4.googleusercontent.com/4zabnCRKWSrgHx_qVZF7nYGy7ITtOLXI2gnXP9-_exxWo-O-KzJWjE1GmgfIJPbEM-OdIpQ84jmHSP-IQXnufBmldtqMchs-dqbPxddwAcTIc8jCoNByDY6Rs3uisPGJTWa00gd9"/>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96788" y="1037394"/>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4767519" y="1229360"/>
            <a:ext cx="4767943" cy="461665"/>
          </a:xfrm>
          <a:prstGeom prst="rect">
            <a:avLst/>
          </a:prstGeom>
          <a:noFill/>
        </p:spPr>
        <p:txBody>
          <a:bodyPr wrap="square" rtlCol="0">
            <a:spAutoFit/>
          </a:bodyPr>
          <a:lstStyle/>
          <a:p>
            <a:r>
              <a:rPr lang="fr-FR" sz="2400" b="1" dirty="0" err="1" smtClean="0">
                <a:solidFill>
                  <a:schemeClr val="accent1">
                    <a:lumMod val="75000"/>
                  </a:schemeClr>
                </a:solidFill>
                <a:latin typeface="Calibri" charset="0"/>
                <a:ea typeface="Calibri" charset="0"/>
                <a:cs typeface="Calibri" charset="0"/>
              </a:rPr>
              <a:t>Caretakers</a:t>
            </a:r>
            <a:r>
              <a:rPr lang="fr-FR" sz="2400" b="1" dirty="0" smtClean="0">
                <a:solidFill>
                  <a:schemeClr val="accent1">
                    <a:lumMod val="75000"/>
                  </a:schemeClr>
                </a:solidFill>
                <a:latin typeface="Calibri" charset="0"/>
                <a:ea typeface="Calibri" charset="0"/>
                <a:cs typeface="Calibri" charset="0"/>
              </a:rPr>
              <a:t> training</a:t>
            </a:r>
            <a:endParaRPr lang="fr-FR" sz="2400" b="1" dirty="0">
              <a:solidFill>
                <a:schemeClr val="accent1">
                  <a:lumMod val="75000"/>
                </a:schemeClr>
              </a:solidFill>
              <a:latin typeface="Calibri" charset="0"/>
              <a:ea typeface="Calibri" charset="0"/>
              <a:cs typeface="Calibri" charset="0"/>
            </a:endParaRPr>
          </a:p>
        </p:txBody>
      </p:sp>
      <p:sp>
        <p:nvSpPr>
          <p:cNvPr id="2" name="Rectangle 1"/>
          <p:cNvSpPr/>
          <p:nvPr/>
        </p:nvSpPr>
        <p:spPr>
          <a:xfrm>
            <a:off x="3696788" y="1229360"/>
            <a:ext cx="509452" cy="14223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2278505" y="2531989"/>
            <a:ext cx="8446831" cy="1661993"/>
          </a:xfrm>
          <a:prstGeom prst="rect">
            <a:avLst/>
          </a:prstGeom>
          <a:noFill/>
        </p:spPr>
        <p:txBody>
          <a:bodyPr wrap="square" rtlCol="0">
            <a:spAutoFit/>
          </a:bodyPr>
          <a:lstStyle/>
          <a:p>
            <a:r>
              <a:rPr lang="en-US" sz="1400" dirty="0">
                <a:solidFill>
                  <a:schemeClr val="accent2">
                    <a:lumMod val="50000"/>
                  </a:schemeClr>
                </a:solidFill>
              </a:rPr>
              <a:t>Our project is based on a fundamental principle: the use of selective sorting bags by families. There are 4: Paper/Cardboard, Plastic, Glass/metal (like bottles/cans) and Other. In order to be able to inform the inhabitants of the project, we could initially organize a meeting between the managers of the sorting center (where the experiment is undertaking) and the concierges of each building. The purpose would be to explain in more detail the operation and the principle of the sorting center to the concierges. A test could be undertaking in order to show in a concrete way each of the key stages of the waste sorting center to the concierges. </a:t>
            </a:r>
            <a:endParaRPr lang="fr-FR" sz="1400" dirty="0">
              <a:solidFill>
                <a:schemeClr val="accent2">
                  <a:lumMod val="50000"/>
                </a:schemeClr>
              </a:solidFill>
            </a:endParaRPr>
          </a:p>
          <a:p>
            <a:endParaRPr lang="fr-FR" dirty="0"/>
          </a:p>
        </p:txBody>
      </p:sp>
    </p:spTree>
    <p:extLst>
      <p:ext uri="{BB962C8B-B14F-4D97-AF65-F5344CB8AC3E}">
        <p14:creationId xmlns:p14="http://schemas.microsoft.com/office/powerpoint/2010/main" val="1331372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57033" y="466262"/>
            <a:ext cx="1145583" cy="1145583"/>
          </a:xfrm>
          <a:prstGeom prst="rect">
            <a:avLst/>
          </a:prstGeom>
        </p:spPr>
      </p:pic>
      <p:sp>
        <p:nvSpPr>
          <p:cNvPr id="3" name="ZoneTexte 2"/>
          <p:cNvSpPr txBox="1"/>
          <p:nvPr/>
        </p:nvSpPr>
        <p:spPr>
          <a:xfrm>
            <a:off x="3952068" y="808220"/>
            <a:ext cx="4664990" cy="461665"/>
          </a:xfrm>
          <a:prstGeom prst="rect">
            <a:avLst/>
          </a:prstGeom>
          <a:noFill/>
        </p:spPr>
        <p:txBody>
          <a:bodyPr wrap="square" rtlCol="0">
            <a:spAutoFit/>
          </a:bodyPr>
          <a:lstStyle/>
          <a:p>
            <a:r>
              <a:rPr lang="fr-FR" sz="2400" b="1" dirty="0" err="1" smtClean="0">
                <a:solidFill>
                  <a:schemeClr val="accent1">
                    <a:lumMod val="75000"/>
                  </a:schemeClr>
                </a:solidFill>
                <a:latin typeface="Calibri" charset="0"/>
                <a:ea typeface="Calibri" charset="0"/>
                <a:cs typeface="Calibri" charset="0"/>
              </a:rPr>
              <a:t>Family</a:t>
            </a:r>
            <a:r>
              <a:rPr lang="fr-FR" sz="2400" b="1" dirty="0" smtClean="0">
                <a:solidFill>
                  <a:schemeClr val="accent1">
                    <a:lumMod val="75000"/>
                  </a:schemeClr>
                </a:solidFill>
                <a:latin typeface="Calibri" charset="0"/>
                <a:ea typeface="Calibri" charset="0"/>
                <a:cs typeface="Calibri" charset="0"/>
              </a:rPr>
              <a:t> / </a:t>
            </a:r>
            <a:r>
              <a:rPr lang="fr-FR" sz="2400" b="1" dirty="0" err="1" smtClean="0">
                <a:solidFill>
                  <a:schemeClr val="accent1">
                    <a:lumMod val="75000"/>
                  </a:schemeClr>
                </a:solidFill>
                <a:latin typeface="Calibri" charset="0"/>
                <a:ea typeface="Calibri" charset="0"/>
                <a:cs typeface="Calibri" charset="0"/>
              </a:rPr>
              <a:t>Citizens</a:t>
            </a:r>
            <a:endParaRPr lang="fr-FR" sz="2400" b="1" dirty="0">
              <a:solidFill>
                <a:schemeClr val="accent1">
                  <a:lumMod val="75000"/>
                </a:schemeClr>
              </a:solidFill>
              <a:latin typeface="Calibri" charset="0"/>
              <a:ea typeface="Calibri" charset="0"/>
              <a:cs typeface="Calibri" charset="0"/>
            </a:endParaRPr>
          </a:p>
        </p:txBody>
      </p:sp>
      <p:sp>
        <p:nvSpPr>
          <p:cNvPr id="4" name="Rectangle 3"/>
          <p:cNvSpPr/>
          <p:nvPr/>
        </p:nvSpPr>
        <p:spPr>
          <a:xfrm>
            <a:off x="2357033" y="1361440"/>
            <a:ext cx="843367" cy="25040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1466491" y="1611845"/>
            <a:ext cx="9644331" cy="4524315"/>
          </a:xfrm>
          <a:prstGeom prst="rect">
            <a:avLst/>
          </a:prstGeom>
          <a:noFill/>
        </p:spPr>
        <p:txBody>
          <a:bodyPr wrap="square" rtlCol="0">
            <a:spAutoFit/>
          </a:bodyPr>
          <a:lstStyle/>
          <a:p>
            <a:r>
              <a:rPr lang="en-US" dirty="0"/>
              <a:t> </a:t>
            </a:r>
            <a:endParaRPr lang="fr-FR" dirty="0"/>
          </a:p>
          <a:p>
            <a:pPr algn="just"/>
            <a:r>
              <a:rPr lang="en-US" sz="1400" dirty="0">
                <a:solidFill>
                  <a:schemeClr val="accent2">
                    <a:lumMod val="50000"/>
                  </a:schemeClr>
                </a:solidFill>
              </a:rPr>
              <a:t>Then workshops would be organized by the concierges with the representatives of the families of the buildings to explain the operation of the project. </a:t>
            </a:r>
            <a:endParaRPr lang="fr-FR" sz="1400" dirty="0">
              <a:solidFill>
                <a:schemeClr val="accent2">
                  <a:lumMod val="50000"/>
                </a:schemeClr>
              </a:solidFill>
            </a:endParaRPr>
          </a:p>
          <a:p>
            <a:pPr algn="just"/>
            <a:r>
              <a:rPr lang="en-US" sz="1400" dirty="0">
                <a:solidFill>
                  <a:schemeClr val="accent2">
                    <a:lumMod val="50000"/>
                  </a:schemeClr>
                </a:solidFill>
              </a:rPr>
              <a:t>Concierges would have a prerequisite training of one-day to give them the instructions of the meeting. They would receive cards with the different elements that they will have to be addressed during the workshop. The purpose of the concierges would be to explain the project, its importance and specify that it’s the 20</a:t>
            </a:r>
            <a:r>
              <a:rPr lang="en-US" sz="1400" baseline="30000" dirty="0">
                <a:solidFill>
                  <a:schemeClr val="accent2">
                    <a:lumMod val="50000"/>
                  </a:schemeClr>
                </a:solidFill>
              </a:rPr>
              <a:t>th</a:t>
            </a:r>
            <a:r>
              <a:rPr lang="en-US" sz="1400" dirty="0">
                <a:solidFill>
                  <a:schemeClr val="accent2">
                    <a:lumMod val="50000"/>
                  </a:schemeClr>
                </a:solidFill>
              </a:rPr>
              <a:t> arrondissement that was chosen to experiment the project. This could arouse enthusiasm and interest by the inhabitants of the arrondissement. </a:t>
            </a:r>
            <a:endParaRPr lang="fr-FR" sz="1400" dirty="0">
              <a:solidFill>
                <a:schemeClr val="accent2">
                  <a:lumMod val="50000"/>
                </a:schemeClr>
              </a:solidFill>
            </a:endParaRPr>
          </a:p>
          <a:p>
            <a:pPr algn="just"/>
            <a:r>
              <a:rPr lang="en-US" sz="1400" dirty="0">
                <a:solidFill>
                  <a:schemeClr val="accent2">
                    <a:lumMod val="50000"/>
                  </a:schemeClr>
                </a:solidFill>
              </a:rPr>
              <a:t>During these workshops, they would concretely present the recyclable bags, and show the functioning of the application with the scan of the phone to know where each garbage depends on the garbage bag. They could let try the application for those who want it during the meeting to get a more concrete idea of how it works.</a:t>
            </a:r>
            <a:endParaRPr lang="fr-FR" sz="1400" dirty="0">
              <a:solidFill>
                <a:schemeClr val="accent2">
                  <a:lumMod val="50000"/>
                </a:schemeClr>
              </a:solidFill>
            </a:endParaRPr>
          </a:p>
          <a:p>
            <a:pPr algn="just"/>
            <a:r>
              <a:rPr lang="en-US" sz="1400" dirty="0">
                <a:solidFill>
                  <a:schemeClr val="accent2">
                    <a:lumMod val="50000"/>
                  </a:schemeClr>
                </a:solidFill>
              </a:rPr>
              <a:t>It would be mentioned during the workshop, that to control the good cooperation of the families and the respect of the sorting rules, fun alert messages will be sent to the families. The purpose is to inform them that they have made a mistake in their selective sorting and explain how this can be resolved. </a:t>
            </a:r>
            <a:endParaRPr lang="fr-FR" sz="1400" dirty="0">
              <a:solidFill>
                <a:schemeClr val="accent2">
                  <a:lumMod val="50000"/>
                </a:schemeClr>
              </a:solidFill>
            </a:endParaRPr>
          </a:p>
          <a:p>
            <a:pPr algn="just"/>
            <a:r>
              <a:rPr lang="en-US" sz="1400" dirty="0">
                <a:solidFill>
                  <a:schemeClr val="accent2">
                    <a:lumMod val="50000"/>
                  </a:schemeClr>
                </a:solidFill>
              </a:rPr>
              <a:t>The concierges would indicate that outings to the sorting centers will be organized to see live what happens to their waste and the need to properly sort their waste. All questions from the families can then be asked to the managers of the soring center. This would be a good way to make families aware of the importance of properly sorting these wastes into bags and encouraging their active participation. </a:t>
            </a:r>
            <a:endParaRPr lang="fr-FR" sz="1400" dirty="0">
              <a:solidFill>
                <a:schemeClr val="accent2">
                  <a:lumMod val="50000"/>
                </a:schemeClr>
              </a:solidFill>
            </a:endParaRPr>
          </a:p>
          <a:p>
            <a:pPr algn="just"/>
            <a:r>
              <a:rPr lang="en-US" sz="1400" dirty="0">
                <a:solidFill>
                  <a:schemeClr val="accent2">
                    <a:lumMod val="50000"/>
                  </a:schemeClr>
                </a:solidFill>
              </a:rPr>
              <a:t>Explanation cards on the operation of the app and it process of scanning the product to the destruction of the waste at the sorting center will also be distributed to each family. </a:t>
            </a:r>
            <a:endParaRPr lang="fr-FR" sz="1400" dirty="0">
              <a:solidFill>
                <a:schemeClr val="accent2">
                  <a:lumMod val="50000"/>
                </a:schemeClr>
              </a:solidFill>
            </a:endParaRPr>
          </a:p>
          <a:p>
            <a:endParaRPr lang="fr-FR" dirty="0"/>
          </a:p>
        </p:txBody>
      </p:sp>
    </p:spTree>
    <p:extLst>
      <p:ext uri="{BB962C8B-B14F-4D97-AF65-F5344CB8AC3E}">
        <p14:creationId xmlns:p14="http://schemas.microsoft.com/office/powerpoint/2010/main" val="2078087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5541" r="3349" b="1"/>
          <a:stretch/>
        </p:blipFill>
        <p:spPr>
          <a:xfrm>
            <a:off x="20" y="10"/>
            <a:ext cx="12191980" cy="6857990"/>
          </a:xfrm>
          <a:prstGeom prst="rect">
            <a:avLst/>
          </a:prstGeom>
        </p:spPr>
      </p:pic>
      <p:sp>
        <p:nvSpPr>
          <p:cNvPr id="2" name="Titre 1"/>
          <p:cNvSpPr>
            <a:spLocks noGrp="1"/>
          </p:cNvSpPr>
          <p:nvPr>
            <p:ph type="ctrTitle"/>
          </p:nvPr>
        </p:nvSpPr>
        <p:spPr>
          <a:xfrm>
            <a:off x="1600200" y="2386744"/>
            <a:ext cx="8991600" cy="1645920"/>
          </a:xfrm>
          <a:solidFill>
            <a:schemeClr val="bg1">
              <a:alpha val="60000"/>
            </a:schemeClr>
          </a:solidFill>
          <a:ln w="38100" cap="sq">
            <a:solidFill>
              <a:schemeClr val="tx1"/>
            </a:solidFill>
            <a:miter lim="800000"/>
          </a:ln>
        </p:spPr>
        <p:txBody>
          <a:bodyPr anchor="ctr">
            <a:normAutofit/>
          </a:bodyPr>
          <a:lstStyle/>
          <a:p>
            <a:r>
              <a:rPr lang="fr-FR">
                <a:solidFill>
                  <a:schemeClr val="tx1"/>
                </a:solidFill>
                <a:latin typeface="Calibri" charset="0"/>
                <a:ea typeface="Calibri" charset="0"/>
                <a:cs typeface="Calibri" charset="0"/>
              </a:rPr>
              <a:t>BRING THE POPULATION TO RESPECT THE PUBLIC POLICY</a:t>
            </a:r>
          </a:p>
        </p:txBody>
      </p:sp>
    </p:spTree>
    <p:extLst>
      <p:ext uri="{BB962C8B-B14F-4D97-AF65-F5344CB8AC3E}">
        <p14:creationId xmlns:p14="http://schemas.microsoft.com/office/powerpoint/2010/main" val="196942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98111" y="106325"/>
            <a:ext cx="1169581" cy="1169581"/>
          </a:xfrm>
          <a:prstGeom prst="rect">
            <a:avLst/>
          </a:prstGeom>
        </p:spPr>
      </p:pic>
      <p:sp>
        <p:nvSpPr>
          <p:cNvPr id="3" name="ZoneTexte 2"/>
          <p:cNvSpPr txBox="1"/>
          <p:nvPr/>
        </p:nvSpPr>
        <p:spPr>
          <a:xfrm>
            <a:off x="4997302" y="489098"/>
            <a:ext cx="4720856" cy="369332"/>
          </a:xfrm>
          <a:prstGeom prst="rect">
            <a:avLst/>
          </a:prstGeom>
          <a:noFill/>
        </p:spPr>
        <p:txBody>
          <a:bodyPr wrap="square" rtlCol="0">
            <a:spAutoFit/>
          </a:bodyPr>
          <a:lstStyle/>
          <a:p>
            <a:r>
              <a:rPr lang="fr-FR" dirty="0" smtClean="0">
                <a:solidFill>
                  <a:schemeClr val="accent1">
                    <a:lumMod val="75000"/>
                  </a:schemeClr>
                </a:solidFill>
              </a:rPr>
              <a:t>INCENTIVES : A GLOBAL STIMULUS</a:t>
            </a:r>
            <a:endParaRPr lang="fr-FR" dirty="0">
              <a:solidFill>
                <a:schemeClr val="accent1">
                  <a:lumMod val="75000"/>
                </a:schemeClr>
              </a:solidFill>
            </a:endParaRPr>
          </a:p>
        </p:txBody>
      </p:sp>
      <p:sp>
        <p:nvSpPr>
          <p:cNvPr id="4" name="ZoneTexte 3"/>
          <p:cNvSpPr txBox="1"/>
          <p:nvPr/>
        </p:nvSpPr>
        <p:spPr>
          <a:xfrm>
            <a:off x="340241" y="1446026"/>
            <a:ext cx="6315740" cy="5724644"/>
          </a:xfrm>
          <a:prstGeom prst="rect">
            <a:avLst/>
          </a:prstGeom>
          <a:noFill/>
        </p:spPr>
        <p:txBody>
          <a:bodyPr wrap="square" rtlCol="0">
            <a:spAutoFit/>
          </a:bodyPr>
          <a:lstStyle/>
          <a:p>
            <a:pPr algn="just" fontAlgn="base"/>
            <a:r>
              <a:rPr lang="fr-FR" sz="1200" dirty="0">
                <a:solidFill>
                  <a:schemeClr val="accent2">
                    <a:lumMod val="50000"/>
                  </a:schemeClr>
                </a:solidFill>
                <a:latin typeface="Calibri" charset="0"/>
                <a:ea typeface="Calibri" charset="0"/>
                <a:cs typeface="Calibri" charset="0"/>
              </a:rPr>
              <a:t>As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discussed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during</a:t>
            </a:r>
            <a:r>
              <a:rPr lang="fr-FR" sz="1200" dirty="0">
                <a:solidFill>
                  <a:schemeClr val="accent2">
                    <a:lumMod val="50000"/>
                  </a:schemeClr>
                </a:solidFill>
                <a:latin typeface="Calibri" charset="0"/>
                <a:ea typeface="Calibri" charset="0"/>
                <a:cs typeface="Calibri" charset="0"/>
              </a:rPr>
              <a:t> the 10th session of the Great Transition class, </a:t>
            </a:r>
            <a:r>
              <a:rPr lang="fr-FR" sz="1200" dirty="0" err="1">
                <a:solidFill>
                  <a:schemeClr val="accent2">
                    <a:lumMod val="50000"/>
                  </a:schemeClr>
                </a:solidFill>
                <a:latin typeface="Calibri" charset="0"/>
                <a:ea typeface="Calibri" charset="0"/>
                <a:cs typeface="Calibri" charset="0"/>
              </a:rPr>
              <a:t>governing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Economic</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Ecological</a:t>
            </a:r>
            <a:r>
              <a:rPr lang="fr-FR" sz="1200" dirty="0">
                <a:solidFill>
                  <a:schemeClr val="accent2">
                    <a:lumMod val="50000"/>
                  </a:schemeClr>
                </a:solidFill>
                <a:latin typeface="Calibri" charset="0"/>
                <a:ea typeface="Calibri" charset="0"/>
                <a:cs typeface="Calibri" charset="0"/>
              </a:rPr>
              <a:t> Commons </a:t>
            </a:r>
            <a:r>
              <a:rPr lang="fr-FR" sz="1200" dirty="0" err="1">
                <a:solidFill>
                  <a:schemeClr val="accent2">
                    <a:lumMod val="50000"/>
                  </a:schemeClr>
                </a:solidFill>
                <a:latin typeface="Calibri" charset="0"/>
                <a:ea typeface="Calibri" charset="0"/>
                <a:cs typeface="Calibri" charset="0"/>
              </a:rPr>
              <a:t>represents</a:t>
            </a:r>
            <a:r>
              <a:rPr lang="fr-FR" sz="1200" dirty="0">
                <a:solidFill>
                  <a:schemeClr val="accent2">
                    <a:lumMod val="50000"/>
                  </a:schemeClr>
                </a:solidFill>
                <a:latin typeface="Calibri" charset="0"/>
                <a:ea typeface="Calibri" charset="0"/>
                <a:cs typeface="Calibri" charset="0"/>
              </a:rPr>
              <a:t> an </a:t>
            </a:r>
            <a:r>
              <a:rPr lang="fr-FR" sz="1200" dirty="0" err="1">
                <a:solidFill>
                  <a:schemeClr val="accent2">
                    <a:lumMod val="50000"/>
                  </a:schemeClr>
                </a:solidFill>
                <a:latin typeface="Calibri" charset="0"/>
                <a:ea typeface="Calibri" charset="0"/>
                <a:cs typeface="Calibri" charset="0"/>
              </a:rPr>
              <a:t>intricate</a:t>
            </a:r>
            <a:r>
              <a:rPr lang="fr-FR" sz="1200" dirty="0">
                <a:solidFill>
                  <a:schemeClr val="accent2">
                    <a:lumMod val="50000"/>
                  </a:schemeClr>
                </a:solidFill>
                <a:latin typeface="Calibri" charset="0"/>
                <a:ea typeface="Calibri" charset="0"/>
                <a:cs typeface="Calibri" charset="0"/>
              </a:rPr>
              <a:t> challenge. One of the </a:t>
            </a:r>
            <a:r>
              <a:rPr lang="fr-FR" sz="1200" dirty="0" err="1">
                <a:solidFill>
                  <a:schemeClr val="accent2">
                    <a:lumMod val="50000"/>
                  </a:schemeClr>
                </a:solidFill>
                <a:latin typeface="Calibri" charset="0"/>
                <a:ea typeface="Calibri" charset="0"/>
                <a:cs typeface="Calibri" charset="0"/>
              </a:rPr>
              <a:t>many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mistakes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regarding</a:t>
            </a:r>
            <a:r>
              <a:rPr lang="fr-FR" sz="1200" dirty="0">
                <a:solidFill>
                  <a:schemeClr val="accent2">
                    <a:lumMod val="50000"/>
                  </a:schemeClr>
                </a:solidFill>
                <a:latin typeface="Calibri" charset="0"/>
                <a:ea typeface="Calibri" charset="0"/>
                <a:cs typeface="Calibri" charset="0"/>
              </a:rPr>
              <a:t> the communication </a:t>
            </a:r>
            <a:r>
              <a:rPr lang="fr-FR" sz="1200" dirty="0" err="1">
                <a:solidFill>
                  <a:schemeClr val="accent2">
                    <a:lumMod val="50000"/>
                  </a:schemeClr>
                </a:solidFill>
                <a:latin typeface="Calibri" charset="0"/>
                <a:ea typeface="Calibri" charset="0"/>
                <a:cs typeface="Calibri" charset="0"/>
              </a:rPr>
              <a:t>approach</a:t>
            </a:r>
            <a:r>
              <a:rPr lang="fr-FR" sz="1200" dirty="0">
                <a:solidFill>
                  <a:schemeClr val="accent2">
                    <a:lumMod val="50000"/>
                  </a:schemeClr>
                </a:solidFill>
                <a:latin typeface="Calibri" charset="0"/>
                <a:ea typeface="Calibri" charset="0"/>
                <a:cs typeface="Calibri" charset="0"/>
              </a:rPr>
              <a:t> about </a:t>
            </a:r>
            <a:r>
              <a:rPr lang="fr-FR" sz="1200" dirty="0" err="1">
                <a:solidFill>
                  <a:schemeClr val="accent2">
                    <a:lumMod val="50000"/>
                  </a:schemeClr>
                </a:solidFill>
                <a:latin typeface="Calibri" charset="0"/>
                <a:ea typeface="Calibri" charset="0"/>
                <a:cs typeface="Calibri" charset="0"/>
              </a:rPr>
              <a:t>protecting</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human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eco</a:t>
            </a:r>
            <a:r>
              <a:rPr lang="fr-FR" sz="1200" dirty="0">
                <a:solidFill>
                  <a:schemeClr val="accent2">
                    <a:lumMod val="50000"/>
                  </a:schemeClr>
                </a:solidFill>
                <a:latin typeface="Calibri" charset="0"/>
                <a:ea typeface="Calibri" charset="0"/>
                <a:cs typeface="Calibri" charset="0"/>
              </a:rPr>
              <a:t>-system and therefore the </a:t>
            </a:r>
            <a:r>
              <a:rPr lang="fr-FR" sz="1200" dirty="0" err="1">
                <a:solidFill>
                  <a:schemeClr val="accent2">
                    <a:lumMod val="50000"/>
                  </a:schemeClr>
                </a:solidFill>
                <a:latin typeface="Calibri" charset="0"/>
                <a:ea typeface="Calibri" charset="0"/>
                <a:cs typeface="Calibri" charset="0"/>
              </a:rPr>
              <a:t>environment</a:t>
            </a:r>
            <a:r>
              <a:rPr lang="fr-FR" sz="1200" dirty="0">
                <a:solidFill>
                  <a:schemeClr val="accent2">
                    <a:lumMod val="50000"/>
                  </a:schemeClr>
                </a:solidFill>
                <a:latin typeface="Calibri" charset="0"/>
                <a:ea typeface="Calibri" charset="0"/>
                <a:cs typeface="Calibri" charset="0"/>
              </a:rPr>
              <a:t> is an </a:t>
            </a:r>
            <a:r>
              <a:rPr lang="fr-FR" sz="1200" dirty="0" err="1">
                <a:solidFill>
                  <a:schemeClr val="accent2">
                    <a:lumMod val="50000"/>
                  </a:schemeClr>
                </a:solidFill>
                <a:latin typeface="Calibri" charset="0"/>
                <a:ea typeface="Calibri" charset="0"/>
                <a:cs typeface="Calibri" charset="0"/>
              </a:rPr>
              <a:t>alarmist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strategy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based</a:t>
            </a:r>
            <a:r>
              <a:rPr lang="fr-FR" sz="1200" dirty="0">
                <a:solidFill>
                  <a:schemeClr val="accent2">
                    <a:lumMod val="50000"/>
                  </a:schemeClr>
                </a:solidFill>
                <a:latin typeface="Calibri" charset="0"/>
                <a:ea typeface="Calibri" charset="0"/>
                <a:cs typeface="Calibri" charset="0"/>
              </a:rPr>
              <a:t> on shocking </a:t>
            </a:r>
            <a:r>
              <a:rPr lang="fr-FR" sz="1200" dirty="0" err="1">
                <a:solidFill>
                  <a:schemeClr val="accent2">
                    <a:lumMod val="50000"/>
                  </a:schemeClr>
                </a:solidFill>
                <a:latin typeface="Calibri" charset="0"/>
                <a:ea typeface="Calibri" charset="0"/>
                <a:cs typeface="Calibri" charset="0"/>
              </a:rPr>
              <a:t>advertising</a:t>
            </a:r>
            <a:r>
              <a:rPr lang="fr-FR" sz="1200" dirty="0">
                <a:solidFill>
                  <a:schemeClr val="accent2">
                    <a:lumMod val="50000"/>
                  </a:schemeClr>
                </a:solidFill>
                <a:latin typeface="Calibri" charset="0"/>
                <a:ea typeface="Calibri" charset="0"/>
                <a:cs typeface="Calibri" charset="0"/>
              </a:rPr>
              <a:t>. If in essence the messages spread by the </a:t>
            </a:r>
            <a:r>
              <a:rPr lang="fr-FR" sz="1200" dirty="0" err="1">
                <a:solidFill>
                  <a:schemeClr val="accent2">
                    <a:lumMod val="50000"/>
                  </a:schemeClr>
                </a:solidFill>
                <a:latin typeface="Calibri" charset="0"/>
                <a:ea typeface="Calibri" charset="0"/>
                <a:cs typeface="Calibri" charset="0"/>
              </a:rPr>
              <a:t>different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organizations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relying</a:t>
            </a:r>
            <a:r>
              <a:rPr lang="fr-FR" sz="1200" dirty="0">
                <a:solidFill>
                  <a:schemeClr val="accent2">
                    <a:lumMod val="50000"/>
                  </a:schemeClr>
                </a:solidFill>
                <a:latin typeface="Calibri" charset="0"/>
                <a:ea typeface="Calibri" charset="0"/>
                <a:cs typeface="Calibri" charset="0"/>
              </a:rPr>
              <a:t> on the </a:t>
            </a:r>
            <a:r>
              <a:rPr lang="fr-FR" sz="1200" dirty="0" err="1">
                <a:solidFill>
                  <a:schemeClr val="accent2">
                    <a:lumMod val="50000"/>
                  </a:schemeClr>
                </a:solidFill>
                <a:latin typeface="Calibri" charset="0"/>
                <a:ea typeface="Calibri" charset="0"/>
                <a:cs typeface="Calibri" charset="0"/>
              </a:rPr>
              <a:t>characteristics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previously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mentioned</a:t>
            </a:r>
            <a:r>
              <a:rPr lang="fr-FR" sz="1200" dirty="0">
                <a:solidFill>
                  <a:schemeClr val="accent2">
                    <a:lumMod val="50000"/>
                  </a:schemeClr>
                </a:solidFill>
                <a:latin typeface="Calibri" charset="0"/>
                <a:ea typeface="Calibri" charset="0"/>
                <a:cs typeface="Calibri" charset="0"/>
              </a:rPr>
              <a:t> are </a:t>
            </a:r>
            <a:r>
              <a:rPr lang="fr-FR" sz="1200" dirty="0" err="1">
                <a:solidFill>
                  <a:schemeClr val="accent2">
                    <a:lumMod val="50000"/>
                  </a:schemeClr>
                </a:solidFill>
                <a:latin typeface="Calibri" charset="0"/>
                <a:ea typeface="Calibri" charset="0"/>
                <a:cs typeface="Calibri" charset="0"/>
              </a:rPr>
              <a:t>true</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consequences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might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distant to the </a:t>
            </a:r>
            <a:r>
              <a:rPr lang="fr-FR" sz="1200" dirty="0" err="1">
                <a:solidFill>
                  <a:schemeClr val="accent2">
                    <a:lumMod val="50000"/>
                  </a:schemeClr>
                </a:solidFill>
                <a:latin typeface="Calibri" charset="0"/>
                <a:ea typeface="Calibri" charset="0"/>
                <a:cs typeface="Calibri" charset="0"/>
              </a:rPr>
              <a:t>targeted</a:t>
            </a:r>
            <a:r>
              <a:rPr lang="fr-FR" sz="1200" dirty="0">
                <a:solidFill>
                  <a:schemeClr val="accent2">
                    <a:lumMod val="50000"/>
                  </a:schemeClr>
                </a:solidFill>
                <a:latin typeface="Calibri" charset="0"/>
                <a:ea typeface="Calibri" charset="0"/>
                <a:cs typeface="Calibri" charset="0"/>
              </a:rPr>
              <a:t> objective. In </a:t>
            </a:r>
            <a:r>
              <a:rPr lang="fr-FR" sz="1200" dirty="0" err="1">
                <a:solidFill>
                  <a:schemeClr val="accent2">
                    <a:lumMod val="50000"/>
                  </a:schemeClr>
                </a:solidFill>
                <a:latin typeface="Calibri" charset="0"/>
                <a:ea typeface="Calibri" charset="0"/>
                <a:cs typeface="Calibri" charset="0"/>
              </a:rPr>
              <a:t>fact</a:t>
            </a:r>
            <a:r>
              <a:rPr lang="fr-FR" sz="1200" dirty="0">
                <a:solidFill>
                  <a:schemeClr val="accent2">
                    <a:lumMod val="50000"/>
                  </a:schemeClr>
                </a:solidFill>
                <a:latin typeface="Calibri" charset="0"/>
                <a:ea typeface="Calibri" charset="0"/>
                <a:cs typeface="Calibri" charset="0"/>
              </a:rPr>
              <a:t>, it </a:t>
            </a:r>
            <a:r>
              <a:rPr lang="fr-FR" sz="1200" dirty="0" err="1">
                <a:solidFill>
                  <a:schemeClr val="accent2">
                    <a:lumMod val="50000"/>
                  </a:schemeClr>
                </a:solidFill>
                <a:latin typeface="Calibri" charset="0"/>
                <a:ea typeface="Calibri" charset="0"/>
                <a:cs typeface="Calibri" charset="0"/>
              </a:rPr>
              <a:t>could</a:t>
            </a:r>
            <a:r>
              <a:rPr lang="fr-FR" sz="1200" dirty="0">
                <a:solidFill>
                  <a:schemeClr val="accent2">
                    <a:lumMod val="50000"/>
                  </a:schemeClr>
                </a:solidFill>
                <a:latin typeface="Calibri" charset="0"/>
                <a:ea typeface="Calibri" charset="0"/>
                <a:cs typeface="Calibri" charset="0"/>
              </a:rPr>
              <a:t> and is, </a:t>
            </a:r>
            <a:r>
              <a:rPr lang="fr-FR" sz="1200" dirty="0" err="1">
                <a:solidFill>
                  <a:schemeClr val="accent2">
                    <a:lumMod val="50000"/>
                  </a:schemeClr>
                </a:solidFill>
                <a:latin typeface="Calibri" charset="0"/>
                <a:ea typeface="Calibri" charset="0"/>
                <a:cs typeface="Calibri" charset="0"/>
              </a:rPr>
              <a:t>counterproductive</a:t>
            </a:r>
            <a:r>
              <a:rPr lang="fr-FR" sz="1200" dirty="0">
                <a:solidFill>
                  <a:schemeClr val="accent2">
                    <a:lumMod val="50000"/>
                  </a:schemeClr>
                </a:solidFill>
                <a:latin typeface="Calibri" charset="0"/>
                <a:ea typeface="Calibri" charset="0"/>
                <a:cs typeface="Calibri" charset="0"/>
              </a:rPr>
              <a:t> as “</a:t>
            </a:r>
            <a:r>
              <a:rPr lang="fr-FR" sz="1200" dirty="0" err="1">
                <a:solidFill>
                  <a:schemeClr val="accent2">
                    <a:lumMod val="50000"/>
                  </a:schemeClr>
                </a:solidFill>
                <a:latin typeface="Calibri" charset="0"/>
                <a:ea typeface="Calibri" charset="0"/>
                <a:cs typeface="Calibri" charset="0"/>
              </a:rPr>
              <a:t>promoting</a:t>
            </a:r>
            <a:r>
              <a:rPr lang="fr-FR" sz="1200" dirty="0">
                <a:solidFill>
                  <a:schemeClr val="accent2">
                    <a:lumMod val="50000"/>
                  </a:schemeClr>
                </a:solidFill>
                <a:latin typeface="Calibri" charset="0"/>
                <a:ea typeface="Calibri" charset="0"/>
                <a:cs typeface="Calibri" charset="0"/>
              </a:rPr>
              <a:t>” the end of the world if people </a:t>
            </a:r>
            <a:r>
              <a:rPr lang="fr-FR" sz="1200" dirty="0" err="1">
                <a:solidFill>
                  <a:schemeClr val="accent2">
                    <a:lumMod val="50000"/>
                  </a:schemeClr>
                </a:solidFill>
                <a:latin typeface="Calibri" charset="0"/>
                <a:ea typeface="Calibri" charset="0"/>
                <a:cs typeface="Calibri" charset="0"/>
              </a:rPr>
              <a:t>don’t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take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any</a:t>
            </a:r>
            <a:r>
              <a:rPr lang="fr-FR" sz="1200" dirty="0">
                <a:solidFill>
                  <a:schemeClr val="accent2">
                    <a:lumMod val="50000"/>
                  </a:schemeClr>
                </a:solidFill>
                <a:latin typeface="Calibri" charset="0"/>
                <a:ea typeface="Calibri" charset="0"/>
                <a:cs typeface="Calibri" charset="0"/>
              </a:rPr>
              <a:t> actions </a:t>
            </a:r>
            <a:r>
              <a:rPr lang="fr-FR" sz="1200" dirty="0" err="1">
                <a:solidFill>
                  <a:schemeClr val="accent2">
                    <a:lumMod val="50000"/>
                  </a:schemeClr>
                </a:solidFill>
                <a:latin typeface="Calibri" charset="0"/>
                <a:ea typeface="Calibri" charset="0"/>
                <a:cs typeface="Calibri" charset="0"/>
              </a:rPr>
              <a:t>might</a:t>
            </a:r>
            <a:r>
              <a:rPr lang="fr-FR" sz="1200" dirty="0">
                <a:solidFill>
                  <a:schemeClr val="accent2">
                    <a:lumMod val="50000"/>
                  </a:schemeClr>
                </a:solidFill>
                <a:latin typeface="Calibri" charset="0"/>
                <a:ea typeface="Calibri" charset="0"/>
                <a:cs typeface="Calibri" charset="0"/>
              </a:rPr>
              <a:t> lead to a </a:t>
            </a:r>
            <a:r>
              <a:rPr lang="fr-FR" sz="1200" dirty="0" err="1">
                <a:solidFill>
                  <a:schemeClr val="accent2">
                    <a:lumMod val="50000"/>
                  </a:schemeClr>
                </a:solidFill>
                <a:latin typeface="Calibri" charset="0"/>
                <a:ea typeface="Calibri" charset="0"/>
                <a:cs typeface="Calibri" charset="0"/>
              </a:rPr>
              <a:t>fatalistic</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approach</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other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words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why</a:t>
            </a:r>
            <a:r>
              <a:rPr lang="fr-FR" sz="1200" dirty="0">
                <a:solidFill>
                  <a:schemeClr val="accent2">
                    <a:lumMod val="50000"/>
                  </a:schemeClr>
                </a:solidFill>
                <a:latin typeface="Calibri" charset="0"/>
                <a:ea typeface="Calibri" charset="0"/>
                <a:cs typeface="Calibri" charset="0"/>
              </a:rPr>
              <a:t> people </a:t>
            </a:r>
            <a:r>
              <a:rPr lang="fr-FR" sz="1200" dirty="0" err="1">
                <a:solidFill>
                  <a:schemeClr val="accent2">
                    <a:lumMod val="50000"/>
                  </a:schemeClr>
                </a:solidFill>
                <a:latin typeface="Calibri" charset="0"/>
                <a:ea typeface="Calibri" charset="0"/>
                <a:cs typeface="Calibri" charset="0"/>
              </a:rPr>
              <a:t>should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make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any</a:t>
            </a:r>
            <a:r>
              <a:rPr lang="fr-FR" sz="1200" dirty="0">
                <a:solidFill>
                  <a:schemeClr val="accent2">
                    <a:lumMod val="50000"/>
                  </a:schemeClr>
                </a:solidFill>
                <a:latin typeface="Calibri" charset="0"/>
                <a:ea typeface="Calibri" charset="0"/>
                <a:cs typeface="Calibri" charset="0"/>
              </a:rPr>
              <a:t> effort as the world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inexorably</a:t>
            </a:r>
            <a:r>
              <a:rPr lang="fr-FR" sz="1200" dirty="0">
                <a:solidFill>
                  <a:schemeClr val="accent2">
                    <a:lumMod val="50000"/>
                  </a:schemeClr>
                </a:solidFill>
                <a:latin typeface="Calibri" charset="0"/>
                <a:ea typeface="Calibri" charset="0"/>
                <a:cs typeface="Calibri" charset="0"/>
              </a:rPr>
              <a:t> end? </a:t>
            </a:r>
            <a:r>
              <a:rPr lang="fr-FR" sz="1200" dirty="0" err="1">
                <a:solidFill>
                  <a:schemeClr val="accent2">
                    <a:lumMod val="50000"/>
                  </a:schemeClr>
                </a:solidFill>
                <a:latin typeface="Calibri" charset="0"/>
                <a:ea typeface="Calibri" charset="0"/>
                <a:cs typeface="Calibri" charset="0"/>
              </a:rPr>
              <a:t>Only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taking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into</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account</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economic</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theory</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maximization</a:t>
            </a:r>
            <a:r>
              <a:rPr lang="fr-FR" sz="1200" dirty="0">
                <a:solidFill>
                  <a:schemeClr val="accent2">
                    <a:lumMod val="50000"/>
                  </a:schemeClr>
                </a:solidFill>
                <a:latin typeface="Calibri" charset="0"/>
                <a:ea typeface="Calibri" charset="0"/>
                <a:cs typeface="Calibri" charset="0"/>
              </a:rPr>
              <a:t> of satisfaction, shows that the </a:t>
            </a:r>
            <a:r>
              <a:rPr lang="fr-FR" sz="1200" dirty="0" err="1">
                <a:solidFill>
                  <a:schemeClr val="accent2">
                    <a:lumMod val="50000"/>
                  </a:schemeClr>
                </a:solidFill>
                <a:latin typeface="Calibri" charset="0"/>
                <a:ea typeface="Calibri" charset="0"/>
                <a:cs typeface="Calibri" charset="0"/>
              </a:rPr>
              <a:t>different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tools</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choices</a:t>
            </a:r>
            <a:r>
              <a:rPr lang="fr-FR" sz="1200" dirty="0">
                <a:solidFill>
                  <a:schemeClr val="accent2">
                    <a:lumMod val="50000"/>
                  </a:schemeClr>
                </a:solidFill>
                <a:latin typeface="Calibri" charset="0"/>
                <a:ea typeface="Calibri" charset="0"/>
                <a:cs typeface="Calibri" charset="0"/>
              </a:rPr>
              <a:t> made in the </a:t>
            </a:r>
            <a:r>
              <a:rPr lang="fr-FR" sz="1200" dirty="0" err="1">
                <a:solidFill>
                  <a:schemeClr val="accent2">
                    <a:lumMod val="50000"/>
                  </a:schemeClr>
                </a:solidFill>
                <a:latin typeface="Calibri" charset="0"/>
                <a:ea typeface="Calibri" charset="0"/>
                <a:cs typeface="Calibri" charset="0"/>
              </a:rPr>
              <a:t>past</a:t>
            </a:r>
            <a:r>
              <a:rPr lang="fr-FR" sz="1200" dirty="0">
                <a:solidFill>
                  <a:schemeClr val="accent2">
                    <a:lumMod val="50000"/>
                  </a:schemeClr>
                </a:solidFill>
                <a:latin typeface="Calibri" charset="0"/>
                <a:ea typeface="Calibri" charset="0"/>
                <a:cs typeface="Calibri" charset="0"/>
              </a:rPr>
              <a:t> 20 </a:t>
            </a:r>
            <a:r>
              <a:rPr lang="fr-FR" sz="1200" dirty="0" err="1">
                <a:solidFill>
                  <a:schemeClr val="accent2">
                    <a:lumMod val="50000"/>
                  </a:schemeClr>
                </a:solidFill>
                <a:latin typeface="Calibri" charset="0"/>
                <a:ea typeface="Calibri" charset="0"/>
                <a:cs typeface="Calibri" charset="0"/>
              </a:rPr>
              <a:t>years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might</a:t>
            </a:r>
            <a:r>
              <a:rPr lang="fr-FR" sz="1200" dirty="0">
                <a:solidFill>
                  <a:schemeClr val="accent2">
                    <a:lumMod val="50000"/>
                  </a:schemeClr>
                </a:solidFill>
                <a:latin typeface="Calibri" charset="0"/>
                <a:ea typeface="Calibri" charset="0"/>
                <a:cs typeface="Calibri" charset="0"/>
              </a:rPr>
              <a:t> have been </a:t>
            </a:r>
            <a:r>
              <a:rPr lang="fr-FR" sz="1200" dirty="0" err="1">
                <a:solidFill>
                  <a:schemeClr val="accent2">
                    <a:lumMod val="50000"/>
                  </a:schemeClr>
                </a:solidFill>
                <a:latin typeface="Calibri" charset="0"/>
                <a:ea typeface="Calibri" charset="0"/>
                <a:cs typeface="Calibri" charset="0"/>
              </a:rPr>
              <a:t>erroneous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According</a:t>
            </a:r>
            <a:r>
              <a:rPr lang="fr-FR" sz="1200" dirty="0">
                <a:solidFill>
                  <a:schemeClr val="accent2">
                    <a:lumMod val="50000"/>
                  </a:schemeClr>
                </a:solidFill>
                <a:latin typeface="Calibri" charset="0"/>
                <a:ea typeface="Calibri" charset="0"/>
                <a:cs typeface="Calibri" charset="0"/>
              </a:rPr>
              <a:t> to the </a:t>
            </a:r>
            <a:r>
              <a:rPr lang="fr-FR" sz="1200" dirty="0" err="1">
                <a:solidFill>
                  <a:schemeClr val="accent2">
                    <a:lumMod val="50000"/>
                  </a:schemeClr>
                </a:solidFill>
                <a:latin typeface="Calibri" charset="0"/>
                <a:ea typeface="Calibri" charset="0"/>
                <a:cs typeface="Calibri" charset="0"/>
              </a:rPr>
              <a:t>idea</a:t>
            </a:r>
            <a:r>
              <a:rPr lang="fr-FR" sz="1200" dirty="0">
                <a:solidFill>
                  <a:schemeClr val="accent2">
                    <a:lumMod val="50000"/>
                  </a:schemeClr>
                </a:solidFill>
                <a:latin typeface="Calibri" charset="0"/>
                <a:ea typeface="Calibri" charset="0"/>
                <a:cs typeface="Calibri" charset="0"/>
              </a:rPr>
              <a:t> of which </a:t>
            </a:r>
            <a:r>
              <a:rPr lang="fr-FR" sz="1200" dirty="0" err="1">
                <a:solidFill>
                  <a:schemeClr val="accent2">
                    <a:lumMod val="50000"/>
                  </a:schemeClr>
                </a:solidFill>
                <a:latin typeface="Calibri" charset="0"/>
                <a:ea typeface="Calibri" charset="0"/>
                <a:cs typeface="Calibri" charset="0"/>
              </a:rPr>
              <a:t>every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subject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wants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rise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his</a:t>
            </a:r>
            <a:r>
              <a:rPr lang="fr-FR" sz="1200" dirty="0">
                <a:solidFill>
                  <a:schemeClr val="accent2">
                    <a:lumMod val="50000"/>
                  </a:schemeClr>
                </a:solidFill>
                <a:latin typeface="Calibri" charset="0"/>
                <a:ea typeface="Calibri" charset="0"/>
                <a:cs typeface="Calibri" charset="0"/>
              </a:rPr>
              <a:t> satisfaction to </a:t>
            </a:r>
            <a:r>
              <a:rPr lang="fr-FR" sz="1200" dirty="0" err="1">
                <a:solidFill>
                  <a:schemeClr val="accent2">
                    <a:lumMod val="50000"/>
                  </a:schemeClr>
                </a:solidFill>
                <a:latin typeface="Calibri" charset="0"/>
                <a:ea typeface="Calibri" charset="0"/>
                <a:cs typeface="Calibri" charset="0"/>
              </a:rPr>
              <a:t>its</a:t>
            </a:r>
            <a:r>
              <a:rPr lang="fr-FR" sz="1200" dirty="0">
                <a:solidFill>
                  <a:schemeClr val="accent2">
                    <a:lumMod val="50000"/>
                  </a:schemeClr>
                </a:solidFill>
                <a:latin typeface="Calibri" charset="0"/>
                <a:ea typeface="Calibri" charset="0"/>
                <a:cs typeface="Calibri" charset="0"/>
              </a:rPr>
              <a:t> maximum, </a:t>
            </a:r>
            <a:r>
              <a:rPr lang="fr-FR" sz="1200" dirty="0" err="1">
                <a:solidFill>
                  <a:schemeClr val="accent2">
                    <a:lumMod val="50000"/>
                  </a:schemeClr>
                </a:solidFill>
                <a:latin typeface="Calibri" charset="0"/>
                <a:ea typeface="Calibri" charset="0"/>
                <a:cs typeface="Calibri" charset="0"/>
              </a:rPr>
              <a:t>while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keeping</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costs</a:t>
            </a:r>
            <a:r>
              <a:rPr lang="fr-FR" sz="1200" dirty="0">
                <a:solidFill>
                  <a:schemeClr val="accent2">
                    <a:lumMod val="50000"/>
                  </a:schemeClr>
                </a:solidFill>
                <a:latin typeface="Calibri" charset="0"/>
                <a:ea typeface="Calibri" charset="0"/>
                <a:cs typeface="Calibri" charset="0"/>
              </a:rPr>
              <a:t> of it </a:t>
            </a:r>
            <a:r>
              <a:rPr lang="fr-FR" sz="1200" dirty="0" err="1">
                <a:solidFill>
                  <a:schemeClr val="accent2">
                    <a:lumMod val="50000"/>
                  </a:schemeClr>
                </a:solidFill>
                <a:latin typeface="Calibri" charset="0"/>
                <a:ea typeface="Calibri" charset="0"/>
                <a:cs typeface="Calibri" charset="0"/>
              </a:rPr>
              <a:t>reduced</a:t>
            </a:r>
            <a:r>
              <a:rPr lang="fr-FR" sz="1200" dirty="0">
                <a:solidFill>
                  <a:schemeClr val="accent2">
                    <a:lumMod val="50000"/>
                  </a:schemeClr>
                </a:solidFill>
                <a:latin typeface="Calibri" charset="0"/>
                <a:ea typeface="Calibri" charset="0"/>
                <a:cs typeface="Calibri" charset="0"/>
              </a:rPr>
              <a:t> to a minimum, an </a:t>
            </a:r>
            <a:r>
              <a:rPr lang="fr-FR" sz="1200" dirty="0" err="1">
                <a:solidFill>
                  <a:schemeClr val="accent2">
                    <a:lumMod val="50000"/>
                  </a:schemeClr>
                </a:solidFill>
                <a:latin typeface="Calibri" charset="0"/>
                <a:ea typeface="Calibri" charset="0"/>
                <a:cs typeface="Calibri" charset="0"/>
              </a:rPr>
              <a:t>approach</a:t>
            </a:r>
            <a:r>
              <a:rPr lang="fr-FR" sz="1200" dirty="0">
                <a:solidFill>
                  <a:schemeClr val="accent2">
                    <a:lumMod val="50000"/>
                  </a:schemeClr>
                </a:solidFill>
                <a:latin typeface="Calibri" charset="0"/>
                <a:ea typeface="Calibri" charset="0"/>
                <a:cs typeface="Calibri" charset="0"/>
              </a:rPr>
              <a:t> by </a:t>
            </a:r>
            <a:r>
              <a:rPr lang="fr-FR" sz="1200" dirty="0" err="1">
                <a:solidFill>
                  <a:schemeClr val="accent2">
                    <a:lumMod val="50000"/>
                  </a:schemeClr>
                </a:solidFill>
                <a:latin typeface="Calibri" charset="0"/>
                <a:ea typeface="Calibri" charset="0"/>
                <a:cs typeface="Calibri" charset="0"/>
              </a:rPr>
              <a:t>guilt</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fear</a:t>
            </a:r>
            <a:r>
              <a:rPr lang="fr-FR" sz="1200" dirty="0">
                <a:solidFill>
                  <a:schemeClr val="accent2">
                    <a:lumMod val="50000"/>
                  </a:schemeClr>
                </a:solidFill>
                <a:latin typeface="Calibri" charset="0"/>
                <a:ea typeface="Calibri" charset="0"/>
                <a:cs typeface="Calibri" charset="0"/>
              </a:rPr>
              <a:t> is not an </a:t>
            </a:r>
            <a:r>
              <a:rPr lang="fr-FR" sz="1200" dirty="0" err="1">
                <a:solidFill>
                  <a:schemeClr val="accent2">
                    <a:lumMod val="50000"/>
                  </a:schemeClr>
                </a:solidFill>
                <a:latin typeface="Calibri" charset="0"/>
                <a:ea typeface="Calibri" charset="0"/>
                <a:cs typeface="Calibri" charset="0"/>
              </a:rPr>
              <a:t>appropriate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path</a:t>
            </a:r>
            <a:r>
              <a:rPr lang="fr-FR" sz="1200" dirty="0">
                <a:solidFill>
                  <a:schemeClr val="accent2">
                    <a:lumMod val="50000"/>
                  </a:schemeClr>
                </a:solidFill>
                <a:latin typeface="Calibri" charset="0"/>
                <a:ea typeface="Calibri" charset="0"/>
                <a:cs typeface="Calibri" charset="0"/>
              </a:rPr>
              <a:t>.</a:t>
            </a:r>
            <a:endParaRPr lang="fr-FR" sz="1200" b="1" dirty="0">
              <a:solidFill>
                <a:schemeClr val="accent2">
                  <a:lumMod val="50000"/>
                </a:schemeClr>
              </a:solidFill>
              <a:latin typeface="Calibri" charset="0"/>
              <a:ea typeface="Calibri" charset="0"/>
              <a:cs typeface="Calibri" charset="0"/>
            </a:endParaRPr>
          </a:p>
          <a:p>
            <a:pPr algn="just"/>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a:solidFill>
                  <a:schemeClr val="accent2">
                    <a:lumMod val="50000"/>
                  </a:schemeClr>
                </a:solidFill>
                <a:latin typeface="Calibri" charset="0"/>
                <a:ea typeface="Calibri" charset="0"/>
                <a:cs typeface="Calibri" charset="0"/>
              </a:rPr>
              <a:t>Lawrence W. Reed in </a:t>
            </a:r>
            <a:r>
              <a:rPr lang="fr-FR" sz="1200" dirty="0" err="1">
                <a:solidFill>
                  <a:schemeClr val="accent2">
                    <a:lumMod val="50000"/>
                  </a:schemeClr>
                </a:solidFill>
                <a:latin typeface="Calibri" charset="0"/>
                <a:ea typeface="Calibri" charset="0"/>
                <a:cs typeface="Calibri" charset="0"/>
              </a:rPr>
              <a:t>his</a:t>
            </a:r>
            <a:r>
              <a:rPr lang="fr-FR" sz="1200" dirty="0">
                <a:solidFill>
                  <a:schemeClr val="accent2">
                    <a:lumMod val="50000"/>
                  </a:schemeClr>
                </a:solidFill>
                <a:latin typeface="Calibri" charset="0"/>
                <a:ea typeface="Calibri" charset="0"/>
                <a:cs typeface="Calibri" charset="0"/>
              </a:rPr>
              <a:t> article “The </a:t>
            </a:r>
            <a:r>
              <a:rPr lang="fr-FR" sz="1200" dirty="0" err="1">
                <a:solidFill>
                  <a:schemeClr val="accent2">
                    <a:lumMod val="50000"/>
                  </a:schemeClr>
                </a:solidFill>
                <a:latin typeface="Calibri" charset="0"/>
                <a:ea typeface="Calibri" charset="0"/>
                <a:cs typeface="Calibri" charset="0"/>
              </a:rPr>
              <a:t>role</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incentive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published</a:t>
            </a:r>
            <a:r>
              <a:rPr lang="fr-FR" sz="1200" dirty="0">
                <a:solidFill>
                  <a:schemeClr val="accent2">
                    <a:lumMod val="50000"/>
                  </a:schemeClr>
                </a:solidFill>
                <a:latin typeface="Calibri" charset="0"/>
                <a:ea typeface="Calibri" charset="0"/>
                <a:cs typeface="Calibri" charset="0"/>
              </a:rPr>
              <a:t> in the </a:t>
            </a:r>
            <a:r>
              <a:rPr lang="fr-FR" sz="1200" dirty="0" err="1">
                <a:solidFill>
                  <a:schemeClr val="accent2">
                    <a:lumMod val="50000"/>
                  </a:schemeClr>
                </a:solidFill>
                <a:latin typeface="Calibri" charset="0"/>
                <a:ea typeface="Calibri" charset="0"/>
                <a:cs typeface="Calibri" charset="0"/>
              </a:rPr>
              <a:t>Foundation</a:t>
            </a:r>
            <a:r>
              <a:rPr lang="fr-FR" sz="1200" dirty="0">
                <a:solidFill>
                  <a:schemeClr val="accent2">
                    <a:lumMod val="50000"/>
                  </a:schemeClr>
                </a:solidFill>
                <a:latin typeface="Calibri" charset="0"/>
                <a:ea typeface="Calibri" charset="0"/>
                <a:cs typeface="Calibri" charset="0"/>
              </a:rPr>
              <a:t> for </a:t>
            </a:r>
            <a:r>
              <a:rPr lang="fr-FR" sz="1200" dirty="0" err="1">
                <a:solidFill>
                  <a:schemeClr val="accent2">
                    <a:lumMod val="50000"/>
                  </a:schemeClr>
                </a:solidFill>
                <a:latin typeface="Calibri" charset="0"/>
                <a:ea typeface="Calibri" charset="0"/>
                <a:cs typeface="Calibri" charset="0"/>
              </a:rPr>
              <a:t>Economic</a:t>
            </a:r>
            <a:r>
              <a:rPr lang="fr-FR" sz="1200" dirty="0">
                <a:solidFill>
                  <a:schemeClr val="accent2">
                    <a:lumMod val="50000"/>
                  </a:schemeClr>
                </a:solidFill>
                <a:latin typeface="Calibri" charset="0"/>
                <a:ea typeface="Calibri" charset="0"/>
                <a:cs typeface="Calibri" charset="0"/>
              </a:rPr>
              <a:t> Education </a:t>
            </a:r>
            <a:r>
              <a:rPr lang="fr-FR" sz="1200" dirty="0" err="1">
                <a:solidFill>
                  <a:schemeClr val="accent2">
                    <a:lumMod val="50000"/>
                  </a:schemeClr>
                </a:solidFill>
                <a:latin typeface="Calibri" charset="0"/>
                <a:ea typeface="Calibri" charset="0"/>
                <a:cs typeface="Calibri" charset="0"/>
              </a:rPr>
              <a:t>highlights</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predominant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role</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economic</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incentives</a:t>
            </a:r>
            <a:r>
              <a:rPr lang="fr-FR" sz="1200" dirty="0">
                <a:solidFill>
                  <a:schemeClr val="accent2">
                    <a:lumMod val="50000"/>
                  </a:schemeClr>
                </a:solidFill>
                <a:latin typeface="Calibri" charset="0"/>
                <a:ea typeface="Calibri" charset="0"/>
                <a:cs typeface="Calibri" charset="0"/>
              </a:rPr>
              <a:t> in society. If </a:t>
            </a:r>
            <a:r>
              <a:rPr lang="fr-FR" sz="1200" dirty="0" err="1">
                <a:solidFill>
                  <a:schemeClr val="accent2">
                    <a:lumMod val="50000"/>
                  </a:schemeClr>
                </a:solidFill>
                <a:latin typeface="Calibri" charset="0"/>
                <a:ea typeface="Calibri" charset="0"/>
                <a:cs typeface="Calibri" charset="0"/>
              </a:rPr>
              <a:t>his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work</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was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published</a:t>
            </a:r>
            <a:r>
              <a:rPr lang="fr-FR" sz="1200" dirty="0">
                <a:solidFill>
                  <a:schemeClr val="accent2">
                    <a:lumMod val="50000"/>
                  </a:schemeClr>
                </a:solidFill>
                <a:latin typeface="Calibri" charset="0"/>
                <a:ea typeface="Calibri" charset="0"/>
                <a:cs typeface="Calibri" charset="0"/>
              </a:rPr>
              <a:t> in 1982, the argumentation and </a:t>
            </a:r>
            <a:r>
              <a:rPr lang="fr-FR" sz="1200" dirty="0" err="1">
                <a:solidFill>
                  <a:schemeClr val="accent2">
                    <a:lumMod val="50000"/>
                  </a:schemeClr>
                </a:solidFill>
                <a:latin typeface="Calibri" charset="0"/>
                <a:ea typeface="Calibri" charset="0"/>
                <a:cs typeface="Calibri" charset="0"/>
              </a:rPr>
              <a:t>reflexive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path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had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taken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seems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particularly</a:t>
            </a:r>
            <a:r>
              <a:rPr lang="fr-FR" sz="1200" dirty="0">
                <a:solidFill>
                  <a:schemeClr val="accent2">
                    <a:lumMod val="50000"/>
                  </a:schemeClr>
                </a:solidFill>
                <a:latin typeface="Calibri" charset="0"/>
                <a:ea typeface="Calibri" charset="0"/>
                <a:cs typeface="Calibri" charset="0"/>
              </a:rPr>
              <a:t> assertive in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modern society. Reed </a:t>
            </a:r>
            <a:r>
              <a:rPr lang="fr-FR" sz="1200" dirty="0" err="1">
                <a:solidFill>
                  <a:schemeClr val="accent2">
                    <a:lumMod val="50000"/>
                  </a:schemeClr>
                </a:solidFill>
                <a:latin typeface="Calibri" charset="0"/>
                <a:ea typeface="Calibri" charset="0"/>
                <a:cs typeface="Calibri" charset="0"/>
              </a:rPr>
              <a:t>affirms</a:t>
            </a:r>
            <a:r>
              <a:rPr lang="fr-FR" sz="1200" dirty="0">
                <a:solidFill>
                  <a:schemeClr val="accent2">
                    <a:lumMod val="50000"/>
                  </a:schemeClr>
                </a:solidFill>
                <a:latin typeface="Calibri" charset="0"/>
                <a:ea typeface="Calibri" charset="0"/>
                <a:cs typeface="Calibri" charset="0"/>
              </a:rPr>
              <a:t> that </a:t>
            </a:r>
            <a:r>
              <a:rPr lang="fr-FR" sz="1200" dirty="0" err="1">
                <a:solidFill>
                  <a:schemeClr val="accent2">
                    <a:lumMod val="50000"/>
                  </a:schemeClr>
                </a:solidFill>
                <a:latin typeface="Calibri" charset="0"/>
                <a:ea typeface="Calibri" charset="0"/>
                <a:cs typeface="Calibri" charset="0"/>
              </a:rPr>
              <a:t>incentives</a:t>
            </a:r>
            <a:r>
              <a:rPr lang="fr-FR" sz="1200" dirty="0">
                <a:solidFill>
                  <a:schemeClr val="accent2">
                    <a:lumMod val="50000"/>
                  </a:schemeClr>
                </a:solidFill>
                <a:latin typeface="Calibri" charset="0"/>
                <a:ea typeface="Calibri" charset="0"/>
                <a:cs typeface="Calibri" charset="0"/>
              </a:rPr>
              <a:t> are an efficient compound that </a:t>
            </a:r>
            <a:r>
              <a:rPr lang="fr-FR" sz="1200" dirty="0" err="1">
                <a:solidFill>
                  <a:schemeClr val="accent2">
                    <a:lumMod val="50000"/>
                  </a:schemeClr>
                </a:solidFill>
                <a:latin typeface="Calibri" charset="0"/>
                <a:ea typeface="Calibri" charset="0"/>
                <a:cs typeface="Calibri" charset="0"/>
              </a:rPr>
              <a:t>yields</a:t>
            </a:r>
            <a:r>
              <a:rPr lang="fr-FR" sz="1200" dirty="0">
                <a:solidFill>
                  <a:schemeClr val="accent2">
                    <a:lumMod val="50000"/>
                  </a:schemeClr>
                </a:solidFill>
                <a:latin typeface="Calibri" charset="0"/>
                <a:ea typeface="Calibri" charset="0"/>
                <a:cs typeface="Calibri" charset="0"/>
              </a:rPr>
              <a:t> action if </a:t>
            </a:r>
            <a:r>
              <a:rPr lang="fr-FR" sz="1200" dirty="0" err="1">
                <a:solidFill>
                  <a:schemeClr val="accent2">
                    <a:lumMod val="50000"/>
                  </a:schemeClr>
                </a:solidFill>
                <a:latin typeface="Calibri" charset="0"/>
                <a:ea typeface="Calibri" charset="0"/>
                <a:cs typeface="Calibri" charset="0"/>
              </a:rPr>
              <a:t>properly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used</a:t>
            </a:r>
            <a:r>
              <a:rPr lang="fr-FR" sz="1200" dirty="0">
                <a:solidFill>
                  <a:schemeClr val="accent2">
                    <a:lumMod val="50000"/>
                  </a:schemeClr>
                </a:solidFill>
                <a:latin typeface="Calibri" charset="0"/>
                <a:ea typeface="Calibri" charset="0"/>
                <a:cs typeface="Calibri" charset="0"/>
              </a:rPr>
              <a:t>. There are two intuitive and main </a:t>
            </a:r>
            <a:r>
              <a:rPr lang="fr-FR" sz="1200" dirty="0" err="1">
                <a:solidFill>
                  <a:schemeClr val="accent2">
                    <a:lumMod val="50000"/>
                  </a:schemeClr>
                </a:solidFill>
                <a:latin typeface="Calibri" charset="0"/>
                <a:ea typeface="Calibri" charset="0"/>
                <a:cs typeface="Calibri" charset="0"/>
              </a:rPr>
              <a:t>rules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regarding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incentives</a:t>
            </a:r>
            <a:r>
              <a:rPr lang="fr-FR" sz="1200" dirty="0">
                <a:solidFill>
                  <a:schemeClr val="accent2">
                    <a:lumMod val="50000"/>
                  </a:schemeClr>
                </a:solidFill>
                <a:latin typeface="Calibri" charset="0"/>
                <a:ea typeface="Calibri" charset="0"/>
                <a:cs typeface="Calibri" charset="0"/>
              </a:rPr>
              <a:t>. First,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must </a:t>
            </a:r>
            <a:r>
              <a:rPr lang="fr-FR" sz="1200" dirty="0" err="1">
                <a:solidFill>
                  <a:schemeClr val="accent2">
                    <a:lumMod val="50000"/>
                  </a:schemeClr>
                </a:solidFill>
                <a:latin typeface="Calibri" charset="0"/>
                <a:ea typeface="Calibri" charset="0"/>
                <a:cs typeface="Calibri" charset="0"/>
              </a:rPr>
              <a:t>represent</a:t>
            </a:r>
            <a:r>
              <a:rPr lang="fr-FR" sz="1200" dirty="0">
                <a:solidFill>
                  <a:schemeClr val="accent2">
                    <a:lumMod val="50000"/>
                  </a:schemeClr>
                </a:solidFill>
                <a:latin typeface="Calibri" charset="0"/>
                <a:ea typeface="Calibri" charset="0"/>
                <a:cs typeface="Calibri" charset="0"/>
              </a:rPr>
              <a:t> a high </a:t>
            </a:r>
            <a:r>
              <a:rPr lang="fr-FR" sz="1200" dirty="0" err="1">
                <a:solidFill>
                  <a:schemeClr val="accent2">
                    <a:lumMod val="50000"/>
                  </a:schemeClr>
                </a:solidFill>
                <a:latin typeface="Calibri" charset="0"/>
                <a:ea typeface="Calibri" charset="0"/>
                <a:cs typeface="Calibri" charset="0"/>
              </a:rPr>
              <a:t>personal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advantage</a:t>
            </a:r>
            <a:r>
              <a:rPr lang="fr-FR" sz="1200" dirty="0">
                <a:solidFill>
                  <a:schemeClr val="accent2">
                    <a:lumMod val="50000"/>
                  </a:schemeClr>
                </a:solidFill>
                <a:latin typeface="Calibri" charset="0"/>
                <a:ea typeface="Calibri" charset="0"/>
                <a:cs typeface="Calibri" charset="0"/>
              </a:rPr>
              <a:t> or </a:t>
            </a:r>
            <a:r>
              <a:rPr lang="fr-FR" sz="1200" dirty="0" err="1">
                <a:solidFill>
                  <a:schemeClr val="accent2">
                    <a:lumMod val="50000"/>
                  </a:schemeClr>
                </a:solidFill>
                <a:latin typeface="Calibri" charset="0"/>
                <a:ea typeface="Calibri" charset="0"/>
                <a:cs typeface="Calibri" charset="0"/>
              </a:rPr>
              <a:t>benefit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Secondly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those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hypothetical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benefits</a:t>
            </a:r>
            <a:r>
              <a:rPr lang="fr-FR" sz="1200" dirty="0">
                <a:solidFill>
                  <a:schemeClr val="accent2">
                    <a:lumMod val="50000"/>
                  </a:schemeClr>
                </a:solidFill>
                <a:latin typeface="Calibri" charset="0"/>
                <a:ea typeface="Calibri" charset="0"/>
                <a:cs typeface="Calibri" charset="0"/>
              </a:rPr>
              <a:t> have to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obtained</a:t>
            </a:r>
            <a:r>
              <a:rPr lang="fr-FR" sz="1200" dirty="0">
                <a:solidFill>
                  <a:schemeClr val="accent2">
                    <a:lumMod val="50000"/>
                  </a:schemeClr>
                </a:solidFill>
                <a:latin typeface="Calibri" charset="0"/>
                <a:ea typeface="Calibri" charset="0"/>
                <a:cs typeface="Calibri" charset="0"/>
              </a:rPr>
              <a:t> at a </a:t>
            </a:r>
            <a:r>
              <a:rPr lang="fr-FR" sz="1200" dirty="0" err="1">
                <a:solidFill>
                  <a:schemeClr val="accent2">
                    <a:lumMod val="50000"/>
                  </a:schemeClr>
                </a:solidFill>
                <a:latin typeface="Calibri" charset="0"/>
                <a:ea typeface="Calibri" charset="0"/>
                <a:cs typeface="Calibri" charset="0"/>
              </a:rPr>
              <a:t>low</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personal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cost</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other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terms</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bigger</a:t>
            </a:r>
            <a:r>
              <a:rPr lang="fr-FR" sz="1200" dirty="0">
                <a:solidFill>
                  <a:schemeClr val="accent2">
                    <a:lumMod val="50000"/>
                  </a:schemeClr>
                </a:solidFill>
                <a:latin typeface="Calibri" charset="0"/>
                <a:ea typeface="Calibri" charset="0"/>
                <a:cs typeface="Calibri" charset="0"/>
              </a:rPr>
              <a:t> is the </a:t>
            </a:r>
            <a:r>
              <a:rPr lang="fr-FR" sz="1200" dirty="0" err="1">
                <a:solidFill>
                  <a:schemeClr val="accent2">
                    <a:lumMod val="50000"/>
                  </a:schemeClr>
                </a:solidFill>
                <a:latin typeface="Calibri" charset="0"/>
                <a:ea typeface="Calibri" charset="0"/>
                <a:cs typeface="Calibri" charset="0"/>
              </a:rPr>
              <a:t>personal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cost</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bigger</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personal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benefit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impersonated</a:t>
            </a:r>
            <a:r>
              <a:rPr lang="fr-FR" sz="1200" dirty="0">
                <a:solidFill>
                  <a:schemeClr val="accent2">
                    <a:lumMod val="50000"/>
                  </a:schemeClr>
                </a:solidFill>
                <a:latin typeface="Calibri" charset="0"/>
                <a:ea typeface="Calibri" charset="0"/>
                <a:cs typeface="Calibri" charset="0"/>
              </a:rPr>
              <a:t> by an </a:t>
            </a:r>
            <a:r>
              <a:rPr lang="fr-FR" sz="1200" dirty="0" err="1">
                <a:solidFill>
                  <a:schemeClr val="accent2">
                    <a:lumMod val="50000"/>
                  </a:schemeClr>
                </a:solidFill>
                <a:latin typeface="Calibri" charset="0"/>
                <a:ea typeface="Calibri" charset="0"/>
                <a:cs typeface="Calibri" charset="0"/>
              </a:rPr>
              <a:t>incentive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should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a:t>
            </a:r>
          </a:p>
          <a:p>
            <a:pPr algn="just"/>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a:solidFill>
                  <a:schemeClr val="accent2">
                    <a:lumMod val="50000"/>
                  </a:schemeClr>
                </a:solidFill>
                <a:latin typeface="Calibri" charset="0"/>
                <a:ea typeface="Calibri" charset="0"/>
                <a:cs typeface="Calibri" charset="0"/>
              </a:rPr>
              <a:t>In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case, as it is a test for a </a:t>
            </a:r>
            <a:r>
              <a:rPr lang="fr-FR" sz="1200" dirty="0" err="1">
                <a:solidFill>
                  <a:schemeClr val="accent2">
                    <a:lumMod val="50000"/>
                  </a:schemeClr>
                </a:solidFill>
                <a:latin typeface="Calibri" charset="0"/>
                <a:ea typeface="Calibri" charset="0"/>
                <a:cs typeface="Calibri" charset="0"/>
              </a:rPr>
              <a:t>further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implementation</a:t>
            </a:r>
            <a:r>
              <a:rPr lang="fr-FR" sz="1200" dirty="0">
                <a:solidFill>
                  <a:schemeClr val="accent2">
                    <a:lumMod val="50000"/>
                  </a:schemeClr>
                </a:solidFill>
                <a:latin typeface="Calibri" charset="0"/>
                <a:ea typeface="Calibri" charset="0"/>
                <a:cs typeface="Calibri" charset="0"/>
              </a:rPr>
              <a:t> of a </a:t>
            </a:r>
            <a:r>
              <a:rPr lang="fr-FR" sz="1200" dirty="0" err="1">
                <a:solidFill>
                  <a:schemeClr val="accent2">
                    <a:lumMod val="50000"/>
                  </a:schemeClr>
                </a:solidFill>
                <a:latin typeface="Calibri" charset="0"/>
                <a:ea typeface="Calibri" charset="0"/>
                <a:cs typeface="Calibri" charset="0"/>
              </a:rPr>
              <a:t>policy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assume that the </a:t>
            </a:r>
            <a:r>
              <a:rPr lang="fr-FR" sz="1200" dirty="0" err="1">
                <a:solidFill>
                  <a:schemeClr val="accent2">
                    <a:lumMod val="50000"/>
                  </a:schemeClr>
                </a:solidFill>
                <a:latin typeface="Calibri" charset="0"/>
                <a:ea typeface="Calibri" charset="0"/>
                <a:cs typeface="Calibri" charset="0"/>
              </a:rPr>
              <a:t>personal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cost</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using</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different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tools</a:t>
            </a:r>
            <a:r>
              <a:rPr lang="fr-FR" sz="1200" dirty="0">
                <a:solidFill>
                  <a:schemeClr val="accent2">
                    <a:lumMod val="50000"/>
                  </a:schemeClr>
                </a:solidFill>
                <a:latin typeface="Calibri" charset="0"/>
                <a:ea typeface="Calibri" charset="0"/>
                <a:cs typeface="Calibri" charset="0"/>
              </a:rPr>
              <a:t> and infrastructures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created</a:t>
            </a:r>
            <a:r>
              <a:rPr lang="fr-FR" sz="1200" dirty="0">
                <a:solidFill>
                  <a:schemeClr val="accent2">
                    <a:lumMod val="50000"/>
                  </a:schemeClr>
                </a:solidFill>
                <a:latin typeface="Calibri" charset="0"/>
                <a:ea typeface="Calibri" charset="0"/>
                <a:cs typeface="Calibri" charset="0"/>
              </a:rPr>
              <a:t>” is in a middle range of </a:t>
            </a:r>
            <a:r>
              <a:rPr lang="fr-FR" sz="1200" dirty="0" err="1">
                <a:solidFill>
                  <a:schemeClr val="accent2">
                    <a:lumMod val="50000"/>
                  </a:schemeClr>
                </a:solidFill>
                <a:latin typeface="Calibri" charset="0"/>
                <a:ea typeface="Calibri" charset="0"/>
                <a:cs typeface="Calibri" charset="0"/>
              </a:rPr>
              <a:t>difficulty</a:t>
            </a:r>
            <a:r>
              <a:rPr lang="fr-FR" sz="1200" dirty="0">
                <a:solidFill>
                  <a:schemeClr val="accent2">
                    <a:lumMod val="50000"/>
                  </a:schemeClr>
                </a:solidFill>
                <a:latin typeface="Calibri" charset="0"/>
                <a:ea typeface="Calibri" charset="0"/>
                <a:cs typeface="Calibri" charset="0"/>
              </a:rPr>
              <a:t>. Our </a:t>
            </a:r>
            <a:r>
              <a:rPr lang="fr-FR" sz="1200" dirty="0" err="1">
                <a:solidFill>
                  <a:schemeClr val="accent2">
                    <a:lumMod val="50000"/>
                  </a:schemeClr>
                </a:solidFill>
                <a:latin typeface="Calibri" charset="0"/>
                <a:ea typeface="Calibri" charset="0"/>
                <a:cs typeface="Calibri" charset="0"/>
              </a:rPr>
              <a:t>incentive</a:t>
            </a:r>
            <a:r>
              <a:rPr lang="fr-FR" sz="1200" dirty="0">
                <a:solidFill>
                  <a:schemeClr val="accent2">
                    <a:lumMod val="50000"/>
                  </a:schemeClr>
                </a:solidFill>
                <a:latin typeface="Calibri" charset="0"/>
                <a:ea typeface="Calibri" charset="0"/>
                <a:cs typeface="Calibri" charset="0"/>
              </a:rPr>
              <a:t> program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aim</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promote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environmental</a:t>
            </a:r>
            <a:r>
              <a:rPr lang="fr-FR" sz="1200" dirty="0">
                <a:solidFill>
                  <a:schemeClr val="accent2">
                    <a:lumMod val="50000"/>
                  </a:schemeClr>
                </a:solidFill>
                <a:latin typeface="Calibri" charset="0"/>
                <a:ea typeface="Calibri" charset="0"/>
                <a:cs typeface="Calibri" charset="0"/>
              </a:rPr>
              <a:t> change and a </a:t>
            </a:r>
            <a:r>
              <a:rPr lang="fr-FR" sz="1200" dirty="0" err="1">
                <a:solidFill>
                  <a:schemeClr val="accent2">
                    <a:lumMod val="50000"/>
                  </a:schemeClr>
                </a:solidFill>
                <a:latin typeface="Calibri" charset="0"/>
                <a:ea typeface="Calibri" charset="0"/>
                <a:cs typeface="Calibri" charset="0"/>
              </a:rPr>
              <a:t>responsible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consideration</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garbage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waste</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recycling</a:t>
            </a:r>
            <a:r>
              <a:rPr lang="fr-FR" sz="1200" dirty="0">
                <a:solidFill>
                  <a:schemeClr val="accent2">
                    <a:lumMod val="50000"/>
                  </a:schemeClr>
                </a:solidFill>
                <a:latin typeface="Calibri" charset="0"/>
                <a:ea typeface="Calibri" charset="0"/>
                <a:cs typeface="Calibri" charset="0"/>
              </a:rPr>
              <a:t>. Therefore,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want</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involve</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different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actors</a:t>
            </a:r>
            <a:r>
              <a:rPr lang="fr-FR" sz="1200" dirty="0">
                <a:solidFill>
                  <a:schemeClr val="accent2">
                    <a:lumMod val="50000"/>
                  </a:schemeClr>
                </a:solidFill>
                <a:latin typeface="Calibri" charset="0"/>
                <a:ea typeface="Calibri" charset="0"/>
                <a:cs typeface="Calibri" charset="0"/>
              </a:rPr>
              <a:t> that compose the social </a:t>
            </a:r>
            <a:r>
              <a:rPr lang="fr-FR" sz="1200" dirty="0" err="1">
                <a:solidFill>
                  <a:schemeClr val="accent2">
                    <a:lumMod val="50000"/>
                  </a:schemeClr>
                </a:solidFill>
                <a:latin typeface="Calibri" charset="0"/>
                <a:ea typeface="Calibri" charset="0"/>
                <a:cs typeface="Calibri" charset="0"/>
              </a:rPr>
              <a:t>ecosystem</a:t>
            </a:r>
            <a:r>
              <a:rPr lang="fr-FR" sz="1200" dirty="0">
                <a:solidFill>
                  <a:schemeClr val="accent2">
                    <a:lumMod val="50000"/>
                  </a:schemeClr>
                </a:solidFill>
                <a:latin typeface="Calibri" charset="0"/>
                <a:ea typeface="Calibri" charset="0"/>
                <a:cs typeface="Calibri" charset="0"/>
              </a:rPr>
              <a:t>:</a:t>
            </a:r>
          </a:p>
          <a:p>
            <a:r>
              <a:rPr lang="fr-FR" dirty="0"/>
              <a:t/>
            </a:r>
            <a:br>
              <a:rPr lang="fr-FR" dirty="0"/>
            </a:br>
            <a:endParaRPr lang="fr-FR" dirty="0"/>
          </a:p>
        </p:txBody>
      </p:sp>
      <p:sp>
        <p:nvSpPr>
          <p:cNvPr id="5" name="ZoneTexte 4"/>
          <p:cNvSpPr txBox="1"/>
          <p:nvPr/>
        </p:nvSpPr>
        <p:spPr>
          <a:xfrm>
            <a:off x="6889898" y="1424762"/>
            <a:ext cx="5302102" cy="5262979"/>
          </a:xfrm>
          <a:prstGeom prst="rect">
            <a:avLst/>
          </a:prstGeom>
          <a:noFill/>
        </p:spPr>
        <p:txBody>
          <a:bodyPr wrap="square" rtlCol="0">
            <a:spAutoFit/>
          </a:bodyPr>
          <a:lstStyle/>
          <a:p>
            <a:pPr algn="just"/>
            <a:r>
              <a:rPr lang="fr-FR" sz="1200" dirty="0">
                <a:latin typeface="Calibri" charset="0"/>
                <a:ea typeface="Calibri" charset="0"/>
                <a:cs typeface="Calibri" charset="0"/>
              </a:rPr>
              <a:t>· </a:t>
            </a:r>
            <a:r>
              <a:rPr lang="fr-FR" sz="1200" dirty="0">
                <a:solidFill>
                  <a:schemeClr val="accent2">
                    <a:lumMod val="50000"/>
                  </a:schemeClr>
                </a:solidFill>
                <a:latin typeface="Calibri" charset="0"/>
                <a:ea typeface="Calibri" charset="0"/>
                <a:cs typeface="Calibri" charset="0"/>
              </a:rPr>
              <a:t>       </a:t>
            </a:r>
            <a:r>
              <a:rPr lang="fr-FR" sz="1200" b="1" dirty="0">
                <a:solidFill>
                  <a:schemeClr val="accent2">
                    <a:lumMod val="50000"/>
                  </a:schemeClr>
                </a:solidFill>
                <a:latin typeface="Calibri" charset="0"/>
                <a:ea typeface="Calibri" charset="0"/>
                <a:cs typeface="Calibri" charset="0"/>
              </a:rPr>
              <a:t> The State:</a:t>
            </a:r>
            <a:endParaRPr lang="fr-FR" sz="1200" dirty="0">
              <a:solidFill>
                <a:schemeClr val="accent2">
                  <a:lumMod val="50000"/>
                </a:schemeClr>
              </a:solidFill>
              <a:latin typeface="Calibri" charset="0"/>
              <a:ea typeface="Calibri" charset="0"/>
              <a:cs typeface="Calibri" charset="0"/>
            </a:endParaRPr>
          </a:p>
          <a:p>
            <a:pPr algn="just"/>
            <a:r>
              <a:rPr lang="fr-FR" sz="1200" dirty="0">
                <a:solidFill>
                  <a:schemeClr val="accent2">
                    <a:lumMod val="50000"/>
                  </a:schemeClr>
                </a:solidFill>
                <a:latin typeface="Calibri" charset="0"/>
                <a:ea typeface="Calibri" charset="0"/>
                <a:cs typeface="Calibri" charset="0"/>
              </a:rPr>
              <a:t>The state must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the main </a:t>
            </a:r>
            <a:r>
              <a:rPr lang="fr-FR" sz="1200" dirty="0" err="1">
                <a:solidFill>
                  <a:schemeClr val="accent2">
                    <a:lumMod val="50000"/>
                  </a:schemeClr>
                </a:solidFill>
                <a:latin typeface="Calibri" charset="0"/>
                <a:ea typeface="Calibri" charset="0"/>
                <a:cs typeface="Calibri" charset="0"/>
              </a:rPr>
              <a:t>actor</a:t>
            </a:r>
            <a:r>
              <a:rPr lang="fr-FR" sz="1200" dirty="0">
                <a:solidFill>
                  <a:schemeClr val="accent2">
                    <a:lumMod val="50000"/>
                  </a:schemeClr>
                </a:solidFill>
                <a:latin typeface="Calibri" charset="0"/>
                <a:ea typeface="Calibri" charset="0"/>
                <a:cs typeface="Calibri" charset="0"/>
              </a:rPr>
              <a:t> as </a:t>
            </a:r>
            <a:r>
              <a:rPr lang="fr-FR" sz="1200" dirty="0" err="1">
                <a:solidFill>
                  <a:schemeClr val="accent2">
                    <a:lumMod val="50000"/>
                  </a:schemeClr>
                </a:solidFill>
                <a:latin typeface="Calibri" charset="0"/>
                <a:ea typeface="Calibri" charset="0"/>
                <a:cs typeface="Calibri" charset="0"/>
              </a:rPr>
              <a:t>much</a:t>
            </a:r>
            <a:r>
              <a:rPr lang="fr-FR" sz="1200" dirty="0">
                <a:solidFill>
                  <a:schemeClr val="accent2">
                    <a:lumMod val="50000"/>
                  </a:schemeClr>
                </a:solidFill>
                <a:latin typeface="Calibri" charset="0"/>
                <a:ea typeface="Calibri" charset="0"/>
                <a:cs typeface="Calibri" charset="0"/>
              </a:rPr>
              <a:t> on the infrastructures as the finances that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allow</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develop</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project</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role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embraced</a:t>
            </a:r>
            <a:r>
              <a:rPr lang="fr-FR" sz="1200" dirty="0">
                <a:solidFill>
                  <a:schemeClr val="accent2">
                    <a:lumMod val="50000"/>
                  </a:schemeClr>
                </a:solidFill>
                <a:latin typeface="Calibri" charset="0"/>
                <a:ea typeface="Calibri" charset="0"/>
                <a:cs typeface="Calibri" charset="0"/>
              </a:rPr>
              <a:t> by the state </a:t>
            </a:r>
            <a:r>
              <a:rPr lang="fr-FR" sz="1200" dirty="0" err="1">
                <a:solidFill>
                  <a:schemeClr val="accent2">
                    <a:lumMod val="50000"/>
                  </a:schemeClr>
                </a:solidFill>
                <a:latin typeface="Calibri" charset="0"/>
                <a:ea typeface="Calibri" charset="0"/>
                <a:cs typeface="Calibri" charset="0"/>
              </a:rPr>
              <a:t>entity</a:t>
            </a:r>
            <a:r>
              <a:rPr lang="fr-FR" sz="1200" dirty="0">
                <a:solidFill>
                  <a:schemeClr val="accent2">
                    <a:lumMod val="50000"/>
                  </a:schemeClr>
                </a:solidFill>
                <a:latin typeface="Calibri" charset="0"/>
                <a:ea typeface="Calibri" charset="0"/>
                <a:cs typeface="Calibri" charset="0"/>
              </a:rPr>
              <a:t> is </a:t>
            </a:r>
            <a:r>
              <a:rPr lang="fr-FR" sz="1200" dirty="0" err="1">
                <a:solidFill>
                  <a:schemeClr val="accent2">
                    <a:lumMod val="50000"/>
                  </a:schemeClr>
                </a:solidFill>
                <a:latin typeface="Calibri" charset="0"/>
                <a:ea typeface="Calibri" charset="0"/>
                <a:cs typeface="Calibri" charset="0"/>
              </a:rPr>
              <a:t>also</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ensure</a:t>
            </a:r>
            <a:r>
              <a:rPr lang="fr-FR" sz="1200" dirty="0">
                <a:solidFill>
                  <a:schemeClr val="accent2">
                    <a:lumMod val="50000"/>
                  </a:schemeClr>
                </a:solidFill>
                <a:latin typeface="Calibri" charset="0"/>
                <a:ea typeface="Calibri" charset="0"/>
                <a:cs typeface="Calibri" charset="0"/>
              </a:rPr>
              <a:t> major </a:t>
            </a:r>
            <a:r>
              <a:rPr lang="fr-FR" sz="1200" dirty="0" err="1">
                <a:solidFill>
                  <a:schemeClr val="accent2">
                    <a:lumMod val="50000"/>
                  </a:schemeClr>
                </a:solidFill>
                <a:latin typeface="Calibri" charset="0"/>
                <a:ea typeface="Calibri" charset="0"/>
                <a:cs typeface="Calibri" charset="0"/>
              </a:rPr>
              <a:t>incentives</a:t>
            </a:r>
            <a:r>
              <a:rPr lang="fr-FR" sz="1200" dirty="0">
                <a:solidFill>
                  <a:schemeClr val="accent2">
                    <a:lumMod val="50000"/>
                  </a:schemeClr>
                </a:solidFill>
                <a:latin typeface="Calibri" charset="0"/>
                <a:ea typeface="Calibri" charset="0"/>
                <a:cs typeface="Calibri" charset="0"/>
              </a:rPr>
              <a:t> as a stimulus for the test </a:t>
            </a:r>
            <a:r>
              <a:rPr lang="fr-FR" sz="1200" dirty="0" err="1">
                <a:solidFill>
                  <a:schemeClr val="accent2">
                    <a:lumMod val="50000"/>
                  </a:schemeClr>
                </a:solidFill>
                <a:latin typeface="Calibri" charset="0"/>
                <a:ea typeface="Calibri" charset="0"/>
                <a:cs typeface="Calibri" charset="0"/>
              </a:rPr>
              <a:t>families</a:t>
            </a:r>
            <a:r>
              <a:rPr lang="fr-FR" sz="1200" dirty="0">
                <a:solidFill>
                  <a:schemeClr val="accent2">
                    <a:lumMod val="50000"/>
                  </a:schemeClr>
                </a:solidFill>
                <a:latin typeface="Calibri" charset="0"/>
                <a:ea typeface="Calibri" charset="0"/>
                <a:cs typeface="Calibri" charset="0"/>
              </a:rPr>
              <a:t>. There are </a:t>
            </a:r>
            <a:r>
              <a:rPr lang="fr-FR" sz="1200" dirty="0" err="1">
                <a:solidFill>
                  <a:schemeClr val="accent2">
                    <a:lumMod val="50000"/>
                  </a:schemeClr>
                </a:solidFill>
                <a:latin typeface="Calibri" charset="0"/>
                <a:ea typeface="Calibri" charset="0"/>
                <a:cs typeface="Calibri" charset="0"/>
              </a:rPr>
              <a:t>various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elements</a:t>
            </a:r>
            <a:r>
              <a:rPr lang="fr-FR" sz="1200" dirty="0">
                <a:solidFill>
                  <a:schemeClr val="accent2">
                    <a:lumMod val="50000"/>
                  </a:schemeClr>
                </a:solidFill>
                <a:latin typeface="Calibri" charset="0"/>
                <a:ea typeface="Calibri" charset="0"/>
                <a:cs typeface="Calibri" charset="0"/>
              </a:rPr>
              <a:t> on which the </a:t>
            </a:r>
            <a:r>
              <a:rPr lang="fr-FR" sz="1200" dirty="0" err="1">
                <a:solidFill>
                  <a:schemeClr val="accent2">
                    <a:lumMod val="50000"/>
                  </a:schemeClr>
                </a:solidFill>
                <a:latin typeface="Calibri" charset="0"/>
                <a:ea typeface="Calibri" charset="0"/>
                <a:cs typeface="Calibri" charset="0"/>
              </a:rPr>
              <a:t>incentive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bases. One of the </a:t>
            </a:r>
            <a:r>
              <a:rPr lang="fr-FR" sz="1200" dirty="0" err="1">
                <a:solidFill>
                  <a:schemeClr val="accent2">
                    <a:lumMod val="50000"/>
                  </a:schemeClr>
                </a:solidFill>
                <a:latin typeface="Calibri" charset="0"/>
                <a:ea typeface="Calibri" charset="0"/>
                <a:cs typeface="Calibri" charset="0"/>
              </a:rPr>
              <a:t>idea</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had</a:t>
            </a:r>
            <a:r>
              <a:rPr lang="fr-FR" sz="1200" dirty="0">
                <a:solidFill>
                  <a:schemeClr val="accent2">
                    <a:lumMod val="50000"/>
                  </a:schemeClr>
                </a:solidFill>
                <a:latin typeface="Calibri" charset="0"/>
                <a:ea typeface="Calibri" charset="0"/>
                <a:cs typeface="Calibri" charset="0"/>
              </a:rPr>
              <a:t> are on discounts for the </a:t>
            </a:r>
            <a:r>
              <a:rPr lang="fr-FR" sz="1200" dirty="0" err="1">
                <a:solidFill>
                  <a:schemeClr val="accent2">
                    <a:lumMod val="50000"/>
                  </a:schemeClr>
                </a:solidFill>
                <a:latin typeface="Calibri" charset="0"/>
                <a:ea typeface="Calibri" charset="0"/>
                <a:cs typeface="Calibri" charset="0"/>
              </a:rPr>
              <a:t>pass</a:t>
            </a:r>
            <a:r>
              <a:rPr lang="fr-FR" sz="1200" dirty="0">
                <a:solidFill>
                  <a:schemeClr val="accent2">
                    <a:lumMod val="50000"/>
                  </a:schemeClr>
                </a:solidFill>
                <a:latin typeface="Calibri" charset="0"/>
                <a:ea typeface="Calibri" charset="0"/>
                <a:cs typeface="Calibri" charset="0"/>
              </a:rPr>
              <a:t> Navigo, taxes or in </a:t>
            </a:r>
            <a:r>
              <a:rPr lang="fr-FR" sz="1200" dirty="0" err="1">
                <a:solidFill>
                  <a:schemeClr val="accent2">
                    <a:lumMod val="50000"/>
                  </a:schemeClr>
                </a:solidFill>
                <a:latin typeface="Calibri" charset="0"/>
                <a:ea typeface="Calibri" charset="0"/>
                <a:cs typeface="Calibri" charset="0"/>
              </a:rPr>
              <a:t>general</a:t>
            </a:r>
            <a:r>
              <a:rPr lang="fr-FR" sz="1200" dirty="0">
                <a:solidFill>
                  <a:schemeClr val="accent2">
                    <a:lumMod val="50000"/>
                  </a:schemeClr>
                </a:solidFill>
                <a:latin typeface="Calibri" charset="0"/>
                <a:ea typeface="Calibri" charset="0"/>
                <a:cs typeface="Calibri" charset="0"/>
              </a:rPr>
              <a:t> public infrastructures. As in </a:t>
            </a:r>
            <a:r>
              <a:rPr lang="fr-FR" sz="1200" dirty="0" err="1">
                <a:solidFill>
                  <a:schemeClr val="accent2">
                    <a:lumMod val="50000"/>
                  </a:schemeClr>
                </a:solidFill>
                <a:latin typeface="Calibri" charset="0"/>
                <a:ea typeface="Calibri" charset="0"/>
                <a:cs typeface="Calibri" charset="0"/>
              </a:rPr>
              <a:t>general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citizens</a:t>
            </a:r>
            <a:r>
              <a:rPr lang="fr-FR" sz="1200" dirty="0">
                <a:solidFill>
                  <a:schemeClr val="accent2">
                    <a:lumMod val="50000"/>
                  </a:schemeClr>
                </a:solidFill>
                <a:latin typeface="Calibri" charset="0"/>
                <a:ea typeface="Calibri" charset="0"/>
                <a:cs typeface="Calibri" charset="0"/>
              </a:rPr>
              <a:t> use state </a:t>
            </a:r>
            <a:r>
              <a:rPr lang="fr-FR" sz="1200" dirty="0" err="1">
                <a:solidFill>
                  <a:schemeClr val="accent2">
                    <a:lumMod val="50000"/>
                  </a:schemeClr>
                </a:solidFill>
                <a:latin typeface="Calibri" charset="0"/>
                <a:ea typeface="Calibri" charset="0"/>
                <a:cs typeface="Calibri" charset="0"/>
              </a:rPr>
              <a:t>equipment</a:t>
            </a:r>
            <a:r>
              <a:rPr lang="fr-FR" sz="1200" dirty="0">
                <a:solidFill>
                  <a:schemeClr val="accent2">
                    <a:lumMod val="50000"/>
                  </a:schemeClr>
                </a:solidFill>
                <a:latin typeface="Calibri" charset="0"/>
                <a:ea typeface="Calibri" charset="0"/>
                <a:cs typeface="Calibri" charset="0"/>
              </a:rPr>
              <a:t> on a </a:t>
            </a:r>
            <a:r>
              <a:rPr lang="fr-FR" sz="1200" dirty="0" err="1">
                <a:solidFill>
                  <a:schemeClr val="accent2">
                    <a:lumMod val="50000"/>
                  </a:schemeClr>
                </a:solidFill>
                <a:latin typeface="Calibri" charset="0"/>
                <a:ea typeface="Calibri" charset="0"/>
                <a:cs typeface="Calibri" charset="0"/>
              </a:rPr>
              <a:t>daily</a:t>
            </a:r>
            <a:r>
              <a:rPr lang="fr-FR" sz="1200" dirty="0">
                <a:solidFill>
                  <a:schemeClr val="accent2">
                    <a:lumMod val="50000"/>
                  </a:schemeClr>
                </a:solidFill>
                <a:latin typeface="Calibri" charset="0"/>
                <a:ea typeface="Calibri" charset="0"/>
                <a:cs typeface="Calibri" charset="0"/>
              </a:rPr>
              <a:t> bases it </a:t>
            </a:r>
            <a:r>
              <a:rPr lang="fr-FR" sz="1200" dirty="0" err="1">
                <a:solidFill>
                  <a:schemeClr val="accent2">
                    <a:lumMod val="50000"/>
                  </a:schemeClr>
                </a:solidFill>
                <a:latin typeface="Calibri" charset="0"/>
                <a:ea typeface="Calibri" charset="0"/>
                <a:cs typeface="Calibri" charset="0"/>
              </a:rPr>
              <a:t>could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path</a:t>
            </a:r>
            <a:r>
              <a:rPr lang="fr-FR" sz="1200" dirty="0">
                <a:solidFill>
                  <a:schemeClr val="accent2">
                    <a:lumMod val="50000"/>
                  </a:schemeClr>
                </a:solidFill>
                <a:latin typeface="Calibri" charset="0"/>
                <a:ea typeface="Calibri" charset="0"/>
                <a:cs typeface="Calibri" charset="0"/>
              </a:rPr>
              <a:t> to explore.</a:t>
            </a:r>
          </a:p>
          <a:p>
            <a:pPr algn="just"/>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a:solidFill>
                  <a:schemeClr val="accent2">
                    <a:lumMod val="50000"/>
                  </a:schemeClr>
                </a:solidFill>
                <a:latin typeface="Calibri" charset="0"/>
                <a:ea typeface="Calibri" charset="0"/>
                <a:cs typeface="Calibri" charset="0"/>
              </a:rPr>
              <a:t>·       </a:t>
            </a:r>
            <a:r>
              <a:rPr lang="fr-FR" sz="1200" b="1" dirty="0">
                <a:solidFill>
                  <a:schemeClr val="accent2">
                    <a:lumMod val="50000"/>
                  </a:schemeClr>
                </a:solidFill>
                <a:latin typeface="Calibri" charset="0"/>
                <a:ea typeface="Calibri" charset="0"/>
                <a:cs typeface="Calibri" charset="0"/>
              </a:rPr>
              <a:t>  The </a:t>
            </a:r>
            <a:r>
              <a:rPr lang="fr-FR" sz="1200" b="1" dirty="0" err="1">
                <a:solidFill>
                  <a:schemeClr val="accent2">
                    <a:lumMod val="50000"/>
                  </a:schemeClr>
                </a:solidFill>
                <a:latin typeface="Calibri" charset="0"/>
                <a:ea typeface="Calibri" charset="0"/>
                <a:cs typeface="Calibri" charset="0"/>
              </a:rPr>
              <a:t>companies</a:t>
            </a:r>
            <a:r>
              <a:rPr lang="fr-FR" sz="1200" b="1" dirty="0">
                <a:solidFill>
                  <a:schemeClr val="accent2">
                    <a:lumMod val="50000"/>
                  </a:schemeClr>
                </a:solidFill>
                <a:latin typeface="Calibri" charset="0"/>
                <a:ea typeface="Calibri" charset="0"/>
                <a:cs typeface="Calibri" charset="0"/>
              </a:rPr>
              <a:t>:</a:t>
            </a:r>
            <a:endParaRPr lang="fr-FR" sz="1200" dirty="0">
              <a:solidFill>
                <a:schemeClr val="accent2">
                  <a:lumMod val="50000"/>
                </a:schemeClr>
              </a:solidFill>
              <a:latin typeface="Calibri" charset="0"/>
              <a:ea typeface="Calibri" charset="0"/>
              <a:cs typeface="Calibri" charset="0"/>
            </a:endParaRPr>
          </a:p>
          <a:p>
            <a:pPr algn="just"/>
            <a:r>
              <a:rPr lang="fr-FR" sz="1200" dirty="0" err="1">
                <a:solidFill>
                  <a:schemeClr val="accent2">
                    <a:lumMod val="50000"/>
                  </a:schemeClr>
                </a:solidFill>
                <a:latin typeface="Calibri" charset="0"/>
                <a:ea typeface="Calibri" charset="0"/>
                <a:cs typeface="Calibri" charset="0"/>
              </a:rPr>
              <a:t>According</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communication and marketing classes,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realized</a:t>
            </a:r>
            <a:r>
              <a:rPr lang="fr-FR" sz="1200" dirty="0">
                <a:solidFill>
                  <a:schemeClr val="accent2">
                    <a:lumMod val="50000"/>
                  </a:schemeClr>
                </a:solidFill>
                <a:latin typeface="Calibri" charset="0"/>
                <a:ea typeface="Calibri" charset="0"/>
                <a:cs typeface="Calibri" charset="0"/>
              </a:rPr>
              <a:t> the importance of </a:t>
            </a:r>
            <a:r>
              <a:rPr lang="fr-FR" sz="1200" dirty="0" err="1">
                <a:solidFill>
                  <a:schemeClr val="accent2">
                    <a:lumMod val="50000"/>
                  </a:schemeClr>
                </a:solidFill>
                <a:latin typeface="Calibri" charset="0"/>
                <a:ea typeface="Calibri" charset="0"/>
                <a:cs typeface="Calibri" charset="0"/>
              </a:rPr>
              <a:t>environmental</a:t>
            </a:r>
            <a:r>
              <a:rPr lang="fr-FR" sz="1200" dirty="0">
                <a:solidFill>
                  <a:schemeClr val="accent2">
                    <a:lumMod val="50000"/>
                  </a:schemeClr>
                </a:solidFill>
                <a:latin typeface="Calibri" charset="0"/>
                <a:ea typeface="Calibri" charset="0"/>
                <a:cs typeface="Calibri" charset="0"/>
              </a:rPr>
              <a:t> compromise as a major key point of a brand opinion </a:t>
            </a:r>
            <a:r>
              <a:rPr lang="fr-FR" sz="1200" dirty="0" err="1">
                <a:solidFill>
                  <a:schemeClr val="accent2">
                    <a:lumMod val="50000"/>
                  </a:schemeClr>
                </a:solidFill>
                <a:latin typeface="Calibri" charset="0"/>
                <a:ea typeface="Calibri" charset="0"/>
                <a:cs typeface="Calibri" charset="0"/>
              </a:rPr>
              <a:t>amongst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users</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subjects</a:t>
            </a:r>
            <a:r>
              <a:rPr lang="fr-FR" sz="1200" dirty="0">
                <a:solidFill>
                  <a:schemeClr val="accent2">
                    <a:lumMod val="50000"/>
                  </a:schemeClr>
                </a:solidFill>
                <a:latin typeface="Calibri" charset="0"/>
                <a:ea typeface="Calibri" charset="0"/>
                <a:cs typeface="Calibri" charset="0"/>
              </a:rPr>
              <a:t>. Major </a:t>
            </a:r>
            <a:r>
              <a:rPr lang="fr-FR" sz="1200" dirty="0" err="1">
                <a:solidFill>
                  <a:schemeClr val="accent2">
                    <a:lumMod val="50000"/>
                  </a:schemeClr>
                </a:solidFill>
                <a:latin typeface="Calibri" charset="0"/>
                <a:ea typeface="Calibri" charset="0"/>
                <a:cs typeface="Calibri" charset="0"/>
              </a:rPr>
              <a:t>companies</a:t>
            </a:r>
            <a:r>
              <a:rPr lang="fr-FR" sz="1200" dirty="0">
                <a:solidFill>
                  <a:schemeClr val="accent2">
                    <a:lumMod val="50000"/>
                  </a:schemeClr>
                </a:solidFill>
                <a:latin typeface="Calibri" charset="0"/>
                <a:ea typeface="Calibri" charset="0"/>
                <a:cs typeface="Calibri" charset="0"/>
              </a:rPr>
              <a:t> have </a:t>
            </a:r>
            <a:r>
              <a:rPr lang="fr-FR" sz="1200" dirty="0" err="1">
                <a:solidFill>
                  <a:schemeClr val="accent2">
                    <a:lumMod val="50000"/>
                  </a:schemeClr>
                </a:solidFill>
                <a:latin typeface="Calibri" charset="0"/>
                <a:ea typeface="Calibri" charset="0"/>
                <a:cs typeface="Calibri" charset="0"/>
              </a:rPr>
              <a:t>adapted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communication </a:t>
            </a:r>
            <a:r>
              <a:rPr lang="fr-FR" sz="1200" dirty="0" err="1">
                <a:solidFill>
                  <a:schemeClr val="accent2">
                    <a:lumMod val="50000"/>
                  </a:schemeClr>
                </a:solidFill>
                <a:latin typeface="Calibri" charset="0"/>
                <a:ea typeface="Calibri" charset="0"/>
                <a:cs typeface="Calibri" charset="0"/>
              </a:rPr>
              <a:t>strategies</a:t>
            </a:r>
            <a:r>
              <a:rPr lang="fr-FR" sz="1200" dirty="0">
                <a:solidFill>
                  <a:schemeClr val="accent2">
                    <a:lumMod val="50000"/>
                  </a:schemeClr>
                </a:solidFill>
                <a:latin typeface="Calibri" charset="0"/>
                <a:ea typeface="Calibri" charset="0"/>
                <a:cs typeface="Calibri" charset="0"/>
              </a:rPr>
              <a:t> to match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the expectation of the civil society. A trivial, but </a:t>
            </a:r>
            <a:r>
              <a:rPr lang="fr-FR" sz="1200" dirty="0" err="1">
                <a:solidFill>
                  <a:schemeClr val="accent2">
                    <a:lumMod val="50000"/>
                  </a:schemeClr>
                </a:solidFill>
                <a:latin typeface="Calibri" charset="0"/>
                <a:ea typeface="Calibri" charset="0"/>
                <a:cs typeface="Calibri" charset="0"/>
              </a:rPr>
              <a:t>nevertheless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true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example</a:t>
            </a:r>
            <a:r>
              <a:rPr lang="fr-FR" sz="1200" dirty="0">
                <a:solidFill>
                  <a:schemeClr val="accent2">
                    <a:lumMod val="50000"/>
                  </a:schemeClr>
                </a:solidFill>
                <a:latin typeface="Calibri" charset="0"/>
                <a:ea typeface="Calibri" charset="0"/>
                <a:cs typeface="Calibri" charset="0"/>
              </a:rPr>
              <a:t> is how McDonald </a:t>
            </a:r>
            <a:r>
              <a:rPr lang="fr-FR" sz="1200" dirty="0" err="1">
                <a:solidFill>
                  <a:schemeClr val="accent2">
                    <a:lumMod val="50000"/>
                  </a:schemeClr>
                </a:solidFill>
                <a:latin typeface="Calibri" charset="0"/>
                <a:ea typeface="Calibri" charset="0"/>
                <a:cs typeface="Calibri" charset="0"/>
              </a:rPr>
              <a:t>payed</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very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careful</a:t>
            </a:r>
            <a:r>
              <a:rPr lang="fr-FR" sz="1200" dirty="0">
                <a:solidFill>
                  <a:schemeClr val="accent2">
                    <a:lumMod val="50000"/>
                  </a:schemeClr>
                </a:solidFill>
                <a:latin typeface="Calibri" charset="0"/>
                <a:ea typeface="Calibri" charset="0"/>
                <a:cs typeface="Calibri" charset="0"/>
              </a:rPr>
              <a:t> attention to the </a:t>
            </a:r>
            <a:r>
              <a:rPr lang="fr-FR" sz="1200" dirty="0" err="1">
                <a:solidFill>
                  <a:schemeClr val="accent2">
                    <a:lumMod val="50000"/>
                  </a:schemeClr>
                </a:solidFill>
                <a:latin typeface="Calibri" charset="0"/>
                <a:ea typeface="Calibri" charset="0"/>
                <a:cs typeface="Calibri" charset="0"/>
              </a:rPr>
              <a:t>subject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previously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mentioned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Taking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into</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consideration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those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factors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think</a:t>
            </a:r>
            <a:r>
              <a:rPr lang="fr-FR" sz="1200" dirty="0">
                <a:solidFill>
                  <a:schemeClr val="accent2">
                    <a:lumMod val="50000"/>
                  </a:schemeClr>
                </a:solidFill>
                <a:latin typeface="Calibri" charset="0"/>
                <a:ea typeface="Calibri" charset="0"/>
                <a:cs typeface="Calibri" charset="0"/>
              </a:rPr>
              <a:t> that </a:t>
            </a:r>
            <a:r>
              <a:rPr lang="fr-FR" sz="1200" dirty="0" err="1">
                <a:solidFill>
                  <a:schemeClr val="accent2">
                    <a:lumMod val="50000"/>
                  </a:schemeClr>
                </a:solidFill>
                <a:latin typeface="Calibri" charset="0"/>
                <a:ea typeface="Calibri" charset="0"/>
                <a:cs typeface="Calibri" charset="0"/>
              </a:rPr>
              <a:t>giving</a:t>
            </a:r>
            <a:r>
              <a:rPr lang="fr-FR" sz="1200" dirty="0">
                <a:solidFill>
                  <a:schemeClr val="accent2">
                    <a:lumMod val="50000"/>
                  </a:schemeClr>
                </a:solidFill>
                <a:latin typeface="Calibri" charset="0"/>
                <a:ea typeface="Calibri" charset="0"/>
                <a:cs typeface="Calibri" charset="0"/>
              </a:rPr>
              <a:t> a chance to </a:t>
            </a:r>
            <a:r>
              <a:rPr lang="fr-FR" sz="1200" dirty="0" err="1">
                <a:solidFill>
                  <a:schemeClr val="accent2">
                    <a:lumMod val="50000"/>
                  </a:schemeClr>
                </a:solidFill>
                <a:latin typeface="Calibri" charset="0"/>
                <a:ea typeface="Calibri" charset="0"/>
                <a:cs typeface="Calibri" charset="0"/>
              </a:rPr>
              <a:t>companies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offer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incentives</a:t>
            </a:r>
            <a:r>
              <a:rPr lang="fr-FR" sz="1200" dirty="0">
                <a:solidFill>
                  <a:schemeClr val="accent2">
                    <a:lumMod val="50000"/>
                  </a:schemeClr>
                </a:solidFill>
                <a:latin typeface="Calibri" charset="0"/>
                <a:ea typeface="Calibri" charset="0"/>
                <a:cs typeface="Calibri" charset="0"/>
              </a:rPr>
              <a:t> on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products</a:t>
            </a:r>
            <a:r>
              <a:rPr lang="fr-FR" sz="1200" dirty="0">
                <a:solidFill>
                  <a:schemeClr val="accent2">
                    <a:lumMod val="50000"/>
                  </a:schemeClr>
                </a:solidFill>
                <a:latin typeface="Calibri" charset="0"/>
                <a:ea typeface="Calibri" charset="0"/>
                <a:cs typeface="Calibri" charset="0"/>
              </a:rPr>
              <a:t>/services </a:t>
            </a:r>
            <a:r>
              <a:rPr lang="fr-FR" sz="1200" dirty="0" err="1">
                <a:solidFill>
                  <a:schemeClr val="accent2">
                    <a:lumMod val="50000"/>
                  </a:schemeClr>
                </a:solidFill>
                <a:latin typeface="Calibri" charset="0"/>
                <a:ea typeface="Calibri" charset="0"/>
                <a:cs typeface="Calibri" charset="0"/>
              </a:rPr>
              <a:t>could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considered</a:t>
            </a:r>
            <a:r>
              <a:rPr lang="fr-FR" sz="1200" dirty="0">
                <a:solidFill>
                  <a:schemeClr val="accent2">
                    <a:lumMod val="50000"/>
                  </a:schemeClr>
                </a:solidFill>
                <a:latin typeface="Calibri" charset="0"/>
                <a:ea typeface="Calibri" charset="0"/>
                <a:cs typeface="Calibri" charset="0"/>
              </a:rPr>
              <a:t> as a </a:t>
            </a:r>
            <a:r>
              <a:rPr lang="fr-FR" sz="1200" dirty="0" err="1">
                <a:solidFill>
                  <a:schemeClr val="accent2">
                    <a:lumMod val="50000"/>
                  </a:schemeClr>
                </a:solidFill>
                <a:latin typeface="Calibri" charset="0"/>
                <a:ea typeface="Calibri" charset="0"/>
                <a:cs typeface="Calibri" charset="0"/>
              </a:rPr>
              <a:t>win-win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relationship</a:t>
            </a:r>
            <a:r>
              <a:rPr lang="fr-FR" sz="1200" dirty="0">
                <a:solidFill>
                  <a:schemeClr val="accent2">
                    <a:lumMod val="50000"/>
                  </a:schemeClr>
                </a:solidFill>
                <a:latin typeface="Calibri" charset="0"/>
                <a:ea typeface="Calibri" charset="0"/>
                <a:cs typeface="Calibri" charset="0"/>
              </a:rPr>
              <a:t> for </a:t>
            </a:r>
            <a:r>
              <a:rPr lang="fr-FR" sz="1200" dirty="0" err="1">
                <a:solidFill>
                  <a:schemeClr val="accent2">
                    <a:lumMod val="50000"/>
                  </a:schemeClr>
                </a:solidFill>
                <a:latin typeface="Calibri" charset="0"/>
                <a:ea typeface="Calibri" charset="0"/>
                <a:cs typeface="Calibri" charset="0"/>
              </a:rPr>
              <a:t>both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companies</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citizens</a:t>
            </a:r>
            <a:r>
              <a:rPr lang="fr-FR" sz="1200" dirty="0">
                <a:solidFill>
                  <a:schemeClr val="accent2">
                    <a:lumMod val="50000"/>
                  </a:schemeClr>
                </a:solidFill>
                <a:latin typeface="Calibri" charset="0"/>
                <a:ea typeface="Calibri" charset="0"/>
                <a:cs typeface="Calibri" charset="0"/>
              </a:rPr>
              <a:t>.</a:t>
            </a:r>
          </a:p>
          <a:p>
            <a:pPr algn="just"/>
            <a:r>
              <a:rPr lang="fr-FR" sz="1200" dirty="0">
                <a:solidFill>
                  <a:schemeClr val="accent2">
                    <a:lumMod val="50000"/>
                  </a:schemeClr>
                </a:solidFill>
                <a:latin typeface="Calibri" charset="0"/>
                <a:ea typeface="Calibri" charset="0"/>
                <a:cs typeface="Calibri" charset="0"/>
              </a:rPr>
              <a:t>        As a conclusion on the </a:t>
            </a:r>
            <a:r>
              <a:rPr lang="fr-FR" sz="1200" dirty="0" err="1">
                <a:solidFill>
                  <a:schemeClr val="accent2">
                    <a:lumMod val="50000"/>
                  </a:schemeClr>
                </a:solidFill>
                <a:latin typeface="Calibri" charset="0"/>
                <a:ea typeface="Calibri" charset="0"/>
                <a:cs typeface="Calibri" charset="0"/>
              </a:rPr>
              <a:t>incentive</a:t>
            </a:r>
            <a:r>
              <a:rPr lang="fr-FR" sz="1200" dirty="0">
                <a:solidFill>
                  <a:schemeClr val="accent2">
                    <a:lumMod val="50000"/>
                  </a:schemeClr>
                </a:solidFill>
                <a:latin typeface="Calibri" charset="0"/>
                <a:ea typeface="Calibri" charset="0"/>
                <a:cs typeface="Calibri" charset="0"/>
              </a:rPr>
              <a:t> program </a:t>
            </a:r>
            <a:r>
              <a:rPr lang="fr-FR" sz="1200" dirty="0" err="1">
                <a:solidFill>
                  <a:schemeClr val="accent2">
                    <a:lumMod val="50000"/>
                  </a:schemeClr>
                </a:solidFill>
                <a:latin typeface="Calibri" charset="0"/>
                <a:ea typeface="Calibri" charset="0"/>
                <a:cs typeface="Calibri" charset="0"/>
              </a:rPr>
              <a:t>itself</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think</a:t>
            </a:r>
            <a:r>
              <a:rPr lang="fr-FR" sz="1200" dirty="0">
                <a:solidFill>
                  <a:schemeClr val="accent2">
                    <a:lumMod val="50000"/>
                  </a:schemeClr>
                </a:solidFill>
                <a:latin typeface="Calibri" charset="0"/>
                <a:ea typeface="Calibri" charset="0"/>
                <a:cs typeface="Calibri" charset="0"/>
              </a:rPr>
              <a:t> that an inclusive </a:t>
            </a:r>
            <a:r>
              <a:rPr lang="fr-FR" sz="1200" dirty="0" err="1">
                <a:solidFill>
                  <a:schemeClr val="accent2">
                    <a:lumMod val="50000"/>
                  </a:schemeClr>
                </a:solidFill>
                <a:latin typeface="Calibri" charset="0"/>
                <a:ea typeface="Calibri" charset="0"/>
                <a:cs typeface="Calibri" charset="0"/>
              </a:rPr>
              <a:t>approach</a:t>
            </a:r>
            <a:r>
              <a:rPr lang="fr-FR" sz="1200" dirty="0">
                <a:solidFill>
                  <a:schemeClr val="accent2">
                    <a:lumMod val="50000"/>
                  </a:schemeClr>
                </a:solidFill>
                <a:latin typeface="Calibri" charset="0"/>
                <a:ea typeface="Calibri" charset="0"/>
                <a:cs typeface="Calibri" charset="0"/>
              </a:rPr>
              <a:t> of the State and </a:t>
            </a:r>
            <a:r>
              <a:rPr lang="fr-FR" sz="1200" dirty="0" err="1">
                <a:solidFill>
                  <a:schemeClr val="accent2">
                    <a:lumMod val="50000"/>
                  </a:schemeClr>
                </a:solidFill>
                <a:latin typeface="Calibri" charset="0"/>
                <a:ea typeface="Calibri" charset="0"/>
                <a:cs typeface="Calibri" charset="0"/>
              </a:rPr>
              <a:t>private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companies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very</a:t>
            </a:r>
            <a:r>
              <a:rPr lang="fr-FR" sz="1200" dirty="0">
                <a:solidFill>
                  <a:schemeClr val="accent2">
                    <a:lumMod val="50000"/>
                  </a:schemeClr>
                </a:solidFill>
                <a:latin typeface="Calibri" charset="0"/>
                <a:ea typeface="Calibri" charset="0"/>
                <a:cs typeface="Calibri" charset="0"/>
              </a:rPr>
              <a:t> profitable item for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project</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fact</a:t>
            </a:r>
            <a:r>
              <a:rPr lang="fr-FR" sz="1200" dirty="0">
                <a:solidFill>
                  <a:schemeClr val="accent2">
                    <a:lumMod val="50000"/>
                  </a:schemeClr>
                </a:solidFill>
                <a:latin typeface="Calibri" charset="0"/>
                <a:ea typeface="Calibri" charset="0"/>
                <a:cs typeface="Calibri" charset="0"/>
              </a:rPr>
              <a:t>, for </a:t>
            </a:r>
            <a:r>
              <a:rPr lang="fr-FR" sz="1200" dirty="0" err="1">
                <a:solidFill>
                  <a:schemeClr val="accent2">
                    <a:lumMod val="50000"/>
                  </a:schemeClr>
                </a:solidFill>
                <a:latin typeface="Calibri" charset="0"/>
                <a:ea typeface="Calibri" charset="0"/>
                <a:cs typeface="Calibri" charset="0"/>
              </a:rPr>
              <a:t>companies</a:t>
            </a:r>
            <a:r>
              <a:rPr lang="fr-FR" sz="1200" dirty="0">
                <a:solidFill>
                  <a:schemeClr val="accent2">
                    <a:lumMod val="50000"/>
                  </a:schemeClr>
                </a:solidFill>
                <a:latin typeface="Calibri" charset="0"/>
                <a:ea typeface="Calibri" charset="0"/>
                <a:cs typeface="Calibri" charset="0"/>
              </a:rPr>
              <a:t> it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provide</a:t>
            </a:r>
            <a:r>
              <a:rPr lang="fr-FR" sz="1200" dirty="0">
                <a:solidFill>
                  <a:schemeClr val="accent2">
                    <a:lumMod val="50000"/>
                  </a:schemeClr>
                </a:solidFill>
                <a:latin typeface="Calibri" charset="0"/>
                <a:ea typeface="Calibri" charset="0"/>
                <a:cs typeface="Calibri" charset="0"/>
              </a:rPr>
              <a:t> a certain </a:t>
            </a:r>
            <a:r>
              <a:rPr lang="fr-FR" sz="1200" dirty="0" err="1">
                <a:solidFill>
                  <a:schemeClr val="accent2">
                    <a:lumMod val="50000"/>
                  </a:schemeClr>
                </a:solidFill>
                <a:latin typeface="Calibri" charset="0"/>
                <a:ea typeface="Calibri" charset="0"/>
                <a:cs typeface="Calibri" charset="0"/>
              </a:rPr>
              <a:t>visibility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amongst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citizens</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also</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positively</a:t>
            </a:r>
            <a:r>
              <a:rPr lang="fr-FR" sz="1200" dirty="0">
                <a:solidFill>
                  <a:schemeClr val="accent2">
                    <a:lumMod val="50000"/>
                  </a:schemeClr>
                </a:solidFill>
                <a:latin typeface="Calibri" charset="0"/>
                <a:ea typeface="Calibri" charset="0"/>
                <a:cs typeface="Calibri" charset="0"/>
              </a:rPr>
              <a:t> impact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brand image as </a:t>
            </a:r>
            <a:r>
              <a:rPr lang="fr-FR" sz="1200" dirty="0" err="1">
                <a:solidFill>
                  <a:schemeClr val="accent2">
                    <a:lumMod val="50000"/>
                  </a:schemeClr>
                </a:solidFill>
                <a:latin typeface="Calibri" charset="0"/>
                <a:ea typeface="Calibri" charset="0"/>
                <a:cs typeface="Calibri" charset="0"/>
              </a:rPr>
              <a:t>being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involved</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recycling</a:t>
            </a:r>
            <a:r>
              <a:rPr lang="fr-FR" sz="1200" dirty="0">
                <a:solidFill>
                  <a:schemeClr val="accent2">
                    <a:lumMod val="50000"/>
                  </a:schemeClr>
                </a:solidFill>
                <a:latin typeface="Calibri" charset="0"/>
                <a:ea typeface="Calibri" charset="0"/>
                <a:cs typeface="Calibri" charset="0"/>
              </a:rPr>
              <a:t>. On the </a:t>
            </a:r>
            <a:r>
              <a:rPr lang="fr-FR" sz="1200" dirty="0" err="1">
                <a:solidFill>
                  <a:schemeClr val="accent2">
                    <a:lumMod val="50000"/>
                  </a:schemeClr>
                </a:solidFill>
                <a:latin typeface="Calibri" charset="0"/>
                <a:ea typeface="Calibri" charset="0"/>
                <a:cs typeface="Calibri" charset="0"/>
              </a:rPr>
              <a:t>other</a:t>
            </a:r>
            <a:r>
              <a:rPr lang="fr-FR" sz="1200" dirty="0">
                <a:solidFill>
                  <a:schemeClr val="accent2">
                    <a:lumMod val="50000"/>
                  </a:schemeClr>
                </a:solidFill>
                <a:latin typeface="Calibri" charset="0"/>
                <a:ea typeface="Calibri" charset="0"/>
                <a:cs typeface="Calibri" charset="0"/>
              </a:rPr>
              <a:t> hand, a </a:t>
            </a:r>
            <a:r>
              <a:rPr lang="fr-FR" sz="1200" dirty="0" err="1">
                <a:solidFill>
                  <a:schemeClr val="accent2">
                    <a:lumMod val="50000"/>
                  </a:schemeClr>
                </a:solidFill>
                <a:latin typeface="Calibri" charset="0"/>
                <a:ea typeface="Calibri" charset="0"/>
                <a:cs typeface="Calibri" charset="0"/>
              </a:rPr>
              <a:t>various</a:t>
            </a:r>
            <a:r>
              <a:rPr lang="fr-FR" sz="1200" dirty="0">
                <a:solidFill>
                  <a:schemeClr val="accent2">
                    <a:lumMod val="50000"/>
                  </a:schemeClr>
                </a:solidFill>
                <a:latin typeface="Calibri" charset="0"/>
                <a:ea typeface="Calibri" charset="0"/>
                <a:cs typeface="Calibri" charset="0"/>
              </a:rPr>
              <a:t> panel of </a:t>
            </a:r>
            <a:r>
              <a:rPr lang="fr-FR" sz="1200" dirty="0" err="1">
                <a:solidFill>
                  <a:schemeClr val="accent2">
                    <a:lumMod val="50000"/>
                  </a:schemeClr>
                </a:solidFill>
                <a:latin typeface="Calibri" charset="0"/>
                <a:ea typeface="Calibri" charset="0"/>
                <a:cs typeface="Calibri" charset="0"/>
              </a:rPr>
              <a:t>incentives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practical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ones</a:t>
            </a:r>
            <a:r>
              <a:rPr lang="fr-FR" sz="1200" dirty="0">
                <a:solidFill>
                  <a:schemeClr val="accent2">
                    <a:lumMod val="50000"/>
                  </a:schemeClr>
                </a:solidFill>
                <a:latin typeface="Calibri" charset="0"/>
                <a:ea typeface="Calibri" charset="0"/>
                <a:cs typeface="Calibri" charset="0"/>
              </a:rPr>
              <a:t> as the Navigo </a:t>
            </a:r>
            <a:r>
              <a:rPr lang="fr-FR" sz="1200" dirty="0" err="1">
                <a:solidFill>
                  <a:schemeClr val="accent2">
                    <a:lumMod val="50000"/>
                  </a:schemeClr>
                </a:solidFill>
                <a:latin typeface="Calibri" charset="0"/>
                <a:ea typeface="Calibri" charset="0"/>
                <a:cs typeface="Calibri" charset="0"/>
              </a:rPr>
              <a:t>pass</a:t>
            </a:r>
            <a:r>
              <a:rPr lang="fr-FR" sz="1200" dirty="0">
                <a:solidFill>
                  <a:schemeClr val="accent2">
                    <a:lumMod val="50000"/>
                  </a:schemeClr>
                </a:solidFill>
                <a:latin typeface="Calibri" charset="0"/>
                <a:ea typeface="Calibri" charset="0"/>
                <a:cs typeface="Calibri" charset="0"/>
              </a:rPr>
              <a:t> discount or on </a:t>
            </a:r>
            <a:r>
              <a:rPr lang="fr-FR" sz="1200" dirty="0" err="1">
                <a:solidFill>
                  <a:schemeClr val="accent2">
                    <a:lumMod val="50000"/>
                  </a:schemeClr>
                </a:solidFill>
                <a:latin typeface="Calibri" charset="0"/>
                <a:ea typeface="Calibri" charset="0"/>
                <a:cs typeface="Calibri" charset="0"/>
              </a:rPr>
              <a:t>groceries</a:t>
            </a:r>
            <a:r>
              <a:rPr lang="fr-FR" sz="1200" dirty="0">
                <a:solidFill>
                  <a:schemeClr val="accent2">
                    <a:lumMod val="50000"/>
                  </a:schemeClr>
                </a:solidFill>
                <a:latin typeface="Calibri" charset="0"/>
                <a:ea typeface="Calibri" charset="0"/>
                <a:cs typeface="Calibri" charset="0"/>
              </a:rPr>
              <a:t>, but </a:t>
            </a:r>
            <a:r>
              <a:rPr lang="fr-FR" sz="1200" dirty="0" err="1">
                <a:solidFill>
                  <a:schemeClr val="accent2">
                    <a:lumMod val="50000"/>
                  </a:schemeClr>
                </a:solidFill>
                <a:latin typeface="Calibri" charset="0"/>
                <a:ea typeface="Calibri" charset="0"/>
                <a:cs typeface="Calibri" charset="0"/>
              </a:rPr>
              <a:t>also</a:t>
            </a:r>
            <a:r>
              <a:rPr lang="fr-FR" sz="1200" dirty="0">
                <a:solidFill>
                  <a:schemeClr val="accent2">
                    <a:lumMod val="50000"/>
                  </a:schemeClr>
                </a:solidFill>
                <a:latin typeface="Calibri" charset="0"/>
                <a:ea typeface="Calibri" charset="0"/>
                <a:cs typeface="Calibri" charset="0"/>
              </a:rPr>
              <a:t> more “trivial” </a:t>
            </a:r>
            <a:r>
              <a:rPr lang="fr-FR" sz="1200" dirty="0" err="1">
                <a:solidFill>
                  <a:schemeClr val="accent2">
                    <a:lumMod val="50000"/>
                  </a:schemeClr>
                </a:solidFill>
                <a:latin typeface="Calibri" charset="0"/>
                <a:ea typeface="Calibri" charset="0"/>
                <a:cs typeface="Calibri" charset="0"/>
              </a:rPr>
              <a:t>ones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allow</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touch</a:t>
            </a:r>
            <a:r>
              <a:rPr lang="fr-FR" sz="1200" dirty="0">
                <a:solidFill>
                  <a:schemeClr val="accent2">
                    <a:lumMod val="50000"/>
                  </a:schemeClr>
                </a:solidFill>
                <a:latin typeface="Calibri" charset="0"/>
                <a:ea typeface="Calibri" charset="0"/>
                <a:cs typeface="Calibri" charset="0"/>
              </a:rPr>
              <a:t> a major part of the population </a:t>
            </a:r>
            <a:r>
              <a:rPr lang="fr-FR" sz="1200" dirty="0" err="1">
                <a:solidFill>
                  <a:schemeClr val="accent2">
                    <a:lumMod val="50000"/>
                  </a:schemeClr>
                </a:solidFill>
                <a:latin typeface="Calibri" charset="0"/>
                <a:ea typeface="Calibri" charset="0"/>
                <a:cs typeface="Calibri" charset="0"/>
              </a:rPr>
              <a:t>interests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Another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great</a:t>
            </a:r>
            <a:r>
              <a:rPr lang="fr-FR" sz="1200" dirty="0">
                <a:solidFill>
                  <a:schemeClr val="accent2">
                    <a:lumMod val="50000"/>
                  </a:schemeClr>
                </a:solidFill>
                <a:latin typeface="Calibri" charset="0"/>
                <a:ea typeface="Calibri" charset="0"/>
                <a:cs typeface="Calibri" charset="0"/>
              </a:rPr>
              <a:t> impact is a collaboration </a:t>
            </a:r>
            <a:r>
              <a:rPr lang="fr-FR" sz="1200" dirty="0" err="1">
                <a:solidFill>
                  <a:schemeClr val="accent2">
                    <a:lumMod val="50000"/>
                  </a:schemeClr>
                </a:solidFill>
                <a:latin typeface="Calibri" charset="0"/>
                <a:ea typeface="Calibri" charset="0"/>
                <a:cs typeface="Calibri" charset="0"/>
              </a:rPr>
              <a:t>between</a:t>
            </a:r>
            <a:r>
              <a:rPr lang="fr-FR" sz="1200" dirty="0">
                <a:solidFill>
                  <a:schemeClr val="accent2">
                    <a:lumMod val="50000"/>
                  </a:schemeClr>
                </a:solidFill>
                <a:latin typeface="Calibri" charset="0"/>
                <a:ea typeface="Calibri" charset="0"/>
                <a:cs typeface="Calibri" charset="0"/>
              </a:rPr>
              <a:t> 3 major </a:t>
            </a:r>
            <a:r>
              <a:rPr lang="fr-FR" sz="1200" dirty="0" err="1">
                <a:solidFill>
                  <a:schemeClr val="accent2">
                    <a:lumMod val="50000"/>
                  </a:schemeClr>
                </a:solidFill>
                <a:latin typeface="Calibri" charset="0"/>
                <a:ea typeface="Calibri" charset="0"/>
                <a:cs typeface="Calibri" charset="0"/>
              </a:rPr>
              <a:t>actors</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today’s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societies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allowing</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create</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responsible</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successful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policy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Those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incentives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available</a:t>
            </a:r>
            <a:r>
              <a:rPr lang="fr-FR" sz="1200" dirty="0">
                <a:solidFill>
                  <a:schemeClr val="accent2">
                    <a:lumMod val="50000"/>
                  </a:schemeClr>
                </a:solidFill>
                <a:latin typeface="Calibri" charset="0"/>
                <a:ea typeface="Calibri" charset="0"/>
                <a:cs typeface="Calibri" charset="0"/>
              </a:rPr>
              <a:t> on the application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ability</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purchase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them</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through</a:t>
            </a:r>
            <a:r>
              <a:rPr lang="fr-FR" sz="1200" dirty="0">
                <a:solidFill>
                  <a:schemeClr val="accent2">
                    <a:lumMod val="50000"/>
                  </a:schemeClr>
                </a:solidFill>
                <a:latin typeface="Calibri" charset="0"/>
                <a:ea typeface="Calibri" charset="0"/>
                <a:cs typeface="Calibri" charset="0"/>
              </a:rPr>
              <a:t> a system of points.</a:t>
            </a:r>
          </a:p>
        </p:txBody>
      </p:sp>
      <p:sp>
        <p:nvSpPr>
          <p:cNvPr id="7" name="Rectangle 6"/>
          <p:cNvSpPr/>
          <p:nvPr/>
        </p:nvSpPr>
        <p:spPr>
          <a:xfrm>
            <a:off x="3498111" y="1097828"/>
            <a:ext cx="494311" cy="10084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96201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616421" y="1384664"/>
            <a:ext cx="598714" cy="598714"/>
          </a:xfrm>
          <a:prstGeom prst="rect">
            <a:avLst/>
          </a:prstGeom>
        </p:spPr>
      </p:pic>
      <p:pic>
        <p:nvPicPr>
          <p:cNvPr id="3" name="Image 2"/>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414640" y="2346204"/>
            <a:ext cx="755468" cy="755468"/>
          </a:xfrm>
          <a:prstGeom prst="rect">
            <a:avLst/>
          </a:prstGeom>
        </p:spPr>
      </p:pic>
      <p:pic>
        <p:nvPicPr>
          <p:cNvPr id="4" name="Image 3"/>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95986" y="2412275"/>
            <a:ext cx="624840" cy="624840"/>
          </a:xfrm>
          <a:prstGeom prst="rect">
            <a:avLst/>
          </a:prstGeom>
        </p:spPr>
      </p:pic>
      <p:pic>
        <p:nvPicPr>
          <p:cNvPr id="5" name="Image 4"/>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616421" y="3449258"/>
            <a:ext cx="703217" cy="703217"/>
          </a:xfrm>
          <a:prstGeom prst="rect">
            <a:avLst/>
          </a:prstGeom>
        </p:spPr>
      </p:pic>
      <p:pic>
        <p:nvPicPr>
          <p:cNvPr id="6" name="Image 5"/>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616421" y="4834584"/>
            <a:ext cx="783771" cy="783771"/>
          </a:xfrm>
          <a:prstGeom prst="rect">
            <a:avLst/>
          </a:prstGeom>
        </p:spPr>
      </p:pic>
      <p:sp>
        <p:nvSpPr>
          <p:cNvPr id="7" name="ZoneTexte 6"/>
          <p:cNvSpPr txBox="1"/>
          <p:nvPr/>
        </p:nvSpPr>
        <p:spPr>
          <a:xfrm>
            <a:off x="302614" y="678181"/>
            <a:ext cx="7744105" cy="6740307"/>
          </a:xfrm>
          <a:prstGeom prst="rect">
            <a:avLst/>
          </a:prstGeom>
          <a:noFill/>
        </p:spPr>
        <p:txBody>
          <a:bodyPr wrap="square" rtlCol="0">
            <a:spAutoFit/>
          </a:bodyPr>
          <a:lstStyle/>
          <a:p>
            <a:pPr algn="just">
              <a:lnSpc>
                <a:spcPct val="150000"/>
              </a:lnSpc>
            </a:pPr>
            <a:r>
              <a:rPr lang="fr-FR" sz="1200" dirty="0">
                <a:solidFill>
                  <a:schemeClr val="accent2">
                    <a:lumMod val="50000"/>
                  </a:schemeClr>
                </a:solidFill>
                <a:latin typeface="Calibri" charset="0"/>
                <a:ea typeface="Calibri" charset="0"/>
                <a:cs typeface="Calibri" charset="0"/>
              </a:rPr>
              <a:t>To </a:t>
            </a:r>
            <a:r>
              <a:rPr lang="fr-FR" sz="1200" dirty="0" err="1">
                <a:solidFill>
                  <a:schemeClr val="accent2">
                    <a:lumMod val="50000"/>
                  </a:schemeClr>
                </a:solidFill>
                <a:latin typeface="Calibri" charset="0"/>
                <a:ea typeface="Calibri" charset="0"/>
                <a:cs typeface="Calibri" charset="0"/>
              </a:rPr>
              <a:t>create</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realistic</a:t>
            </a:r>
            <a:r>
              <a:rPr lang="fr-FR" sz="1200" dirty="0">
                <a:solidFill>
                  <a:schemeClr val="accent2">
                    <a:lumMod val="50000"/>
                  </a:schemeClr>
                </a:solidFill>
                <a:latin typeface="Calibri" charset="0"/>
                <a:ea typeface="Calibri" charset="0"/>
                <a:cs typeface="Calibri" charset="0"/>
              </a:rPr>
              <a:t> point system,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tried</a:t>
            </a:r>
            <a:r>
              <a:rPr lang="fr-FR" sz="1200" dirty="0">
                <a:solidFill>
                  <a:schemeClr val="accent2">
                    <a:lumMod val="50000"/>
                  </a:schemeClr>
                </a:solidFill>
                <a:latin typeface="Calibri" charset="0"/>
                <a:ea typeface="Calibri" charset="0"/>
                <a:cs typeface="Calibri" charset="0"/>
              </a:rPr>
              <a:t> to contact the </a:t>
            </a:r>
            <a:r>
              <a:rPr lang="fr-FR" sz="1200" dirty="0" err="1">
                <a:solidFill>
                  <a:schemeClr val="accent2">
                    <a:lumMod val="50000"/>
                  </a:schemeClr>
                </a:solidFill>
                <a:latin typeface="Calibri" charset="0"/>
                <a:ea typeface="Calibri" charset="0"/>
                <a:cs typeface="Calibri" charset="0"/>
              </a:rPr>
              <a:t>different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conceptors</a:t>
            </a:r>
            <a:r>
              <a:rPr lang="fr-FR" sz="1200" dirty="0">
                <a:solidFill>
                  <a:schemeClr val="accent2">
                    <a:lumMod val="50000"/>
                  </a:schemeClr>
                </a:solidFill>
                <a:latin typeface="Calibri" charset="0"/>
                <a:ea typeface="Calibri" charset="0"/>
                <a:cs typeface="Calibri" charset="0"/>
              </a:rPr>
              <a:t> of the applications that </a:t>
            </a:r>
            <a:r>
              <a:rPr lang="fr-FR" sz="1200" dirty="0" err="1">
                <a:solidFill>
                  <a:schemeClr val="accent2">
                    <a:lumMod val="50000"/>
                  </a:schemeClr>
                </a:solidFill>
                <a:latin typeface="Calibri" charset="0"/>
                <a:ea typeface="Calibri" charset="0"/>
                <a:cs typeface="Calibri" charset="0"/>
              </a:rPr>
              <a:t>already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exists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listed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beneath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Unfortunately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never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got</a:t>
            </a:r>
            <a:r>
              <a:rPr lang="fr-FR" sz="1200" dirty="0">
                <a:solidFill>
                  <a:schemeClr val="accent2">
                    <a:lumMod val="50000"/>
                  </a:schemeClr>
                </a:solidFill>
                <a:latin typeface="Calibri" charset="0"/>
                <a:ea typeface="Calibri" charset="0"/>
                <a:cs typeface="Calibri" charset="0"/>
              </a:rPr>
              <a:t> an </a:t>
            </a:r>
            <a:r>
              <a:rPr lang="fr-FR" sz="1200" dirty="0" err="1">
                <a:solidFill>
                  <a:schemeClr val="accent2">
                    <a:lumMod val="50000"/>
                  </a:schemeClr>
                </a:solidFill>
                <a:latin typeface="Calibri" charset="0"/>
                <a:ea typeface="Calibri" charset="0"/>
                <a:cs typeface="Calibri" charset="0"/>
              </a:rPr>
              <a:t>answer</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had</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think</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own</a:t>
            </a:r>
            <a:r>
              <a:rPr lang="fr-FR" sz="1200" dirty="0">
                <a:solidFill>
                  <a:schemeClr val="accent2">
                    <a:lumMod val="50000"/>
                  </a:schemeClr>
                </a:solidFill>
                <a:latin typeface="Calibri" charset="0"/>
                <a:ea typeface="Calibri" charset="0"/>
                <a:cs typeface="Calibri" charset="0"/>
              </a:rPr>
              <a:t> system.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first </a:t>
            </a:r>
            <a:r>
              <a:rPr lang="fr-FR" sz="1200" dirty="0" err="1">
                <a:solidFill>
                  <a:schemeClr val="accent2">
                    <a:lumMod val="50000"/>
                  </a:schemeClr>
                </a:solidFill>
                <a:latin typeface="Calibri" charset="0"/>
                <a:ea typeface="Calibri" charset="0"/>
                <a:cs typeface="Calibri" charset="0"/>
              </a:rPr>
              <a:t>thought</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using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statistic</a:t>
            </a:r>
            <a:r>
              <a:rPr lang="fr-FR" sz="1200" dirty="0">
                <a:solidFill>
                  <a:schemeClr val="accent2">
                    <a:lumMod val="50000"/>
                  </a:schemeClr>
                </a:solidFill>
                <a:latin typeface="Calibri" charset="0"/>
                <a:ea typeface="Calibri" charset="0"/>
                <a:cs typeface="Calibri" charset="0"/>
              </a:rPr>
              <a:t> data </a:t>
            </a:r>
            <a:r>
              <a:rPr lang="fr-FR" sz="1200" dirty="0" err="1">
                <a:solidFill>
                  <a:schemeClr val="accent2">
                    <a:lumMod val="50000"/>
                  </a:schemeClr>
                </a:solidFill>
                <a:latin typeface="Calibri" charset="0"/>
                <a:ea typeface="Calibri" charset="0"/>
                <a:cs typeface="Calibri" charset="0"/>
              </a:rPr>
              <a:t>available</a:t>
            </a:r>
            <a:r>
              <a:rPr lang="fr-FR" sz="1200" dirty="0">
                <a:solidFill>
                  <a:schemeClr val="accent2">
                    <a:lumMod val="50000"/>
                  </a:schemeClr>
                </a:solidFill>
                <a:latin typeface="Calibri" charset="0"/>
                <a:ea typeface="Calibri" charset="0"/>
                <a:cs typeface="Calibri" charset="0"/>
              </a:rPr>
              <a:t> in the Insee data base. In </a:t>
            </a:r>
            <a:r>
              <a:rPr lang="fr-FR" sz="1200" dirty="0" err="1">
                <a:solidFill>
                  <a:schemeClr val="accent2">
                    <a:lumMod val="50000"/>
                  </a:schemeClr>
                </a:solidFill>
                <a:latin typeface="Calibri" charset="0"/>
                <a:ea typeface="Calibri" charset="0"/>
                <a:cs typeface="Calibri" charset="0"/>
              </a:rPr>
              <a:t>fact</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average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amount</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waste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produced</a:t>
            </a:r>
            <a:r>
              <a:rPr lang="fr-FR" sz="1200" dirty="0">
                <a:solidFill>
                  <a:schemeClr val="accent2">
                    <a:lumMod val="50000"/>
                  </a:schemeClr>
                </a:solidFill>
                <a:latin typeface="Calibri" charset="0"/>
                <a:ea typeface="Calibri" charset="0"/>
                <a:cs typeface="Calibri" charset="0"/>
              </a:rPr>
              <a:t> by </a:t>
            </a:r>
            <a:r>
              <a:rPr lang="fr-FR" sz="1200" dirty="0" err="1">
                <a:solidFill>
                  <a:schemeClr val="accent2">
                    <a:lumMod val="50000"/>
                  </a:schemeClr>
                </a:solidFill>
                <a:latin typeface="Calibri" charset="0"/>
                <a:ea typeface="Calibri" charset="0"/>
                <a:cs typeface="Calibri" charset="0"/>
              </a:rPr>
              <a:t>families</a:t>
            </a:r>
            <a:r>
              <a:rPr lang="fr-FR" sz="1200" dirty="0">
                <a:solidFill>
                  <a:schemeClr val="accent2">
                    <a:lumMod val="50000"/>
                  </a:schemeClr>
                </a:solidFill>
                <a:latin typeface="Calibri" charset="0"/>
                <a:ea typeface="Calibri" charset="0"/>
                <a:cs typeface="Calibri" charset="0"/>
              </a:rPr>
              <a:t> in France is </a:t>
            </a:r>
            <a:r>
              <a:rPr lang="fr-FR" sz="1200" dirty="0" err="1">
                <a:solidFill>
                  <a:schemeClr val="accent2">
                    <a:lumMod val="50000"/>
                  </a:schemeClr>
                </a:solidFill>
                <a:latin typeface="Calibri" charset="0"/>
                <a:ea typeface="Calibri" charset="0"/>
                <a:cs typeface="Calibri" charset="0"/>
              </a:rPr>
              <a:t>available</a:t>
            </a:r>
            <a:r>
              <a:rPr lang="fr-FR" sz="1200" dirty="0">
                <a:solidFill>
                  <a:schemeClr val="accent2">
                    <a:lumMod val="50000"/>
                  </a:schemeClr>
                </a:solidFill>
                <a:latin typeface="Calibri" charset="0"/>
                <a:ea typeface="Calibri" charset="0"/>
                <a:cs typeface="Calibri" charset="0"/>
              </a:rPr>
              <a:t>, but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think</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including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other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factors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Since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want</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implement</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policy</a:t>
            </a:r>
            <a:r>
              <a:rPr lang="fr-FR" sz="1200" dirty="0">
                <a:solidFill>
                  <a:schemeClr val="accent2">
                    <a:lumMod val="50000"/>
                  </a:schemeClr>
                </a:solidFill>
                <a:latin typeface="Calibri" charset="0"/>
                <a:ea typeface="Calibri" charset="0"/>
                <a:cs typeface="Calibri" charset="0"/>
              </a:rPr>
              <a:t> that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rely</a:t>
            </a:r>
            <a:r>
              <a:rPr lang="fr-FR" sz="1200" dirty="0">
                <a:solidFill>
                  <a:schemeClr val="accent2">
                    <a:lumMod val="50000"/>
                  </a:schemeClr>
                </a:solidFill>
                <a:latin typeface="Calibri" charset="0"/>
                <a:ea typeface="Calibri" charset="0"/>
                <a:cs typeface="Calibri" charset="0"/>
              </a:rPr>
              <a:t> on “test </a:t>
            </a:r>
            <a:r>
              <a:rPr lang="fr-FR" sz="1200" dirty="0" err="1">
                <a:solidFill>
                  <a:schemeClr val="accent2">
                    <a:lumMod val="50000"/>
                  </a:schemeClr>
                </a:solidFill>
                <a:latin typeface="Calibri" charset="0"/>
                <a:ea typeface="Calibri" charset="0"/>
                <a:cs typeface="Calibri" charset="0"/>
              </a:rPr>
              <a:t>families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take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advantage</a:t>
            </a:r>
            <a:r>
              <a:rPr lang="fr-FR" sz="1200" dirty="0">
                <a:solidFill>
                  <a:schemeClr val="accent2">
                    <a:lumMod val="50000"/>
                  </a:schemeClr>
                </a:solidFill>
                <a:latin typeface="Calibri" charset="0"/>
                <a:ea typeface="Calibri" charset="0"/>
                <a:cs typeface="Calibri" charset="0"/>
              </a:rPr>
              <a:t> of the data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collect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them</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create</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caption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including</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average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waste</a:t>
            </a:r>
            <a:r>
              <a:rPr lang="fr-FR" sz="1200" dirty="0">
                <a:solidFill>
                  <a:schemeClr val="accent2">
                    <a:lumMod val="50000"/>
                  </a:schemeClr>
                </a:solidFill>
                <a:latin typeface="Calibri" charset="0"/>
                <a:ea typeface="Calibri" charset="0"/>
                <a:cs typeface="Calibri" charset="0"/>
              </a:rPr>
              <a:t> production </a:t>
            </a:r>
            <a:r>
              <a:rPr lang="fr-FR" sz="1200" dirty="0" err="1">
                <a:solidFill>
                  <a:schemeClr val="accent2">
                    <a:lumMod val="50000"/>
                  </a:schemeClr>
                </a:solidFill>
                <a:latin typeface="Calibri" charset="0"/>
                <a:ea typeface="Calibri" charset="0"/>
                <a:cs typeface="Calibri" charset="0"/>
              </a:rPr>
              <a:t>depending</a:t>
            </a:r>
            <a:r>
              <a:rPr lang="fr-FR" sz="1200" dirty="0">
                <a:solidFill>
                  <a:schemeClr val="accent2">
                    <a:lumMod val="50000"/>
                  </a:schemeClr>
                </a:solidFill>
                <a:latin typeface="Calibri" charset="0"/>
                <a:ea typeface="Calibri" charset="0"/>
                <a:cs typeface="Calibri" charset="0"/>
              </a:rPr>
              <a:t> on the </a:t>
            </a:r>
            <a:r>
              <a:rPr lang="fr-FR" sz="1200" dirty="0" err="1">
                <a:solidFill>
                  <a:schemeClr val="accent2">
                    <a:lumMod val="50000"/>
                  </a:schemeClr>
                </a:solidFill>
                <a:latin typeface="Calibri" charset="0"/>
                <a:ea typeface="Calibri" charset="0"/>
                <a:cs typeface="Calibri" charset="0"/>
              </a:rPr>
              <a:t>number</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age</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family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members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are </a:t>
            </a:r>
            <a:r>
              <a:rPr lang="fr-FR" sz="1200" dirty="0" err="1">
                <a:solidFill>
                  <a:schemeClr val="accent2">
                    <a:lumMod val="50000"/>
                  </a:schemeClr>
                </a:solidFill>
                <a:latin typeface="Calibri" charset="0"/>
                <a:ea typeface="Calibri" charset="0"/>
                <a:cs typeface="Calibri" charset="0"/>
              </a:rPr>
              <a:t>perfectly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conscious</a:t>
            </a:r>
            <a:r>
              <a:rPr lang="fr-FR" sz="1200" dirty="0">
                <a:solidFill>
                  <a:schemeClr val="accent2">
                    <a:lumMod val="50000"/>
                  </a:schemeClr>
                </a:solidFill>
                <a:latin typeface="Calibri" charset="0"/>
                <a:ea typeface="Calibri" charset="0"/>
                <a:cs typeface="Calibri" charset="0"/>
              </a:rPr>
              <a:t> that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system </a:t>
            </a:r>
            <a:r>
              <a:rPr lang="fr-FR" sz="1200" dirty="0" err="1">
                <a:solidFill>
                  <a:schemeClr val="accent2">
                    <a:lumMod val="50000"/>
                  </a:schemeClr>
                </a:solidFill>
                <a:latin typeface="Calibri" charset="0"/>
                <a:ea typeface="Calibri" charset="0"/>
                <a:cs typeface="Calibri" charset="0"/>
              </a:rPr>
              <a:t>might</a:t>
            </a:r>
            <a:r>
              <a:rPr lang="fr-FR" sz="1200" dirty="0">
                <a:solidFill>
                  <a:schemeClr val="accent2">
                    <a:lumMod val="50000"/>
                  </a:schemeClr>
                </a:solidFill>
                <a:latin typeface="Calibri" charset="0"/>
                <a:ea typeface="Calibri" charset="0"/>
                <a:cs typeface="Calibri" charset="0"/>
              </a:rPr>
              <a:t> not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perfect</a:t>
            </a:r>
            <a:r>
              <a:rPr lang="fr-FR" sz="1200" dirty="0">
                <a:solidFill>
                  <a:schemeClr val="accent2">
                    <a:lumMod val="50000"/>
                  </a:schemeClr>
                </a:solidFill>
                <a:latin typeface="Calibri" charset="0"/>
                <a:ea typeface="Calibri" charset="0"/>
                <a:cs typeface="Calibri" charset="0"/>
              </a:rPr>
              <a:t> but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professional</a:t>
            </a:r>
            <a:r>
              <a:rPr lang="fr-FR" sz="1200" dirty="0">
                <a:solidFill>
                  <a:schemeClr val="accent2">
                    <a:lumMod val="50000"/>
                  </a:schemeClr>
                </a:solidFill>
                <a:latin typeface="Calibri" charset="0"/>
                <a:ea typeface="Calibri" charset="0"/>
                <a:cs typeface="Calibri" charset="0"/>
              </a:rPr>
              <a:t> insight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are sure it </a:t>
            </a:r>
            <a:r>
              <a:rPr lang="fr-FR" sz="1200" dirty="0" err="1">
                <a:solidFill>
                  <a:schemeClr val="accent2">
                    <a:lumMod val="50000"/>
                  </a:schemeClr>
                </a:solidFill>
                <a:latin typeface="Calibri" charset="0"/>
                <a:ea typeface="Calibri" charset="0"/>
                <a:cs typeface="Calibri" charset="0"/>
              </a:rPr>
              <a:t>could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possible. As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recycling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centers</a:t>
            </a:r>
            <a:r>
              <a:rPr lang="fr-FR" sz="1200" dirty="0">
                <a:solidFill>
                  <a:schemeClr val="accent2">
                    <a:lumMod val="50000"/>
                  </a:schemeClr>
                </a:solidFill>
                <a:latin typeface="Calibri" charset="0"/>
                <a:ea typeface="Calibri" charset="0"/>
                <a:cs typeface="Calibri" charset="0"/>
              </a:rPr>
              <a:t> are </a:t>
            </a:r>
            <a:r>
              <a:rPr lang="fr-FR" sz="1200" dirty="0" err="1">
                <a:solidFill>
                  <a:schemeClr val="accent2">
                    <a:lumMod val="50000"/>
                  </a:schemeClr>
                </a:solidFill>
                <a:latin typeface="Calibri" charset="0"/>
                <a:ea typeface="Calibri" charset="0"/>
                <a:cs typeface="Calibri" charset="0"/>
              </a:rPr>
              <a:t>going</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equipped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a certain </a:t>
            </a:r>
            <a:r>
              <a:rPr lang="fr-FR" sz="1200" dirty="0" err="1">
                <a:solidFill>
                  <a:schemeClr val="accent2">
                    <a:lumMod val="50000"/>
                  </a:schemeClr>
                </a:solidFill>
                <a:latin typeface="Calibri" charset="0"/>
                <a:ea typeface="Calibri" charset="0"/>
                <a:cs typeface="Calibri" charset="0"/>
              </a:rPr>
              <a:t>amount</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technology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hope</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able to </a:t>
            </a:r>
            <a:r>
              <a:rPr lang="fr-FR" sz="1200" dirty="0" err="1">
                <a:solidFill>
                  <a:schemeClr val="accent2">
                    <a:lumMod val="50000"/>
                  </a:schemeClr>
                </a:solidFill>
                <a:latin typeface="Calibri" charset="0"/>
                <a:ea typeface="Calibri" charset="0"/>
                <a:cs typeface="Calibri" charset="0"/>
              </a:rPr>
              <a:t>measure</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average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waste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weight</a:t>
            </a:r>
            <a:r>
              <a:rPr lang="fr-FR" sz="1200" dirty="0">
                <a:solidFill>
                  <a:schemeClr val="accent2">
                    <a:lumMod val="50000"/>
                  </a:schemeClr>
                </a:solidFill>
                <a:latin typeface="Calibri" charset="0"/>
                <a:ea typeface="Calibri" charset="0"/>
                <a:cs typeface="Calibri" charset="0"/>
              </a:rPr>
              <a:t> for </a:t>
            </a:r>
            <a:r>
              <a:rPr lang="fr-FR" sz="1200" dirty="0" err="1">
                <a:solidFill>
                  <a:schemeClr val="accent2">
                    <a:lumMod val="50000"/>
                  </a:schemeClr>
                </a:solidFill>
                <a:latin typeface="Calibri" charset="0"/>
                <a:ea typeface="Calibri" charset="0"/>
                <a:cs typeface="Calibri" charset="0"/>
              </a:rPr>
              <a:t>each</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those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families</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amount</a:t>
            </a:r>
            <a:r>
              <a:rPr lang="fr-FR" sz="1200" dirty="0">
                <a:solidFill>
                  <a:schemeClr val="accent2">
                    <a:lumMod val="50000"/>
                  </a:schemeClr>
                </a:solidFill>
                <a:latin typeface="Calibri" charset="0"/>
                <a:ea typeface="Calibri" charset="0"/>
                <a:cs typeface="Calibri" charset="0"/>
              </a:rPr>
              <a:t> of points </a:t>
            </a:r>
            <a:r>
              <a:rPr lang="fr-FR" sz="1200" dirty="0" err="1">
                <a:solidFill>
                  <a:schemeClr val="accent2">
                    <a:lumMod val="50000"/>
                  </a:schemeClr>
                </a:solidFill>
                <a:latin typeface="Calibri" charset="0"/>
                <a:ea typeface="Calibri" charset="0"/>
                <a:cs typeface="Calibri" charset="0"/>
              </a:rPr>
              <a:t>caption</a:t>
            </a:r>
            <a:r>
              <a:rPr lang="fr-FR" sz="1200" dirty="0">
                <a:solidFill>
                  <a:schemeClr val="accent2">
                    <a:lumMod val="50000"/>
                  </a:schemeClr>
                </a:solidFill>
                <a:latin typeface="Calibri" charset="0"/>
                <a:ea typeface="Calibri" charset="0"/>
                <a:cs typeface="Calibri" charset="0"/>
              </a:rPr>
              <a:t> is </a:t>
            </a:r>
            <a:r>
              <a:rPr lang="fr-FR" sz="1200" dirty="0" err="1">
                <a:solidFill>
                  <a:schemeClr val="accent2">
                    <a:lumMod val="50000"/>
                  </a:schemeClr>
                </a:solidFill>
                <a:latin typeface="Calibri" charset="0"/>
                <a:ea typeface="Calibri" charset="0"/>
                <a:cs typeface="Calibri" charset="0"/>
              </a:rPr>
              <a:t>going</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elaborated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a dialogue </a:t>
            </a:r>
            <a:r>
              <a:rPr lang="fr-FR" sz="1200" dirty="0" err="1">
                <a:solidFill>
                  <a:schemeClr val="accent2">
                    <a:lumMod val="50000"/>
                  </a:schemeClr>
                </a:solidFill>
                <a:latin typeface="Calibri" charset="0"/>
                <a:ea typeface="Calibri" charset="0"/>
                <a:cs typeface="Calibri" charset="0"/>
              </a:rPr>
              <a:t>between</a:t>
            </a:r>
            <a:r>
              <a:rPr lang="fr-FR" sz="1200" dirty="0">
                <a:solidFill>
                  <a:schemeClr val="accent2">
                    <a:lumMod val="50000"/>
                  </a:schemeClr>
                </a:solidFill>
                <a:latin typeface="Calibri" charset="0"/>
                <a:ea typeface="Calibri" charset="0"/>
                <a:cs typeface="Calibri" charset="0"/>
              </a:rPr>
              <a:t> us and the </a:t>
            </a:r>
            <a:r>
              <a:rPr lang="fr-FR" sz="1200" dirty="0" err="1">
                <a:solidFill>
                  <a:schemeClr val="accent2">
                    <a:lumMod val="50000"/>
                  </a:schemeClr>
                </a:solidFill>
                <a:latin typeface="Calibri" charset="0"/>
                <a:ea typeface="Calibri" charset="0"/>
                <a:cs typeface="Calibri" charset="0"/>
              </a:rPr>
              <a:t>different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companies</a:t>
            </a:r>
            <a:r>
              <a:rPr lang="fr-FR" sz="1200" dirty="0">
                <a:solidFill>
                  <a:schemeClr val="accent2">
                    <a:lumMod val="50000"/>
                  </a:schemeClr>
                </a:solidFill>
                <a:latin typeface="Calibri" charset="0"/>
                <a:ea typeface="Calibri" charset="0"/>
                <a:cs typeface="Calibri" charset="0"/>
              </a:rPr>
              <a:t> that </a:t>
            </a:r>
            <a:r>
              <a:rPr lang="fr-FR" sz="1200" dirty="0" err="1">
                <a:solidFill>
                  <a:schemeClr val="accent2">
                    <a:lumMod val="50000"/>
                  </a:schemeClr>
                </a:solidFill>
                <a:latin typeface="Calibri" charset="0"/>
                <a:ea typeface="Calibri" charset="0"/>
                <a:cs typeface="Calibri" charset="0"/>
              </a:rPr>
              <a:t>want</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involved</a:t>
            </a:r>
            <a:r>
              <a:rPr lang="fr-FR" sz="1200" dirty="0">
                <a:solidFill>
                  <a:schemeClr val="accent2">
                    <a:lumMod val="50000"/>
                  </a:schemeClr>
                </a:solidFill>
                <a:latin typeface="Calibri" charset="0"/>
                <a:ea typeface="Calibri" charset="0"/>
                <a:cs typeface="Calibri" charset="0"/>
              </a:rPr>
              <a:t> in the </a:t>
            </a:r>
            <a:r>
              <a:rPr lang="fr-FR" sz="1200" dirty="0" err="1">
                <a:solidFill>
                  <a:schemeClr val="accent2">
                    <a:lumMod val="50000"/>
                  </a:schemeClr>
                </a:solidFill>
                <a:latin typeface="Calibri" charset="0"/>
                <a:ea typeface="Calibri" charset="0"/>
                <a:cs typeface="Calibri" charset="0"/>
              </a:rPr>
              <a:t>project</a:t>
            </a:r>
            <a:r>
              <a:rPr lang="fr-FR" sz="1200" dirty="0">
                <a:solidFill>
                  <a:schemeClr val="accent2">
                    <a:lumMod val="50000"/>
                  </a:schemeClr>
                </a:solidFill>
                <a:latin typeface="Calibri" charset="0"/>
                <a:ea typeface="Calibri" charset="0"/>
                <a:cs typeface="Calibri" charset="0"/>
              </a:rPr>
              <a:t>.</a:t>
            </a:r>
          </a:p>
          <a:p>
            <a:pPr algn="just">
              <a:lnSpc>
                <a:spcPct val="150000"/>
              </a:lnSpc>
            </a:pPr>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a:solidFill>
                  <a:schemeClr val="accent2">
                    <a:lumMod val="50000"/>
                  </a:schemeClr>
                </a:solidFill>
                <a:latin typeface="Calibri" charset="0"/>
                <a:ea typeface="Calibri" charset="0"/>
                <a:cs typeface="Calibri" charset="0"/>
              </a:rPr>
              <a:t>The points are </a:t>
            </a:r>
            <a:r>
              <a:rPr lang="fr-FR" sz="1200" dirty="0" err="1">
                <a:solidFill>
                  <a:schemeClr val="accent2">
                    <a:lumMod val="50000"/>
                  </a:schemeClr>
                </a:solidFill>
                <a:latin typeface="Calibri" charset="0"/>
                <a:ea typeface="Calibri" charset="0"/>
                <a:cs typeface="Calibri" charset="0"/>
              </a:rPr>
              <a:t>going</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distributed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according</a:t>
            </a:r>
            <a:r>
              <a:rPr lang="fr-FR" sz="1200" dirty="0">
                <a:solidFill>
                  <a:schemeClr val="accent2">
                    <a:lumMod val="50000"/>
                  </a:schemeClr>
                </a:solidFill>
                <a:latin typeface="Calibri" charset="0"/>
                <a:ea typeface="Calibri" charset="0"/>
                <a:cs typeface="Calibri" charset="0"/>
              </a:rPr>
              <a:t> to that </a:t>
            </a:r>
            <a:r>
              <a:rPr lang="fr-FR" sz="1200" dirty="0" err="1">
                <a:solidFill>
                  <a:schemeClr val="accent2">
                    <a:lumMod val="50000"/>
                  </a:schemeClr>
                </a:solidFill>
                <a:latin typeface="Calibri" charset="0"/>
                <a:ea typeface="Calibri" charset="0"/>
                <a:cs typeface="Calibri" charset="0"/>
              </a:rPr>
              <a:t>weight</a:t>
            </a:r>
            <a:r>
              <a:rPr lang="fr-FR" sz="1200" dirty="0">
                <a:solidFill>
                  <a:schemeClr val="accent2">
                    <a:lumMod val="50000"/>
                  </a:schemeClr>
                </a:solidFill>
                <a:latin typeface="Calibri" charset="0"/>
                <a:ea typeface="Calibri" charset="0"/>
                <a:cs typeface="Calibri" charset="0"/>
              </a:rPr>
              <a:t> and the </a:t>
            </a:r>
            <a:r>
              <a:rPr lang="fr-FR" sz="1200" dirty="0" err="1">
                <a:solidFill>
                  <a:schemeClr val="accent2">
                    <a:lumMod val="50000"/>
                  </a:schemeClr>
                </a:solidFill>
                <a:latin typeface="Calibri" charset="0"/>
                <a:ea typeface="Calibri" charset="0"/>
                <a:cs typeface="Calibri" charset="0"/>
              </a:rPr>
              <a:t>personal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starting</a:t>
            </a:r>
            <a:r>
              <a:rPr lang="fr-FR" sz="1200" dirty="0">
                <a:solidFill>
                  <a:schemeClr val="accent2">
                    <a:lumMod val="50000"/>
                  </a:schemeClr>
                </a:solidFill>
                <a:latin typeface="Calibri" charset="0"/>
                <a:ea typeface="Calibri" charset="0"/>
                <a:cs typeface="Calibri" charset="0"/>
              </a:rPr>
              <a:t> ratio. </a:t>
            </a:r>
            <a:r>
              <a:rPr lang="fr-FR" sz="1200" dirty="0" err="1">
                <a:solidFill>
                  <a:schemeClr val="accent2">
                    <a:lumMod val="50000"/>
                  </a:schemeClr>
                </a:solidFill>
                <a:latin typeface="Calibri" charset="0"/>
                <a:ea typeface="Calibri" charset="0"/>
                <a:cs typeface="Calibri" charset="0"/>
              </a:rPr>
              <a:t>Every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improvement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rewarded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a certain </a:t>
            </a:r>
            <a:r>
              <a:rPr lang="fr-FR" sz="1200" dirty="0" err="1">
                <a:solidFill>
                  <a:schemeClr val="accent2">
                    <a:lumMod val="50000"/>
                  </a:schemeClr>
                </a:solidFill>
                <a:latin typeface="Calibri" charset="0"/>
                <a:ea typeface="Calibri" charset="0"/>
                <a:cs typeface="Calibri" charset="0"/>
              </a:rPr>
              <a:t>amount</a:t>
            </a:r>
            <a:r>
              <a:rPr lang="fr-FR" sz="1200" dirty="0">
                <a:solidFill>
                  <a:schemeClr val="accent2">
                    <a:lumMod val="50000"/>
                  </a:schemeClr>
                </a:solidFill>
                <a:latin typeface="Calibri" charset="0"/>
                <a:ea typeface="Calibri" charset="0"/>
                <a:cs typeface="Calibri" charset="0"/>
              </a:rPr>
              <a:t> of points.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also</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think</a:t>
            </a:r>
            <a:r>
              <a:rPr lang="fr-FR" sz="1200" dirty="0">
                <a:solidFill>
                  <a:schemeClr val="accent2">
                    <a:lumMod val="50000"/>
                  </a:schemeClr>
                </a:solidFill>
                <a:latin typeface="Calibri" charset="0"/>
                <a:ea typeface="Calibri" charset="0"/>
                <a:cs typeface="Calibri" charset="0"/>
              </a:rPr>
              <a:t> that points </a:t>
            </a:r>
            <a:r>
              <a:rPr lang="fr-FR" sz="1200" dirty="0" err="1">
                <a:solidFill>
                  <a:schemeClr val="accent2">
                    <a:lumMod val="50000"/>
                  </a:schemeClr>
                </a:solidFill>
                <a:latin typeface="Calibri" charset="0"/>
                <a:ea typeface="Calibri" charset="0"/>
                <a:cs typeface="Calibri" charset="0"/>
              </a:rPr>
              <a:t>should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granted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every</a:t>
            </a:r>
            <a:r>
              <a:rPr lang="fr-FR" sz="1200" dirty="0">
                <a:solidFill>
                  <a:schemeClr val="accent2">
                    <a:lumMod val="50000"/>
                  </a:schemeClr>
                </a:solidFill>
                <a:latin typeface="Calibri" charset="0"/>
                <a:ea typeface="Calibri" charset="0"/>
                <a:cs typeface="Calibri" charset="0"/>
              </a:rPr>
              <a:t> 2 </a:t>
            </a:r>
            <a:r>
              <a:rPr lang="fr-FR" sz="1200" dirty="0" err="1">
                <a:solidFill>
                  <a:schemeClr val="accent2">
                    <a:lumMod val="50000"/>
                  </a:schemeClr>
                </a:solidFill>
                <a:latin typeface="Calibri" charset="0"/>
                <a:ea typeface="Calibri" charset="0"/>
                <a:cs typeface="Calibri" charset="0"/>
              </a:rPr>
              <a:t>months</a:t>
            </a:r>
            <a:r>
              <a:rPr lang="fr-FR" sz="1200" dirty="0">
                <a:solidFill>
                  <a:schemeClr val="accent2">
                    <a:lumMod val="50000"/>
                  </a:schemeClr>
                </a:solidFill>
                <a:latin typeface="Calibri" charset="0"/>
                <a:ea typeface="Calibri" charset="0"/>
                <a:cs typeface="Calibri" charset="0"/>
              </a:rPr>
              <a:t> as a </a:t>
            </a:r>
            <a:r>
              <a:rPr lang="fr-FR" sz="1200" dirty="0" err="1">
                <a:solidFill>
                  <a:schemeClr val="accent2">
                    <a:lumMod val="50000"/>
                  </a:schemeClr>
                </a:solidFill>
                <a:latin typeface="Calibri" charset="0"/>
                <a:ea typeface="Calibri" charset="0"/>
                <a:cs typeface="Calibri" charset="0"/>
              </a:rPr>
              <a:t>way</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developing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loyalty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amongst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users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Those</a:t>
            </a:r>
            <a:r>
              <a:rPr lang="fr-FR" sz="1200" dirty="0">
                <a:solidFill>
                  <a:schemeClr val="accent2">
                    <a:lumMod val="50000"/>
                  </a:schemeClr>
                </a:solidFill>
                <a:latin typeface="Calibri" charset="0"/>
                <a:ea typeface="Calibri" charset="0"/>
                <a:cs typeface="Calibri" charset="0"/>
              </a:rPr>
              <a:t> point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not </a:t>
            </a:r>
            <a:r>
              <a:rPr lang="fr-FR" sz="1200" dirty="0" err="1">
                <a:solidFill>
                  <a:schemeClr val="accent2">
                    <a:lumMod val="50000"/>
                  </a:schemeClr>
                </a:solidFill>
                <a:latin typeface="Calibri" charset="0"/>
                <a:ea typeface="Calibri" charset="0"/>
                <a:cs typeface="Calibri" charset="0"/>
              </a:rPr>
              <a:t>only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allow</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users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able to “</a:t>
            </a:r>
            <a:r>
              <a:rPr lang="fr-FR" sz="1200" dirty="0" err="1">
                <a:solidFill>
                  <a:schemeClr val="accent2">
                    <a:lumMod val="50000"/>
                  </a:schemeClr>
                </a:solidFill>
                <a:latin typeface="Calibri" charset="0"/>
                <a:ea typeface="Calibri" charset="0"/>
                <a:cs typeface="Calibri" charset="0"/>
              </a:rPr>
              <a:t>purchase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incentives</a:t>
            </a:r>
            <a:r>
              <a:rPr lang="fr-FR" sz="1200" dirty="0">
                <a:solidFill>
                  <a:schemeClr val="accent2">
                    <a:lumMod val="50000"/>
                  </a:schemeClr>
                </a:solidFill>
                <a:latin typeface="Calibri" charset="0"/>
                <a:ea typeface="Calibri" charset="0"/>
                <a:cs typeface="Calibri" charset="0"/>
              </a:rPr>
              <a:t> but a </a:t>
            </a:r>
            <a:r>
              <a:rPr lang="fr-FR" sz="1200" dirty="0" err="1">
                <a:solidFill>
                  <a:schemeClr val="accent2">
                    <a:lumMod val="50000"/>
                  </a:schemeClr>
                </a:solidFill>
                <a:latin typeface="Calibri" charset="0"/>
                <a:ea typeface="Calibri" charset="0"/>
                <a:cs typeface="Calibri" charset="0"/>
              </a:rPr>
              <a:t>monthly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ranking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available</a:t>
            </a:r>
            <a:r>
              <a:rPr lang="fr-FR" sz="1200" dirty="0">
                <a:solidFill>
                  <a:schemeClr val="accent2">
                    <a:lumMod val="50000"/>
                  </a:schemeClr>
                </a:solidFill>
                <a:latin typeface="Calibri" charset="0"/>
                <a:ea typeface="Calibri" charset="0"/>
                <a:cs typeface="Calibri" charset="0"/>
              </a:rPr>
              <a:t> on the application. This </a:t>
            </a:r>
            <a:r>
              <a:rPr lang="fr-FR" sz="1200" dirty="0" err="1">
                <a:solidFill>
                  <a:schemeClr val="accent2">
                    <a:lumMod val="50000"/>
                  </a:schemeClr>
                </a:solidFill>
                <a:latin typeface="Calibri" charset="0"/>
                <a:ea typeface="Calibri" charset="0"/>
                <a:cs typeface="Calibri" charset="0"/>
              </a:rPr>
              <a:t>measure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aims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create</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sane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competition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between</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families</a:t>
            </a:r>
            <a:r>
              <a:rPr lang="fr-FR" sz="1200" dirty="0">
                <a:solidFill>
                  <a:schemeClr val="accent2">
                    <a:lumMod val="50000"/>
                  </a:schemeClr>
                </a:solidFill>
                <a:latin typeface="Calibri" charset="0"/>
                <a:ea typeface="Calibri" charset="0"/>
                <a:cs typeface="Calibri" charset="0"/>
              </a:rPr>
              <a:t> as a </a:t>
            </a:r>
            <a:r>
              <a:rPr lang="fr-FR" sz="1200" dirty="0" err="1">
                <a:solidFill>
                  <a:schemeClr val="accent2">
                    <a:lumMod val="50000"/>
                  </a:schemeClr>
                </a:solidFill>
                <a:latin typeface="Calibri" charset="0"/>
                <a:ea typeface="Calibri" charset="0"/>
                <a:cs typeface="Calibri" charset="0"/>
              </a:rPr>
              <a:t>nudge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potentially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yielding</a:t>
            </a:r>
            <a:r>
              <a:rPr lang="fr-FR" sz="1200" dirty="0">
                <a:solidFill>
                  <a:schemeClr val="accent2">
                    <a:lumMod val="50000"/>
                  </a:schemeClr>
                </a:solidFill>
                <a:latin typeface="Calibri" charset="0"/>
                <a:ea typeface="Calibri" charset="0"/>
                <a:cs typeface="Calibri" charset="0"/>
              </a:rPr>
              <a:t> more implication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those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families</a:t>
            </a:r>
            <a:r>
              <a:rPr lang="fr-FR" sz="1200" dirty="0">
                <a:solidFill>
                  <a:schemeClr val="accent2">
                    <a:lumMod val="50000"/>
                  </a:schemeClr>
                </a:solidFill>
                <a:latin typeface="Calibri" charset="0"/>
                <a:ea typeface="Calibri" charset="0"/>
                <a:cs typeface="Calibri" charset="0"/>
              </a:rPr>
              <a:t>.</a:t>
            </a:r>
          </a:p>
          <a:p>
            <a:pPr algn="just">
              <a:lnSpc>
                <a:spcPct val="150000"/>
              </a:lnSpc>
            </a:pPr>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a:solidFill>
                  <a:schemeClr val="accent2">
                    <a:lumMod val="50000"/>
                  </a:schemeClr>
                </a:solidFill>
                <a:latin typeface="Calibri" charset="0"/>
                <a:ea typeface="Calibri" charset="0"/>
                <a:cs typeface="Calibri" charset="0"/>
              </a:rPr>
              <a:t>On a </a:t>
            </a:r>
            <a:r>
              <a:rPr lang="fr-FR" sz="1200" dirty="0" err="1">
                <a:solidFill>
                  <a:schemeClr val="accent2">
                    <a:lumMod val="50000"/>
                  </a:schemeClr>
                </a:solidFill>
                <a:latin typeface="Calibri" charset="0"/>
                <a:ea typeface="Calibri" charset="0"/>
                <a:cs typeface="Calibri" charset="0"/>
              </a:rPr>
              <a:t>behavioral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level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are sure that a point system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not </a:t>
            </a:r>
            <a:r>
              <a:rPr lang="fr-FR" sz="1200" dirty="0" err="1">
                <a:solidFill>
                  <a:schemeClr val="accent2">
                    <a:lumMod val="50000"/>
                  </a:schemeClr>
                </a:solidFill>
                <a:latin typeface="Calibri" charset="0"/>
                <a:ea typeface="Calibri" charset="0"/>
                <a:cs typeface="Calibri" charset="0"/>
              </a:rPr>
              <a:t>only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allow</a:t>
            </a:r>
            <a:r>
              <a:rPr lang="fr-FR" sz="1200" dirty="0">
                <a:solidFill>
                  <a:schemeClr val="accent2">
                    <a:lumMod val="50000"/>
                  </a:schemeClr>
                </a:solidFill>
                <a:latin typeface="Calibri" charset="0"/>
                <a:ea typeface="Calibri" charset="0"/>
                <a:cs typeface="Calibri" charset="0"/>
              </a:rPr>
              <a:t> use to </a:t>
            </a:r>
            <a:r>
              <a:rPr lang="fr-FR" sz="1200" dirty="0" err="1">
                <a:solidFill>
                  <a:schemeClr val="accent2">
                    <a:lumMod val="50000"/>
                  </a:schemeClr>
                </a:solidFill>
                <a:latin typeface="Calibri" charset="0"/>
                <a:ea typeface="Calibri" charset="0"/>
                <a:cs typeface="Calibri" charset="0"/>
              </a:rPr>
              <a:t>keep</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reliable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tracking</a:t>
            </a:r>
            <a:r>
              <a:rPr lang="fr-FR" sz="1200" dirty="0">
                <a:solidFill>
                  <a:schemeClr val="accent2">
                    <a:lumMod val="50000"/>
                  </a:schemeClr>
                </a:solidFill>
                <a:latin typeface="Calibri" charset="0"/>
                <a:ea typeface="Calibri" charset="0"/>
                <a:cs typeface="Calibri" charset="0"/>
              </a:rPr>
              <a:t> of the </a:t>
            </a:r>
            <a:r>
              <a:rPr lang="fr-FR" sz="1200" dirty="0" err="1">
                <a:solidFill>
                  <a:schemeClr val="accent2">
                    <a:lumMod val="50000"/>
                  </a:schemeClr>
                </a:solidFill>
                <a:latin typeface="Calibri" charset="0"/>
                <a:ea typeface="Calibri" charset="0"/>
                <a:cs typeface="Calibri" charset="0"/>
              </a:rPr>
              <a:t>families</a:t>
            </a:r>
            <a:r>
              <a:rPr lang="fr-FR" sz="1200" dirty="0">
                <a:solidFill>
                  <a:schemeClr val="accent2">
                    <a:lumMod val="50000"/>
                  </a:schemeClr>
                </a:solidFill>
                <a:latin typeface="Calibri" charset="0"/>
                <a:ea typeface="Calibri" charset="0"/>
                <a:cs typeface="Calibri" charset="0"/>
              </a:rPr>
              <a:t>, as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have </a:t>
            </a:r>
            <a:r>
              <a:rPr lang="fr-FR" sz="1200" dirty="0" err="1">
                <a:solidFill>
                  <a:schemeClr val="accent2">
                    <a:lumMod val="50000"/>
                  </a:schemeClr>
                </a:solidFill>
                <a:latin typeface="Calibri" charset="0"/>
                <a:ea typeface="Calibri" charset="0"/>
                <a:cs typeface="Calibri" charset="0"/>
              </a:rPr>
              <a:t>reference</a:t>
            </a:r>
            <a:r>
              <a:rPr lang="fr-FR" sz="1200" dirty="0">
                <a:solidFill>
                  <a:schemeClr val="accent2">
                    <a:lumMod val="50000"/>
                  </a:schemeClr>
                </a:solidFill>
                <a:latin typeface="Calibri" charset="0"/>
                <a:ea typeface="Calibri" charset="0"/>
                <a:cs typeface="Calibri" charset="0"/>
              </a:rPr>
              <a:t> captions, but </a:t>
            </a:r>
            <a:r>
              <a:rPr lang="fr-FR" sz="1200" dirty="0" err="1">
                <a:solidFill>
                  <a:schemeClr val="accent2">
                    <a:lumMod val="50000"/>
                  </a:schemeClr>
                </a:solidFill>
                <a:latin typeface="Calibri" charset="0"/>
                <a:ea typeface="Calibri" charset="0"/>
                <a:cs typeface="Calibri" charset="0"/>
              </a:rPr>
              <a:t>also</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incentive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psychologically</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users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Indeed</a:t>
            </a:r>
            <a:r>
              <a:rPr lang="fr-FR" sz="1200" dirty="0">
                <a:solidFill>
                  <a:schemeClr val="accent2">
                    <a:lumMod val="50000"/>
                  </a:schemeClr>
                </a:solidFill>
                <a:latin typeface="Calibri" charset="0"/>
                <a:ea typeface="Calibri" charset="0"/>
                <a:cs typeface="Calibri" charset="0"/>
              </a:rPr>
              <a:t>, the points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give</a:t>
            </a:r>
            <a:r>
              <a:rPr lang="fr-FR" sz="1200" dirty="0">
                <a:solidFill>
                  <a:schemeClr val="accent2">
                    <a:lumMod val="50000"/>
                  </a:schemeClr>
                </a:solidFill>
                <a:latin typeface="Calibri" charset="0"/>
                <a:ea typeface="Calibri" charset="0"/>
                <a:cs typeface="Calibri" charset="0"/>
              </a:rPr>
              <a:t> the feeling to the </a:t>
            </a:r>
            <a:r>
              <a:rPr lang="fr-FR" sz="1200" dirty="0" err="1">
                <a:solidFill>
                  <a:schemeClr val="accent2">
                    <a:lumMod val="50000"/>
                  </a:schemeClr>
                </a:solidFill>
                <a:latin typeface="Calibri" charset="0"/>
                <a:ea typeface="Calibri" charset="0"/>
                <a:cs typeface="Calibri" charset="0"/>
              </a:rPr>
              <a:t>users</a:t>
            </a:r>
            <a:r>
              <a:rPr lang="fr-FR" sz="1200" dirty="0">
                <a:solidFill>
                  <a:schemeClr val="accent2">
                    <a:lumMod val="50000"/>
                  </a:schemeClr>
                </a:solidFill>
                <a:latin typeface="Calibri" charset="0"/>
                <a:ea typeface="Calibri" charset="0"/>
                <a:cs typeface="Calibri" charset="0"/>
              </a:rPr>
              <a:t> that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are </a:t>
            </a:r>
            <a:r>
              <a:rPr lang="fr-FR" sz="1200" dirty="0" err="1">
                <a:solidFill>
                  <a:schemeClr val="accent2">
                    <a:lumMod val="50000"/>
                  </a:schemeClr>
                </a:solidFill>
                <a:latin typeface="Calibri" charset="0"/>
                <a:ea typeface="Calibri" charset="0"/>
                <a:cs typeface="Calibri" charset="0"/>
              </a:rPr>
              <a:t>achieving</a:t>
            </a:r>
            <a:r>
              <a:rPr lang="fr-FR" sz="1200" dirty="0">
                <a:solidFill>
                  <a:schemeClr val="accent2">
                    <a:lumMod val="50000"/>
                  </a:schemeClr>
                </a:solidFill>
                <a:latin typeface="Calibri" charset="0"/>
                <a:ea typeface="Calibri" charset="0"/>
                <a:cs typeface="Calibri" charset="0"/>
              </a:rPr>
              <a:t> a goal </a:t>
            </a:r>
            <a:r>
              <a:rPr lang="fr-FR" sz="1200" dirty="0" err="1">
                <a:solidFill>
                  <a:schemeClr val="accent2">
                    <a:lumMod val="50000"/>
                  </a:schemeClr>
                </a:solidFill>
                <a:latin typeface="Calibri" charset="0"/>
                <a:ea typeface="Calibri" charset="0"/>
                <a:cs typeface="Calibri" charset="0"/>
              </a:rPr>
              <a:t>besides</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benefits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obtain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incentives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available</a:t>
            </a:r>
            <a:r>
              <a:rPr lang="fr-FR" sz="1200" dirty="0">
                <a:solidFill>
                  <a:schemeClr val="accent2">
                    <a:lumMod val="50000"/>
                  </a:schemeClr>
                </a:solidFill>
                <a:latin typeface="Calibri" charset="0"/>
                <a:ea typeface="Calibri" charset="0"/>
                <a:cs typeface="Calibri" charset="0"/>
              </a:rPr>
              <a:t> on the application. This point system is more </a:t>
            </a:r>
            <a:r>
              <a:rPr lang="fr-FR" sz="1200" dirty="0" err="1">
                <a:solidFill>
                  <a:schemeClr val="accent2">
                    <a:lumMod val="50000"/>
                  </a:schemeClr>
                </a:solidFill>
                <a:latin typeface="Calibri" charset="0"/>
                <a:ea typeface="Calibri" charset="0"/>
                <a:cs typeface="Calibri" charset="0"/>
              </a:rPr>
              <a:t>than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anything</a:t>
            </a:r>
            <a:r>
              <a:rPr lang="fr-FR" sz="1200" dirty="0">
                <a:solidFill>
                  <a:schemeClr val="accent2">
                    <a:lumMod val="50000"/>
                  </a:schemeClr>
                </a:solidFill>
                <a:latin typeface="Calibri" charset="0"/>
                <a:ea typeface="Calibri" charset="0"/>
                <a:cs typeface="Calibri" charset="0"/>
              </a:rPr>
              <a:t> a self-</a:t>
            </a:r>
            <a:r>
              <a:rPr lang="fr-FR" sz="1200" dirty="0" err="1">
                <a:solidFill>
                  <a:schemeClr val="accent2">
                    <a:lumMod val="50000"/>
                  </a:schemeClr>
                </a:solidFill>
                <a:latin typeface="Calibri" charset="0"/>
                <a:ea typeface="Calibri" charset="0"/>
                <a:cs typeface="Calibri" charset="0"/>
              </a:rPr>
              <a:t>empowerment</a:t>
            </a:r>
            <a:r>
              <a:rPr lang="fr-FR" sz="1200" dirty="0">
                <a:solidFill>
                  <a:schemeClr val="accent2">
                    <a:lumMod val="50000"/>
                  </a:schemeClr>
                </a:solidFill>
                <a:latin typeface="Calibri" charset="0"/>
                <a:ea typeface="Calibri" charset="0"/>
                <a:cs typeface="Calibri" charset="0"/>
              </a:rPr>
              <a:t> factor, which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without</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doubt</a:t>
            </a:r>
            <a:r>
              <a:rPr lang="fr-FR" sz="1200" dirty="0">
                <a:solidFill>
                  <a:schemeClr val="accent2">
                    <a:lumMod val="50000"/>
                  </a:schemeClr>
                </a:solidFill>
                <a:latin typeface="Calibri" charset="0"/>
                <a:ea typeface="Calibri" charset="0"/>
                <a:cs typeface="Calibri" charset="0"/>
              </a:rPr>
              <a:t> have a positive </a:t>
            </a:r>
            <a:r>
              <a:rPr lang="fr-FR" sz="1200" dirty="0" err="1">
                <a:solidFill>
                  <a:schemeClr val="accent2">
                    <a:lumMod val="50000"/>
                  </a:schemeClr>
                </a:solidFill>
                <a:latin typeface="Calibri" charset="0"/>
                <a:ea typeface="Calibri" charset="0"/>
                <a:cs typeface="Calibri" charset="0"/>
              </a:rPr>
              <a:t>effect</a:t>
            </a:r>
            <a:r>
              <a:rPr lang="fr-FR" sz="1200" dirty="0">
                <a:solidFill>
                  <a:schemeClr val="accent2">
                    <a:lumMod val="50000"/>
                  </a:schemeClr>
                </a:solidFill>
                <a:latin typeface="Calibri" charset="0"/>
                <a:ea typeface="Calibri" charset="0"/>
                <a:cs typeface="Calibri" charset="0"/>
              </a:rPr>
              <a:t> on the </a:t>
            </a:r>
            <a:r>
              <a:rPr lang="fr-FR" sz="1200" dirty="0" err="1">
                <a:solidFill>
                  <a:schemeClr val="accent2">
                    <a:lumMod val="50000"/>
                  </a:schemeClr>
                </a:solidFill>
                <a:latin typeface="Calibri" charset="0"/>
                <a:ea typeface="Calibri" charset="0"/>
                <a:cs typeface="Calibri" charset="0"/>
              </a:rPr>
              <a:t>efficiency</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measure</a:t>
            </a:r>
            <a:r>
              <a:rPr lang="fr-FR" sz="1200" dirty="0">
                <a:solidFill>
                  <a:schemeClr val="accent2">
                    <a:lumMod val="50000"/>
                  </a:schemeClr>
                </a:solidFill>
                <a:latin typeface="Calibri" charset="0"/>
                <a:ea typeface="Calibri" charset="0"/>
                <a:cs typeface="Calibri" charset="0"/>
              </a:rPr>
              <a:t>. </a:t>
            </a:r>
            <a:r>
              <a:rPr lang="fr-FR" sz="1200" dirty="0"/>
              <a:t> </a:t>
            </a:r>
          </a:p>
          <a:p>
            <a:r>
              <a:rPr lang="fr-FR" dirty="0"/>
              <a:t/>
            </a:r>
            <a:br>
              <a:rPr lang="fr-FR" dirty="0"/>
            </a:br>
            <a:endParaRPr lang="fr-FR" dirty="0"/>
          </a:p>
        </p:txBody>
      </p:sp>
      <p:pic>
        <p:nvPicPr>
          <p:cNvPr id="8" name="Image 7"/>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70108" y="4320216"/>
            <a:ext cx="494671" cy="494671"/>
          </a:xfrm>
          <a:prstGeom prst="rect">
            <a:avLst/>
          </a:prstGeom>
        </p:spPr>
      </p:pic>
      <p:pic>
        <p:nvPicPr>
          <p:cNvPr id="9" name="Image 8"/>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19638" y="4366165"/>
            <a:ext cx="468530" cy="402771"/>
          </a:xfrm>
          <a:prstGeom prst="rect">
            <a:avLst/>
          </a:prstGeom>
        </p:spPr>
      </p:pic>
      <p:cxnSp>
        <p:nvCxnSpPr>
          <p:cNvPr id="10" name="Connecteur droit avec flèche 9"/>
          <p:cNvCxnSpPr/>
          <p:nvPr/>
        </p:nvCxnSpPr>
        <p:spPr>
          <a:xfrm flipH="1">
            <a:off x="9226046" y="1986629"/>
            <a:ext cx="386665" cy="419496"/>
          </a:xfrm>
          <a:prstGeom prst="straightConnector1">
            <a:avLst/>
          </a:prstGeom>
          <a:ln w="762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10215135" y="1983378"/>
            <a:ext cx="338768" cy="441667"/>
          </a:xfrm>
          <a:prstGeom prst="straightConnector1">
            <a:avLst/>
          </a:prstGeom>
          <a:ln w="762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9226046" y="2930964"/>
            <a:ext cx="386665" cy="518294"/>
          </a:xfrm>
          <a:prstGeom prst="straightConnector1">
            <a:avLst/>
          </a:prstGeom>
          <a:ln w="762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endCxn id="5" idx="0"/>
          </p:cNvCxnSpPr>
          <p:nvPr/>
        </p:nvCxnSpPr>
        <p:spPr>
          <a:xfrm flipH="1">
            <a:off x="9968030" y="2922917"/>
            <a:ext cx="440438" cy="526341"/>
          </a:xfrm>
          <a:prstGeom prst="straightConnector1">
            <a:avLst/>
          </a:prstGeom>
          <a:ln w="762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5" idx="2"/>
          </p:cNvCxnSpPr>
          <p:nvPr/>
        </p:nvCxnSpPr>
        <p:spPr>
          <a:xfrm flipH="1">
            <a:off x="9968029" y="4152475"/>
            <a:ext cx="1" cy="729243"/>
          </a:xfrm>
          <a:prstGeom prst="straightConnector1">
            <a:avLst/>
          </a:prstGeom>
          <a:ln w="1270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8483866" y="320526"/>
            <a:ext cx="3408765" cy="923330"/>
          </a:xfrm>
          <a:prstGeom prst="rect">
            <a:avLst/>
          </a:prstGeom>
          <a:noFill/>
        </p:spPr>
        <p:txBody>
          <a:bodyPr wrap="square" rtlCol="0">
            <a:spAutoFit/>
          </a:bodyPr>
          <a:lstStyle/>
          <a:p>
            <a:r>
              <a:rPr lang="fr-FR" dirty="0" smtClean="0">
                <a:solidFill>
                  <a:schemeClr val="accent1">
                    <a:lumMod val="75000"/>
                  </a:schemeClr>
                </a:solidFill>
              </a:rPr>
              <a:t>THE POINT SYSTEM : A LUDIC AND PRACTICAL SYSTEM</a:t>
            </a:r>
            <a:r>
              <a:rPr lang="fr-FR" dirty="0"/>
              <a:t/>
            </a:r>
            <a:br>
              <a:rPr lang="fr-FR" dirty="0"/>
            </a:br>
            <a:endParaRPr lang="fr-FR" dirty="0"/>
          </a:p>
        </p:txBody>
      </p:sp>
      <p:sp>
        <p:nvSpPr>
          <p:cNvPr id="26" name="Rectangle 25"/>
          <p:cNvSpPr/>
          <p:nvPr/>
        </p:nvSpPr>
        <p:spPr>
          <a:xfrm>
            <a:off x="10442163" y="2936273"/>
            <a:ext cx="494311" cy="10084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8339294" y="2968094"/>
            <a:ext cx="494311" cy="10084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p:cNvSpPr/>
          <p:nvPr/>
        </p:nvSpPr>
        <p:spPr>
          <a:xfrm>
            <a:off x="9473718" y="4048334"/>
            <a:ext cx="494311" cy="10084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9057226" y="4718515"/>
            <a:ext cx="494311" cy="10084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10262335" y="4681294"/>
            <a:ext cx="494311" cy="10084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9641808" y="5484093"/>
            <a:ext cx="494311" cy="10084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9612711" y="1875934"/>
            <a:ext cx="303067" cy="10744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03005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624083" y="2811439"/>
            <a:ext cx="9603897" cy="3600986"/>
          </a:xfrm>
          <a:prstGeom prst="rect">
            <a:avLst/>
          </a:prstGeom>
          <a:noFill/>
        </p:spPr>
        <p:txBody>
          <a:bodyPr wrap="square" rtlCol="0">
            <a:spAutoFit/>
          </a:bodyPr>
          <a:lstStyle/>
          <a:p>
            <a:pPr algn="just">
              <a:lnSpc>
                <a:spcPct val="150000"/>
              </a:lnSpc>
            </a:pPr>
            <a:r>
              <a:rPr lang="fr-FR" sz="2000" dirty="0">
                <a:solidFill>
                  <a:schemeClr val="accent2">
                    <a:lumMod val="50000"/>
                  </a:schemeClr>
                </a:solidFill>
                <a:latin typeface="Calibri" charset="0"/>
                <a:ea typeface="Calibri" charset="0"/>
                <a:cs typeface="Calibri" charset="0"/>
              </a:rPr>
              <a:t>In </a:t>
            </a:r>
            <a:r>
              <a:rPr lang="fr-FR" sz="2000" dirty="0" err="1">
                <a:solidFill>
                  <a:schemeClr val="accent2">
                    <a:lumMod val="50000"/>
                  </a:schemeClr>
                </a:solidFill>
                <a:latin typeface="Calibri" charset="0"/>
                <a:ea typeface="Calibri" charset="0"/>
                <a:cs typeface="Calibri" charset="0"/>
              </a:rPr>
              <a:t>order</a:t>
            </a:r>
            <a:r>
              <a:rPr lang="fr-FR" sz="2000" dirty="0">
                <a:solidFill>
                  <a:schemeClr val="accent2">
                    <a:lumMod val="50000"/>
                  </a:schemeClr>
                </a:solidFill>
                <a:latin typeface="Calibri" charset="0"/>
                <a:ea typeface="Calibri" charset="0"/>
                <a:cs typeface="Calibri" charset="0"/>
              </a:rPr>
              <a:t> to support </a:t>
            </a:r>
            <a:r>
              <a:rPr lang="fr-FR" sz="2000" dirty="0" err="1">
                <a:solidFill>
                  <a:schemeClr val="accent2">
                    <a:lumMod val="50000"/>
                  </a:schemeClr>
                </a:solidFill>
                <a:latin typeface="Calibri" charset="0"/>
                <a:ea typeface="Calibri" charset="0"/>
                <a:cs typeface="Calibri" charset="0"/>
              </a:rPr>
              <a:t>our</a:t>
            </a:r>
            <a:r>
              <a:rPr lang="fr-FR" sz="2000" dirty="0">
                <a:solidFill>
                  <a:schemeClr val="accent2">
                    <a:lumMod val="50000"/>
                  </a:schemeClr>
                </a:solidFill>
                <a:latin typeface="Calibri" charset="0"/>
                <a:ea typeface="Calibri" charset="0"/>
                <a:cs typeface="Calibri" charset="0"/>
              </a:rPr>
              <a:t> public </a:t>
            </a:r>
            <a:r>
              <a:rPr lang="fr-FR" sz="2000" dirty="0" err="1">
                <a:solidFill>
                  <a:schemeClr val="accent2">
                    <a:lumMod val="50000"/>
                  </a:schemeClr>
                </a:solidFill>
                <a:latin typeface="Calibri" charset="0"/>
                <a:ea typeface="Calibri" charset="0"/>
                <a:cs typeface="Calibri" charset="0"/>
              </a:rPr>
              <a:t>policy</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we</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would</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like</a:t>
            </a:r>
            <a:r>
              <a:rPr lang="fr-FR" sz="2000" dirty="0">
                <a:solidFill>
                  <a:schemeClr val="accent2">
                    <a:lumMod val="50000"/>
                  </a:schemeClr>
                </a:solidFill>
                <a:latin typeface="Calibri" charset="0"/>
                <a:ea typeface="Calibri" charset="0"/>
                <a:cs typeface="Calibri" charset="0"/>
              </a:rPr>
              <a:t> to </a:t>
            </a:r>
            <a:r>
              <a:rPr lang="fr-FR" sz="2000" dirty="0" err="1">
                <a:solidFill>
                  <a:schemeClr val="accent2">
                    <a:lumMod val="50000"/>
                  </a:schemeClr>
                </a:solidFill>
                <a:latin typeface="Calibri" charset="0"/>
                <a:ea typeface="Calibri" charset="0"/>
                <a:cs typeface="Calibri" charset="0"/>
              </a:rPr>
              <a:t>introduce</a:t>
            </a:r>
            <a:r>
              <a:rPr lang="fr-FR" sz="2000" dirty="0">
                <a:solidFill>
                  <a:schemeClr val="accent2">
                    <a:lumMod val="50000"/>
                  </a:schemeClr>
                </a:solidFill>
                <a:latin typeface="Calibri" charset="0"/>
                <a:ea typeface="Calibri" charset="0"/>
                <a:cs typeface="Calibri" charset="0"/>
              </a:rPr>
              <a:t> a system of </a:t>
            </a:r>
            <a:r>
              <a:rPr lang="fr-FR" sz="2000" dirty="0" err="1">
                <a:solidFill>
                  <a:schemeClr val="accent2">
                    <a:lumMod val="50000"/>
                  </a:schemeClr>
                </a:solidFill>
                <a:latin typeface="Calibri" charset="0"/>
                <a:ea typeface="Calibri" charset="0"/>
                <a:cs typeface="Calibri" charset="0"/>
              </a:rPr>
              <a:t>nudges</a:t>
            </a:r>
            <a:r>
              <a:rPr lang="fr-FR" sz="2000" dirty="0">
                <a:solidFill>
                  <a:schemeClr val="accent2">
                    <a:lumMod val="50000"/>
                  </a:schemeClr>
                </a:solidFill>
                <a:latin typeface="Calibri" charset="0"/>
                <a:ea typeface="Calibri" charset="0"/>
                <a:cs typeface="Calibri" charset="0"/>
              </a:rPr>
              <a:t> : </a:t>
            </a:r>
            <a:r>
              <a:rPr lang="fr-FR" sz="2000" dirty="0" err="1">
                <a:solidFill>
                  <a:schemeClr val="accent2">
                    <a:lumMod val="50000"/>
                  </a:schemeClr>
                </a:solidFill>
                <a:latin typeface="Calibri" charset="0"/>
                <a:ea typeface="Calibri" charset="0"/>
                <a:cs typeface="Calibri" charset="0"/>
              </a:rPr>
              <a:t>our</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individual</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decisions</a:t>
            </a:r>
            <a:r>
              <a:rPr lang="fr-FR" sz="2000" dirty="0">
                <a:solidFill>
                  <a:schemeClr val="accent2">
                    <a:lumMod val="50000"/>
                  </a:schemeClr>
                </a:solidFill>
                <a:latin typeface="Calibri" charset="0"/>
                <a:ea typeface="Calibri" charset="0"/>
                <a:cs typeface="Calibri" charset="0"/>
              </a:rPr>
              <a:t> are </a:t>
            </a:r>
            <a:r>
              <a:rPr lang="fr-FR" sz="2000" dirty="0" err="1">
                <a:solidFill>
                  <a:schemeClr val="accent2">
                    <a:lumMod val="50000"/>
                  </a:schemeClr>
                </a:solidFill>
                <a:latin typeface="Calibri" charset="0"/>
                <a:ea typeface="Calibri" charset="0"/>
                <a:cs typeface="Calibri" charset="0"/>
              </a:rPr>
              <a:t>influenced</a:t>
            </a:r>
            <a:r>
              <a:rPr lang="fr-FR" sz="2000" dirty="0">
                <a:solidFill>
                  <a:schemeClr val="accent2">
                    <a:lumMod val="50000"/>
                  </a:schemeClr>
                </a:solidFill>
                <a:latin typeface="Calibri" charset="0"/>
                <a:ea typeface="Calibri" charset="0"/>
                <a:cs typeface="Calibri" charset="0"/>
              </a:rPr>
              <a:t> by the context, </a:t>
            </a:r>
            <a:r>
              <a:rPr lang="fr-FR" sz="2000" dirty="0" err="1">
                <a:solidFill>
                  <a:schemeClr val="accent2">
                    <a:lumMod val="50000"/>
                  </a:schemeClr>
                </a:solidFill>
                <a:latin typeface="Calibri" charset="0"/>
                <a:ea typeface="Calibri" charset="0"/>
                <a:cs typeface="Calibri" charset="0"/>
              </a:rPr>
              <a:t>our</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automatisms</a:t>
            </a:r>
            <a:r>
              <a:rPr lang="fr-FR" sz="2000" dirty="0">
                <a:solidFill>
                  <a:schemeClr val="accent2">
                    <a:lumMod val="50000"/>
                  </a:schemeClr>
                </a:solidFill>
                <a:latin typeface="Calibri" charset="0"/>
                <a:ea typeface="Calibri" charset="0"/>
                <a:cs typeface="Calibri" charset="0"/>
              </a:rPr>
              <a:t> and </a:t>
            </a:r>
            <a:r>
              <a:rPr lang="fr-FR" sz="2000" dirty="0" err="1">
                <a:solidFill>
                  <a:schemeClr val="accent2">
                    <a:lumMod val="50000"/>
                  </a:schemeClr>
                </a:solidFill>
                <a:latin typeface="Calibri" charset="0"/>
                <a:ea typeface="Calibri" charset="0"/>
                <a:cs typeface="Calibri" charset="0"/>
              </a:rPr>
              <a:t>our</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subconscious</a:t>
            </a:r>
            <a:r>
              <a:rPr lang="fr-FR" sz="2000" dirty="0">
                <a:solidFill>
                  <a:schemeClr val="accent2">
                    <a:lumMod val="50000"/>
                  </a:schemeClr>
                </a:solidFill>
                <a:latin typeface="Calibri" charset="0"/>
                <a:ea typeface="Calibri" charset="0"/>
                <a:cs typeface="Calibri" charset="0"/>
              </a:rPr>
              <a:t> and </a:t>
            </a:r>
            <a:r>
              <a:rPr lang="fr-FR" sz="2000" dirty="0" err="1">
                <a:solidFill>
                  <a:schemeClr val="accent2">
                    <a:lumMod val="50000"/>
                  </a:schemeClr>
                </a:solidFill>
                <a:latin typeface="Calibri" charset="0"/>
                <a:ea typeface="Calibri" charset="0"/>
                <a:cs typeface="Calibri" charset="0"/>
              </a:rPr>
              <a:t>nudges</a:t>
            </a:r>
            <a:r>
              <a:rPr lang="fr-FR" sz="2000" dirty="0">
                <a:solidFill>
                  <a:schemeClr val="accent2">
                    <a:lumMod val="50000"/>
                  </a:schemeClr>
                </a:solidFill>
                <a:latin typeface="Calibri" charset="0"/>
                <a:ea typeface="Calibri" charset="0"/>
                <a:cs typeface="Calibri" charset="0"/>
              </a:rPr>
              <a:t> are </a:t>
            </a:r>
            <a:r>
              <a:rPr lang="fr-FR" sz="2000" dirty="0" err="1">
                <a:solidFill>
                  <a:schemeClr val="accent2">
                    <a:lumMod val="50000"/>
                  </a:schemeClr>
                </a:solidFill>
                <a:latin typeface="Calibri" charset="0"/>
                <a:ea typeface="Calibri" charset="0"/>
                <a:cs typeface="Calibri" charset="0"/>
              </a:rPr>
              <a:t>exploiting</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those</a:t>
            </a:r>
            <a:r>
              <a:rPr lang="fr-FR" sz="2000" dirty="0">
                <a:solidFill>
                  <a:schemeClr val="accent2">
                    <a:lumMod val="50000"/>
                  </a:schemeClr>
                </a:solidFill>
                <a:latin typeface="Calibri" charset="0"/>
                <a:ea typeface="Calibri" charset="0"/>
                <a:cs typeface="Calibri" charset="0"/>
              </a:rPr>
              <a:t> influences by </a:t>
            </a:r>
            <a:r>
              <a:rPr lang="fr-FR" sz="2000" dirty="0" err="1">
                <a:solidFill>
                  <a:schemeClr val="accent2">
                    <a:lumMod val="50000"/>
                  </a:schemeClr>
                </a:solidFill>
                <a:latin typeface="Calibri" charset="0"/>
                <a:ea typeface="Calibri" charset="0"/>
                <a:cs typeface="Calibri" charset="0"/>
              </a:rPr>
              <a:t>mixing</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behavioral</a:t>
            </a:r>
            <a:r>
              <a:rPr lang="fr-FR" sz="2000" dirty="0">
                <a:solidFill>
                  <a:schemeClr val="accent2">
                    <a:lumMod val="50000"/>
                  </a:schemeClr>
                </a:solidFill>
                <a:latin typeface="Calibri" charset="0"/>
                <a:ea typeface="Calibri" charset="0"/>
                <a:cs typeface="Calibri" charset="0"/>
              </a:rPr>
              <a:t> science and </a:t>
            </a:r>
            <a:r>
              <a:rPr lang="fr-FR" sz="2000" dirty="0" err="1">
                <a:solidFill>
                  <a:schemeClr val="accent2">
                    <a:lumMod val="50000"/>
                  </a:schemeClr>
                </a:solidFill>
                <a:latin typeface="Calibri" charset="0"/>
                <a:ea typeface="Calibri" charset="0"/>
                <a:cs typeface="Calibri" charset="0"/>
              </a:rPr>
              <a:t>economics</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We</a:t>
            </a:r>
            <a:r>
              <a:rPr lang="fr-FR" sz="2000" dirty="0">
                <a:solidFill>
                  <a:schemeClr val="accent2">
                    <a:lumMod val="50000"/>
                  </a:schemeClr>
                </a:solidFill>
                <a:latin typeface="Calibri" charset="0"/>
                <a:ea typeface="Calibri" charset="0"/>
                <a:cs typeface="Calibri" charset="0"/>
              </a:rPr>
              <a:t> are </a:t>
            </a:r>
            <a:r>
              <a:rPr lang="fr-FR" sz="2000" dirty="0" err="1">
                <a:solidFill>
                  <a:schemeClr val="accent2">
                    <a:lumMod val="50000"/>
                  </a:schemeClr>
                </a:solidFill>
                <a:latin typeface="Calibri" charset="0"/>
                <a:ea typeface="Calibri" charset="0"/>
                <a:cs typeface="Calibri" charset="0"/>
              </a:rPr>
              <a:t>here</a:t>
            </a:r>
            <a:r>
              <a:rPr lang="fr-FR" sz="2000" dirty="0">
                <a:solidFill>
                  <a:schemeClr val="accent2">
                    <a:lumMod val="50000"/>
                  </a:schemeClr>
                </a:solidFill>
                <a:latin typeface="Calibri" charset="0"/>
                <a:ea typeface="Calibri" charset="0"/>
                <a:cs typeface="Calibri" charset="0"/>
              </a:rPr>
              <a:t> living the </a:t>
            </a:r>
            <a:r>
              <a:rPr lang="fr-FR" sz="2000" dirty="0" err="1">
                <a:solidFill>
                  <a:schemeClr val="accent2">
                    <a:lumMod val="50000"/>
                  </a:schemeClr>
                </a:solidFill>
                <a:latin typeface="Calibri" charset="0"/>
                <a:ea typeface="Calibri" charset="0"/>
                <a:cs typeface="Calibri" charset="0"/>
              </a:rPr>
              <a:t>prism</a:t>
            </a:r>
            <a:r>
              <a:rPr lang="fr-FR" sz="2000" dirty="0">
                <a:solidFill>
                  <a:schemeClr val="accent2">
                    <a:lumMod val="50000"/>
                  </a:schemeClr>
                </a:solidFill>
                <a:latin typeface="Calibri" charset="0"/>
                <a:ea typeface="Calibri" charset="0"/>
                <a:cs typeface="Calibri" charset="0"/>
              </a:rPr>
              <a:t> of </a:t>
            </a:r>
            <a:r>
              <a:rPr lang="fr-FR" sz="2000" dirty="0" err="1">
                <a:solidFill>
                  <a:schemeClr val="accent2">
                    <a:lumMod val="50000"/>
                  </a:schemeClr>
                </a:solidFill>
                <a:latin typeface="Calibri" charset="0"/>
                <a:ea typeface="Calibri" charset="0"/>
                <a:cs typeface="Calibri" charset="0"/>
              </a:rPr>
              <a:t>costs</a:t>
            </a:r>
            <a:r>
              <a:rPr lang="fr-FR" sz="2000" dirty="0">
                <a:solidFill>
                  <a:schemeClr val="accent2">
                    <a:lumMod val="50000"/>
                  </a:schemeClr>
                </a:solidFill>
                <a:latin typeface="Calibri" charset="0"/>
                <a:ea typeface="Calibri" charset="0"/>
                <a:cs typeface="Calibri" charset="0"/>
              </a:rPr>
              <a:t>/</a:t>
            </a:r>
            <a:r>
              <a:rPr lang="fr-FR" sz="2000" dirty="0" err="1">
                <a:solidFill>
                  <a:schemeClr val="accent2">
                    <a:lumMod val="50000"/>
                  </a:schemeClr>
                </a:solidFill>
                <a:latin typeface="Calibri" charset="0"/>
                <a:ea typeface="Calibri" charset="0"/>
                <a:cs typeface="Calibri" charset="0"/>
              </a:rPr>
              <a:t>benefits</a:t>
            </a:r>
            <a:r>
              <a:rPr lang="fr-FR" sz="2000" dirty="0">
                <a:solidFill>
                  <a:schemeClr val="accent2">
                    <a:lumMod val="50000"/>
                  </a:schemeClr>
                </a:solidFill>
                <a:latin typeface="Calibri" charset="0"/>
                <a:ea typeface="Calibri" charset="0"/>
                <a:cs typeface="Calibri" charset="0"/>
              </a:rPr>
              <a:t>, which </a:t>
            </a:r>
            <a:r>
              <a:rPr lang="fr-FR" sz="2000" dirty="0" err="1">
                <a:solidFill>
                  <a:schemeClr val="accent2">
                    <a:lumMod val="50000"/>
                  </a:schemeClr>
                </a:solidFill>
                <a:latin typeface="Calibri" charset="0"/>
                <a:ea typeface="Calibri" charset="0"/>
                <a:cs typeface="Calibri" charset="0"/>
              </a:rPr>
              <a:t>would</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normally</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matter</a:t>
            </a:r>
            <a:r>
              <a:rPr lang="fr-FR" sz="2000" dirty="0">
                <a:solidFill>
                  <a:schemeClr val="accent2">
                    <a:lumMod val="50000"/>
                  </a:schemeClr>
                </a:solidFill>
                <a:latin typeface="Calibri" charset="0"/>
                <a:ea typeface="Calibri" charset="0"/>
                <a:cs typeface="Calibri" charset="0"/>
              </a:rPr>
              <a:t> in the </a:t>
            </a:r>
            <a:r>
              <a:rPr lang="fr-FR" sz="2000" dirty="0" err="1">
                <a:solidFill>
                  <a:schemeClr val="accent2">
                    <a:lumMod val="50000"/>
                  </a:schemeClr>
                </a:solidFill>
                <a:latin typeface="Calibri" charset="0"/>
                <a:ea typeface="Calibri" charset="0"/>
                <a:cs typeface="Calibri" charset="0"/>
              </a:rPr>
              <a:t>decision-making</a:t>
            </a:r>
            <a:r>
              <a:rPr lang="fr-FR" sz="2000" dirty="0">
                <a:solidFill>
                  <a:schemeClr val="accent2">
                    <a:lumMod val="50000"/>
                  </a:schemeClr>
                </a:solidFill>
                <a:latin typeface="Calibri" charset="0"/>
                <a:ea typeface="Calibri" charset="0"/>
                <a:cs typeface="Calibri" charset="0"/>
              </a:rPr>
              <a:t> : </a:t>
            </a:r>
            <a:r>
              <a:rPr lang="fr-FR" sz="2000" dirty="0" err="1">
                <a:solidFill>
                  <a:schemeClr val="accent2">
                    <a:lumMod val="50000"/>
                  </a:schemeClr>
                </a:solidFill>
                <a:latin typeface="Calibri" charset="0"/>
                <a:ea typeface="Calibri" charset="0"/>
                <a:cs typeface="Calibri" charset="0"/>
              </a:rPr>
              <a:t>here</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we</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consider</a:t>
            </a:r>
            <a:r>
              <a:rPr lang="fr-FR" sz="2000" dirty="0">
                <a:solidFill>
                  <a:schemeClr val="accent2">
                    <a:lumMod val="50000"/>
                  </a:schemeClr>
                </a:solidFill>
                <a:latin typeface="Calibri" charset="0"/>
                <a:ea typeface="Calibri" charset="0"/>
                <a:cs typeface="Calibri" charset="0"/>
              </a:rPr>
              <a:t> that </a:t>
            </a:r>
            <a:r>
              <a:rPr lang="fr-FR" sz="2000" dirty="0" err="1">
                <a:solidFill>
                  <a:schemeClr val="accent2">
                    <a:lumMod val="50000"/>
                  </a:schemeClr>
                </a:solidFill>
                <a:latin typeface="Calibri" charset="0"/>
                <a:ea typeface="Calibri" charset="0"/>
                <a:cs typeface="Calibri" charset="0"/>
              </a:rPr>
              <a:t>our</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choices</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also</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take</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into</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account</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our</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emotions</a:t>
            </a:r>
            <a:r>
              <a:rPr lang="fr-FR" sz="2000" dirty="0">
                <a:solidFill>
                  <a:schemeClr val="accent2">
                    <a:lumMod val="50000"/>
                  </a:schemeClr>
                </a:solidFill>
                <a:latin typeface="Calibri" charset="0"/>
                <a:ea typeface="Calibri" charset="0"/>
                <a:cs typeface="Calibri" charset="0"/>
              </a:rPr>
              <a:t>, social </a:t>
            </a:r>
            <a:r>
              <a:rPr lang="fr-FR" sz="2000" dirty="0" err="1">
                <a:solidFill>
                  <a:schemeClr val="accent2">
                    <a:lumMod val="50000"/>
                  </a:schemeClr>
                </a:solidFill>
                <a:latin typeface="Calibri" charset="0"/>
                <a:ea typeface="Calibri" charset="0"/>
                <a:cs typeface="Calibri" charset="0"/>
              </a:rPr>
              <a:t>norms</a:t>
            </a:r>
            <a:r>
              <a:rPr lang="fr-FR" sz="2000" dirty="0">
                <a:solidFill>
                  <a:schemeClr val="accent2">
                    <a:lumMod val="50000"/>
                  </a:schemeClr>
                </a:solidFill>
                <a:latin typeface="Calibri" charset="0"/>
                <a:ea typeface="Calibri" charset="0"/>
                <a:cs typeface="Calibri" charset="0"/>
              </a:rPr>
              <a:t> and </a:t>
            </a:r>
            <a:r>
              <a:rPr lang="fr-FR" sz="2000" dirty="0" err="1">
                <a:solidFill>
                  <a:schemeClr val="accent2">
                    <a:lumMod val="50000"/>
                  </a:schemeClr>
                </a:solidFill>
                <a:latin typeface="Calibri" charset="0"/>
                <a:ea typeface="Calibri" charset="0"/>
                <a:cs typeface="Calibri" charset="0"/>
              </a:rPr>
              <a:t>environment</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We</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want</a:t>
            </a:r>
            <a:r>
              <a:rPr lang="fr-FR" sz="2000" dirty="0">
                <a:solidFill>
                  <a:schemeClr val="accent2">
                    <a:lumMod val="50000"/>
                  </a:schemeClr>
                </a:solidFill>
                <a:latin typeface="Calibri" charset="0"/>
                <a:ea typeface="Calibri" charset="0"/>
                <a:cs typeface="Calibri" charset="0"/>
              </a:rPr>
              <a:t> to </a:t>
            </a:r>
            <a:r>
              <a:rPr lang="fr-FR" sz="2000" dirty="0" err="1">
                <a:solidFill>
                  <a:schemeClr val="accent2">
                    <a:lumMod val="50000"/>
                  </a:schemeClr>
                </a:solidFill>
                <a:latin typeface="Calibri" charset="0"/>
                <a:ea typeface="Calibri" charset="0"/>
                <a:cs typeface="Calibri" charset="0"/>
              </a:rPr>
              <a:t>enlighten</a:t>
            </a:r>
            <a:r>
              <a:rPr lang="fr-FR" sz="2000" dirty="0">
                <a:solidFill>
                  <a:schemeClr val="accent2">
                    <a:lumMod val="50000"/>
                  </a:schemeClr>
                </a:solidFill>
                <a:latin typeface="Calibri" charset="0"/>
                <a:ea typeface="Calibri" charset="0"/>
                <a:cs typeface="Calibri" charset="0"/>
              </a:rPr>
              <a:t> the </a:t>
            </a:r>
            <a:r>
              <a:rPr lang="fr-FR" sz="2000" dirty="0" err="1">
                <a:solidFill>
                  <a:schemeClr val="accent2">
                    <a:lumMod val="50000"/>
                  </a:schemeClr>
                </a:solidFill>
                <a:latin typeface="Calibri" charset="0"/>
                <a:ea typeface="Calibri" charset="0"/>
                <a:cs typeface="Calibri" charset="0"/>
              </a:rPr>
              <a:t>benefits</a:t>
            </a:r>
            <a:r>
              <a:rPr lang="fr-FR" sz="2000" dirty="0">
                <a:solidFill>
                  <a:schemeClr val="accent2">
                    <a:lumMod val="50000"/>
                  </a:schemeClr>
                </a:solidFill>
                <a:latin typeface="Calibri" charset="0"/>
                <a:ea typeface="Calibri" charset="0"/>
                <a:cs typeface="Calibri" charset="0"/>
              </a:rPr>
              <a:t> of </a:t>
            </a:r>
            <a:r>
              <a:rPr lang="fr-FR" sz="2000" dirty="0" err="1">
                <a:solidFill>
                  <a:schemeClr val="accent2">
                    <a:lumMod val="50000"/>
                  </a:schemeClr>
                </a:solidFill>
                <a:latin typeface="Calibri" charset="0"/>
                <a:ea typeface="Calibri" charset="0"/>
                <a:cs typeface="Calibri" charset="0"/>
              </a:rPr>
              <a:t>recycling</a:t>
            </a:r>
            <a:r>
              <a:rPr lang="fr-FR" sz="2000" dirty="0">
                <a:solidFill>
                  <a:schemeClr val="accent2">
                    <a:lumMod val="50000"/>
                  </a:schemeClr>
                </a:solidFill>
                <a:latin typeface="Calibri" charset="0"/>
                <a:ea typeface="Calibri" charset="0"/>
                <a:cs typeface="Calibri" charset="0"/>
              </a:rPr>
              <a:t>, in </a:t>
            </a:r>
            <a:r>
              <a:rPr lang="fr-FR" sz="2000" dirty="0" err="1">
                <a:solidFill>
                  <a:schemeClr val="accent2">
                    <a:lumMod val="50000"/>
                  </a:schemeClr>
                </a:solidFill>
                <a:latin typeface="Calibri" charset="0"/>
                <a:ea typeface="Calibri" charset="0"/>
                <a:cs typeface="Calibri" charset="0"/>
              </a:rPr>
              <a:t>order</a:t>
            </a:r>
            <a:r>
              <a:rPr lang="fr-FR" sz="2000" dirty="0">
                <a:solidFill>
                  <a:schemeClr val="accent2">
                    <a:lumMod val="50000"/>
                  </a:schemeClr>
                </a:solidFill>
                <a:latin typeface="Calibri" charset="0"/>
                <a:ea typeface="Calibri" charset="0"/>
                <a:cs typeface="Calibri" charset="0"/>
              </a:rPr>
              <a:t> to </a:t>
            </a:r>
            <a:r>
              <a:rPr lang="fr-FR" sz="2000" dirty="0" err="1">
                <a:solidFill>
                  <a:schemeClr val="accent2">
                    <a:lumMod val="50000"/>
                  </a:schemeClr>
                </a:solidFill>
                <a:latin typeface="Calibri" charset="0"/>
                <a:ea typeface="Calibri" charset="0"/>
                <a:cs typeface="Calibri" charset="0"/>
              </a:rPr>
              <a:t>make</a:t>
            </a:r>
            <a:r>
              <a:rPr lang="fr-FR" sz="2000" dirty="0">
                <a:solidFill>
                  <a:schemeClr val="accent2">
                    <a:lumMod val="50000"/>
                  </a:schemeClr>
                </a:solidFill>
                <a:latin typeface="Calibri" charset="0"/>
                <a:ea typeface="Calibri" charset="0"/>
                <a:cs typeface="Calibri" charset="0"/>
              </a:rPr>
              <a:t> people more </a:t>
            </a:r>
            <a:r>
              <a:rPr lang="fr-FR" sz="2000" dirty="0" err="1">
                <a:solidFill>
                  <a:schemeClr val="accent2">
                    <a:lumMod val="50000"/>
                  </a:schemeClr>
                </a:solidFill>
                <a:latin typeface="Calibri" charset="0"/>
                <a:ea typeface="Calibri" charset="0"/>
                <a:cs typeface="Calibri" charset="0"/>
              </a:rPr>
              <a:t>willing</a:t>
            </a:r>
            <a:r>
              <a:rPr lang="fr-FR" sz="2000" dirty="0">
                <a:solidFill>
                  <a:schemeClr val="accent2">
                    <a:lumMod val="50000"/>
                  </a:schemeClr>
                </a:solidFill>
                <a:latin typeface="Calibri" charset="0"/>
                <a:ea typeface="Calibri" charset="0"/>
                <a:cs typeface="Calibri" charset="0"/>
              </a:rPr>
              <a:t> to use </a:t>
            </a:r>
            <a:r>
              <a:rPr lang="fr-FR" sz="2000" dirty="0" err="1">
                <a:solidFill>
                  <a:schemeClr val="accent2">
                    <a:lumMod val="50000"/>
                  </a:schemeClr>
                </a:solidFill>
                <a:latin typeface="Calibri" charset="0"/>
                <a:ea typeface="Calibri" charset="0"/>
                <a:cs typeface="Calibri" charset="0"/>
              </a:rPr>
              <a:t>our</a:t>
            </a:r>
            <a:r>
              <a:rPr lang="fr-FR" sz="2000" dirty="0">
                <a:solidFill>
                  <a:schemeClr val="accent2">
                    <a:lumMod val="50000"/>
                  </a:schemeClr>
                </a:solidFill>
                <a:latin typeface="Calibri" charset="0"/>
                <a:ea typeface="Calibri" charset="0"/>
                <a:cs typeface="Calibri" charset="0"/>
              </a:rPr>
              <a:t> system, </a:t>
            </a:r>
            <a:r>
              <a:rPr lang="fr-FR" sz="2000" dirty="0" err="1">
                <a:solidFill>
                  <a:schemeClr val="accent2">
                    <a:lumMod val="50000"/>
                  </a:schemeClr>
                </a:solidFill>
                <a:latin typeface="Calibri" charset="0"/>
                <a:ea typeface="Calibri" charset="0"/>
                <a:cs typeface="Calibri" charset="0"/>
              </a:rPr>
              <a:t>without</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giving</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only</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monetary</a:t>
            </a:r>
            <a:r>
              <a:rPr lang="fr-FR" sz="2000" dirty="0">
                <a:solidFill>
                  <a:schemeClr val="accent2">
                    <a:lumMod val="50000"/>
                  </a:schemeClr>
                </a:solidFill>
                <a:latin typeface="Calibri" charset="0"/>
                <a:ea typeface="Calibri" charset="0"/>
                <a:cs typeface="Calibri" charset="0"/>
              </a:rPr>
              <a:t> </a:t>
            </a:r>
            <a:r>
              <a:rPr lang="fr-FR" sz="2000" dirty="0" err="1">
                <a:solidFill>
                  <a:schemeClr val="accent2">
                    <a:lumMod val="50000"/>
                  </a:schemeClr>
                </a:solidFill>
                <a:latin typeface="Calibri" charset="0"/>
                <a:ea typeface="Calibri" charset="0"/>
                <a:cs typeface="Calibri" charset="0"/>
              </a:rPr>
              <a:t>incentives</a:t>
            </a:r>
            <a:r>
              <a:rPr lang="fr-FR" sz="2000" dirty="0">
                <a:solidFill>
                  <a:schemeClr val="accent2">
                    <a:lumMod val="50000"/>
                  </a:schemeClr>
                </a:solidFill>
                <a:latin typeface="Calibri" charset="0"/>
                <a:ea typeface="Calibri" charset="0"/>
                <a:cs typeface="Calibri" charset="0"/>
              </a:rPr>
              <a:t>. </a:t>
            </a:r>
          </a:p>
          <a:p>
            <a:endParaRPr lang="fr-FR" dirty="0"/>
          </a:p>
        </p:txBody>
      </p:sp>
      <p:sp>
        <p:nvSpPr>
          <p:cNvPr id="3" name="ZoneTexte 2"/>
          <p:cNvSpPr txBox="1"/>
          <p:nvPr/>
        </p:nvSpPr>
        <p:spPr>
          <a:xfrm>
            <a:off x="4535817" y="1265529"/>
            <a:ext cx="7042245" cy="738664"/>
          </a:xfrm>
          <a:prstGeom prst="rect">
            <a:avLst/>
          </a:prstGeom>
          <a:noFill/>
        </p:spPr>
        <p:txBody>
          <a:bodyPr wrap="square" rtlCol="0">
            <a:spAutoFit/>
          </a:bodyPr>
          <a:lstStyle/>
          <a:p>
            <a:r>
              <a:rPr lang="fr-FR" sz="2400" dirty="0" smtClean="0">
                <a:solidFill>
                  <a:schemeClr val="accent1">
                    <a:lumMod val="75000"/>
                  </a:schemeClr>
                </a:solidFill>
                <a:latin typeface="Calibri" charset="0"/>
                <a:ea typeface="Calibri" charset="0"/>
                <a:cs typeface="Calibri" charset="0"/>
              </a:rPr>
              <a:t>NUDGE SYSTEM</a:t>
            </a:r>
          </a:p>
          <a:p>
            <a:endParaRPr lang="fr-FR" dirty="0"/>
          </a:p>
        </p:txBody>
      </p:sp>
      <p:pic>
        <p:nvPicPr>
          <p:cNvPr id="4" name="Image 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090329" y="689371"/>
            <a:ext cx="2122068" cy="2122068"/>
          </a:xfrm>
          <a:prstGeom prst="rect">
            <a:avLst/>
          </a:prstGeom>
        </p:spPr>
      </p:pic>
      <p:sp>
        <p:nvSpPr>
          <p:cNvPr id="5" name="Rectangle 4"/>
          <p:cNvSpPr/>
          <p:nvPr/>
        </p:nvSpPr>
        <p:spPr>
          <a:xfrm>
            <a:off x="2090329" y="2296633"/>
            <a:ext cx="1163234" cy="51480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0187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197" y="1310697"/>
            <a:ext cx="4520329" cy="3792479"/>
          </a:xfrm>
          <a:prstGeom prst="rect">
            <a:avLst/>
          </a:prstGeom>
          <a:ln>
            <a:noFill/>
          </a:ln>
        </p:spPr>
      </p:pic>
      <p:sp>
        <p:nvSpPr>
          <p:cNvPr id="2" name="ZoneTexte 1"/>
          <p:cNvSpPr txBox="1"/>
          <p:nvPr/>
        </p:nvSpPr>
        <p:spPr>
          <a:xfrm>
            <a:off x="274320" y="1364703"/>
            <a:ext cx="3108960" cy="1277273"/>
          </a:xfrm>
          <a:prstGeom prst="rect">
            <a:avLst/>
          </a:prstGeom>
          <a:noFill/>
          <a:ln>
            <a:solidFill>
              <a:schemeClr val="accent1">
                <a:lumMod val="75000"/>
              </a:schemeClr>
            </a:solidFill>
          </a:ln>
        </p:spPr>
        <p:txBody>
          <a:bodyPr wrap="square" rtlCol="0">
            <a:spAutoFit/>
          </a:bodyPr>
          <a:lstStyle/>
          <a:p>
            <a:pPr algn="just"/>
            <a:r>
              <a:rPr lang="fr-FR" sz="1100" dirty="0" smtClean="0">
                <a:solidFill>
                  <a:schemeClr val="accent2">
                    <a:lumMod val="50000"/>
                  </a:schemeClr>
                </a:solidFill>
                <a:latin typeface="Calibri" charset="0"/>
                <a:ea typeface="Calibri" charset="0"/>
                <a:cs typeface="Calibri" charset="0"/>
              </a:rPr>
              <a:t>The </a:t>
            </a:r>
            <a:r>
              <a:rPr lang="fr-FR" sz="1100" dirty="0">
                <a:solidFill>
                  <a:schemeClr val="accent2">
                    <a:lumMod val="50000"/>
                  </a:schemeClr>
                </a:solidFill>
                <a:latin typeface="Calibri" charset="0"/>
                <a:ea typeface="Calibri" charset="0"/>
                <a:cs typeface="Calibri" charset="0"/>
              </a:rPr>
              <a:t>plastic bag </a:t>
            </a:r>
            <a:r>
              <a:rPr lang="fr-FR" sz="1100" dirty="0" err="1">
                <a:solidFill>
                  <a:schemeClr val="accent2">
                    <a:lumMod val="50000"/>
                  </a:schemeClr>
                </a:solidFill>
                <a:latin typeface="Calibri" charset="0"/>
                <a:ea typeface="Calibri" charset="0"/>
                <a:cs typeface="Calibri" charset="0"/>
              </a:rPr>
              <a:t>could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be</a:t>
            </a:r>
            <a:r>
              <a:rPr lang="fr-FR" sz="1100" dirty="0">
                <a:solidFill>
                  <a:schemeClr val="accent2">
                    <a:lumMod val="50000"/>
                  </a:schemeClr>
                </a:solidFill>
                <a:latin typeface="Calibri" charset="0"/>
                <a:ea typeface="Calibri" charset="0"/>
                <a:cs typeface="Calibri" charset="0"/>
              </a:rPr>
              <a:t> transparent </a:t>
            </a:r>
            <a:r>
              <a:rPr lang="fr-FR" sz="1100" dirty="0" err="1">
                <a:solidFill>
                  <a:schemeClr val="accent2">
                    <a:lumMod val="50000"/>
                  </a:schemeClr>
                </a:solidFill>
                <a:latin typeface="Calibri" charset="0"/>
                <a:ea typeface="Calibri" charset="0"/>
                <a:cs typeface="Calibri" charset="0"/>
              </a:rPr>
              <a:t>so</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everybody</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will</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be</a:t>
            </a:r>
            <a:r>
              <a:rPr lang="fr-FR" sz="1100" dirty="0">
                <a:solidFill>
                  <a:schemeClr val="accent2">
                    <a:lumMod val="50000"/>
                  </a:schemeClr>
                </a:solidFill>
                <a:latin typeface="Calibri" charset="0"/>
                <a:ea typeface="Calibri" charset="0"/>
                <a:cs typeface="Calibri" charset="0"/>
              </a:rPr>
              <a:t> able to </a:t>
            </a:r>
            <a:r>
              <a:rPr lang="fr-FR" sz="1100" dirty="0" err="1">
                <a:solidFill>
                  <a:schemeClr val="accent2">
                    <a:lumMod val="50000"/>
                  </a:schemeClr>
                </a:solidFill>
                <a:latin typeface="Calibri" charset="0"/>
                <a:ea typeface="Calibri" charset="0"/>
                <a:cs typeface="Calibri" charset="0"/>
              </a:rPr>
              <a:t>see</a:t>
            </a:r>
            <a:r>
              <a:rPr lang="fr-FR" sz="1100" dirty="0">
                <a:solidFill>
                  <a:schemeClr val="accent2">
                    <a:lumMod val="50000"/>
                  </a:schemeClr>
                </a:solidFill>
                <a:latin typeface="Calibri" charset="0"/>
                <a:ea typeface="Calibri" charset="0"/>
                <a:cs typeface="Calibri" charset="0"/>
              </a:rPr>
              <a:t> if the </a:t>
            </a:r>
            <a:r>
              <a:rPr lang="fr-FR" sz="1100" dirty="0" err="1">
                <a:solidFill>
                  <a:schemeClr val="accent2">
                    <a:lumMod val="50000"/>
                  </a:schemeClr>
                </a:solidFill>
                <a:latin typeface="Calibri" charset="0"/>
                <a:ea typeface="Calibri" charset="0"/>
                <a:cs typeface="Calibri" charset="0"/>
              </a:rPr>
              <a:t>other</a:t>
            </a:r>
            <a:r>
              <a:rPr lang="fr-FR" sz="1100" dirty="0">
                <a:solidFill>
                  <a:schemeClr val="accent2">
                    <a:lumMod val="50000"/>
                  </a:schemeClr>
                </a:solidFill>
                <a:latin typeface="Calibri" charset="0"/>
                <a:ea typeface="Calibri" charset="0"/>
                <a:cs typeface="Calibri" charset="0"/>
              </a:rPr>
              <a:t> are </a:t>
            </a:r>
            <a:r>
              <a:rPr lang="fr-FR" sz="1100" dirty="0" err="1">
                <a:solidFill>
                  <a:schemeClr val="accent2">
                    <a:lumMod val="50000"/>
                  </a:schemeClr>
                </a:solidFill>
                <a:latin typeface="Calibri" charset="0"/>
                <a:ea typeface="Calibri" charset="0"/>
                <a:cs typeface="Calibri" charset="0"/>
              </a:rPr>
              <a:t>recycling</a:t>
            </a:r>
            <a:r>
              <a:rPr lang="fr-FR" sz="1100" dirty="0">
                <a:solidFill>
                  <a:schemeClr val="accent2">
                    <a:lumMod val="50000"/>
                  </a:schemeClr>
                </a:solidFill>
                <a:latin typeface="Calibri" charset="0"/>
                <a:ea typeface="Calibri" charset="0"/>
                <a:cs typeface="Calibri" charset="0"/>
              </a:rPr>
              <a:t> or if </a:t>
            </a:r>
            <a:r>
              <a:rPr lang="fr-FR" sz="1100" dirty="0" err="1">
                <a:solidFill>
                  <a:schemeClr val="accent2">
                    <a:lumMod val="50000"/>
                  </a:schemeClr>
                </a:solidFill>
                <a:latin typeface="Calibri" charset="0"/>
                <a:ea typeface="Calibri" charset="0"/>
                <a:cs typeface="Calibri" charset="0"/>
              </a:rPr>
              <a:t>they</a:t>
            </a:r>
            <a:r>
              <a:rPr lang="fr-FR" sz="1100" dirty="0">
                <a:solidFill>
                  <a:schemeClr val="accent2">
                    <a:lumMod val="50000"/>
                  </a:schemeClr>
                </a:solidFill>
                <a:latin typeface="Calibri" charset="0"/>
                <a:ea typeface="Calibri" charset="0"/>
                <a:cs typeface="Calibri" charset="0"/>
              </a:rPr>
              <a:t> are </a:t>
            </a:r>
            <a:r>
              <a:rPr lang="fr-FR" sz="1100" dirty="0" err="1">
                <a:solidFill>
                  <a:schemeClr val="accent2">
                    <a:lumMod val="50000"/>
                  </a:schemeClr>
                </a:solidFill>
                <a:latin typeface="Calibri" charset="0"/>
                <a:ea typeface="Calibri" charset="0"/>
                <a:cs typeface="Calibri" charset="0"/>
              </a:rPr>
              <a:t>wasting</a:t>
            </a:r>
            <a:r>
              <a:rPr lang="fr-FR" sz="1100" dirty="0">
                <a:solidFill>
                  <a:schemeClr val="accent2">
                    <a:lumMod val="50000"/>
                  </a:schemeClr>
                </a:solidFill>
                <a:latin typeface="Calibri" charset="0"/>
                <a:ea typeface="Calibri" charset="0"/>
                <a:cs typeface="Calibri" charset="0"/>
              </a:rPr>
              <a:t> a lot of </a:t>
            </a:r>
            <a:r>
              <a:rPr lang="fr-FR" sz="1100" dirty="0" err="1">
                <a:solidFill>
                  <a:schemeClr val="accent2">
                    <a:lumMod val="50000"/>
                  </a:schemeClr>
                </a:solidFill>
                <a:latin typeface="Calibri" charset="0"/>
                <a:ea typeface="Calibri" charset="0"/>
                <a:cs typeface="Calibri" charset="0"/>
              </a:rPr>
              <a:t>food</a:t>
            </a:r>
            <a:r>
              <a:rPr lang="fr-FR" sz="1100" dirty="0">
                <a:solidFill>
                  <a:schemeClr val="accent2">
                    <a:lumMod val="50000"/>
                  </a:schemeClr>
                </a:solidFill>
                <a:latin typeface="Calibri" charset="0"/>
                <a:ea typeface="Calibri" charset="0"/>
                <a:cs typeface="Calibri" charset="0"/>
              </a:rPr>
              <a:t> for </a:t>
            </a:r>
            <a:r>
              <a:rPr lang="fr-FR" sz="1100" dirty="0" err="1">
                <a:solidFill>
                  <a:schemeClr val="accent2">
                    <a:lumMod val="50000"/>
                  </a:schemeClr>
                </a:solidFill>
                <a:latin typeface="Calibri" charset="0"/>
                <a:ea typeface="Calibri" charset="0"/>
                <a:cs typeface="Calibri" charset="0"/>
              </a:rPr>
              <a:t>example</a:t>
            </a:r>
            <a:r>
              <a:rPr lang="fr-FR" sz="1100" dirty="0">
                <a:solidFill>
                  <a:schemeClr val="accent2">
                    <a:lumMod val="50000"/>
                  </a:schemeClr>
                </a:solidFill>
                <a:latin typeface="Calibri" charset="0"/>
                <a:ea typeface="Calibri" charset="0"/>
                <a:cs typeface="Calibri" charset="0"/>
              </a:rPr>
              <a:t>. It </a:t>
            </a:r>
            <a:r>
              <a:rPr lang="fr-FR" sz="1100" dirty="0" err="1">
                <a:solidFill>
                  <a:schemeClr val="accent2">
                    <a:lumMod val="50000"/>
                  </a:schemeClr>
                </a:solidFill>
                <a:latin typeface="Calibri" charset="0"/>
                <a:ea typeface="Calibri" charset="0"/>
                <a:cs typeface="Calibri" charset="0"/>
              </a:rPr>
              <a:t>could</a:t>
            </a:r>
            <a:r>
              <a:rPr lang="fr-FR" sz="1100" dirty="0">
                <a:solidFill>
                  <a:schemeClr val="accent2">
                    <a:lumMod val="50000"/>
                  </a:schemeClr>
                </a:solidFill>
                <a:latin typeface="Calibri" charset="0"/>
                <a:ea typeface="Calibri" charset="0"/>
                <a:cs typeface="Calibri" charset="0"/>
              </a:rPr>
              <a:t> encourage people to </a:t>
            </a:r>
            <a:r>
              <a:rPr lang="fr-FR" sz="1100" dirty="0" err="1">
                <a:solidFill>
                  <a:schemeClr val="accent2">
                    <a:lumMod val="50000"/>
                  </a:schemeClr>
                </a:solidFill>
                <a:latin typeface="Calibri" charset="0"/>
                <a:ea typeface="Calibri" charset="0"/>
                <a:cs typeface="Calibri" charset="0"/>
              </a:rPr>
              <a:t>waste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less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because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they</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would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afraid</a:t>
            </a:r>
            <a:r>
              <a:rPr lang="fr-FR" sz="1100" dirty="0">
                <a:solidFill>
                  <a:schemeClr val="accent2">
                    <a:lumMod val="50000"/>
                  </a:schemeClr>
                </a:solidFill>
                <a:latin typeface="Calibri" charset="0"/>
                <a:ea typeface="Calibri" charset="0"/>
                <a:cs typeface="Calibri" charset="0"/>
              </a:rPr>
              <a:t> of the perception of </a:t>
            </a:r>
            <a:r>
              <a:rPr lang="fr-FR" sz="1100" dirty="0" err="1">
                <a:solidFill>
                  <a:schemeClr val="accent2">
                    <a:lumMod val="50000"/>
                  </a:schemeClr>
                </a:solidFill>
                <a:latin typeface="Calibri" charset="0"/>
                <a:ea typeface="Calibri" charset="0"/>
                <a:cs typeface="Calibri" charset="0"/>
              </a:rPr>
              <a:t>others</a:t>
            </a:r>
            <a:r>
              <a:rPr lang="fr-FR" sz="1100" dirty="0">
                <a:solidFill>
                  <a:schemeClr val="accent2">
                    <a:lumMod val="50000"/>
                  </a:schemeClr>
                </a:solidFill>
                <a:latin typeface="Calibri" charset="0"/>
                <a:ea typeface="Calibri" charset="0"/>
                <a:cs typeface="Calibri" charset="0"/>
              </a:rPr>
              <a:t>. It has </a:t>
            </a:r>
            <a:r>
              <a:rPr lang="fr-FR" sz="1100" dirty="0" err="1">
                <a:solidFill>
                  <a:schemeClr val="accent2">
                    <a:lumMod val="50000"/>
                  </a:schemeClr>
                </a:solidFill>
                <a:latin typeface="Calibri" charset="0"/>
                <a:ea typeface="Calibri" charset="0"/>
                <a:cs typeface="Calibri" charset="0"/>
              </a:rPr>
              <a:t>already</a:t>
            </a:r>
            <a:r>
              <a:rPr lang="fr-FR" sz="1100" dirty="0">
                <a:solidFill>
                  <a:schemeClr val="accent2">
                    <a:lumMod val="50000"/>
                  </a:schemeClr>
                </a:solidFill>
                <a:latin typeface="Calibri" charset="0"/>
                <a:ea typeface="Calibri" charset="0"/>
                <a:cs typeface="Calibri" charset="0"/>
              </a:rPr>
              <a:t> been </a:t>
            </a:r>
            <a:r>
              <a:rPr lang="fr-FR" sz="1100" dirty="0" err="1">
                <a:solidFill>
                  <a:schemeClr val="accent2">
                    <a:lumMod val="50000"/>
                  </a:schemeClr>
                </a:solidFill>
                <a:latin typeface="Calibri" charset="0"/>
                <a:ea typeface="Calibri" charset="0"/>
                <a:cs typeface="Calibri" charset="0"/>
              </a:rPr>
              <a:t>successfully</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implemented</a:t>
            </a:r>
            <a:r>
              <a:rPr lang="fr-FR" sz="1100" dirty="0">
                <a:solidFill>
                  <a:schemeClr val="accent2">
                    <a:lumMod val="50000"/>
                  </a:schemeClr>
                </a:solidFill>
                <a:latin typeface="Calibri" charset="0"/>
                <a:ea typeface="Calibri" charset="0"/>
                <a:cs typeface="Calibri" charset="0"/>
              </a:rPr>
              <a:t> in </a:t>
            </a:r>
            <a:r>
              <a:rPr lang="fr-FR" sz="1100" dirty="0" err="1">
                <a:solidFill>
                  <a:schemeClr val="accent2">
                    <a:lumMod val="50000"/>
                  </a:schemeClr>
                </a:solidFill>
                <a:latin typeface="Calibri" charset="0"/>
                <a:ea typeface="Calibri" charset="0"/>
                <a:cs typeface="Calibri" charset="0"/>
              </a:rPr>
              <a:t>other</a:t>
            </a:r>
            <a:r>
              <a:rPr lang="fr-FR" sz="1100" dirty="0">
                <a:solidFill>
                  <a:schemeClr val="accent2">
                    <a:lumMod val="50000"/>
                  </a:schemeClr>
                </a:solidFill>
                <a:latin typeface="Calibri" charset="0"/>
                <a:ea typeface="Calibri" charset="0"/>
                <a:cs typeface="Calibri" charset="0"/>
              </a:rPr>
              <a:t> countries </a:t>
            </a:r>
            <a:r>
              <a:rPr lang="fr-FR" sz="1100" dirty="0" err="1">
                <a:solidFill>
                  <a:schemeClr val="accent2">
                    <a:lumMod val="50000"/>
                  </a:schemeClr>
                </a:solidFill>
                <a:latin typeface="Calibri" charset="0"/>
                <a:ea typeface="Calibri" charset="0"/>
                <a:cs typeface="Calibri" charset="0"/>
              </a:rPr>
              <a:t>such</a:t>
            </a:r>
            <a:r>
              <a:rPr lang="fr-FR" sz="1100" dirty="0">
                <a:solidFill>
                  <a:schemeClr val="accent2">
                    <a:lumMod val="50000"/>
                  </a:schemeClr>
                </a:solidFill>
                <a:latin typeface="Calibri" charset="0"/>
                <a:ea typeface="Calibri" charset="0"/>
                <a:cs typeface="Calibri" charset="0"/>
              </a:rPr>
              <a:t> as Germany. </a:t>
            </a:r>
          </a:p>
        </p:txBody>
      </p:sp>
      <p:sp>
        <p:nvSpPr>
          <p:cNvPr id="3" name="ZoneTexte 2"/>
          <p:cNvSpPr txBox="1"/>
          <p:nvPr/>
        </p:nvSpPr>
        <p:spPr>
          <a:xfrm>
            <a:off x="8139229" y="3917079"/>
            <a:ext cx="3866606" cy="2631490"/>
          </a:xfrm>
          <a:prstGeom prst="rect">
            <a:avLst/>
          </a:prstGeom>
          <a:noFill/>
        </p:spPr>
        <p:txBody>
          <a:bodyPr wrap="square" rtlCol="0">
            <a:spAutoFit/>
          </a:bodyPr>
          <a:lstStyle/>
          <a:p>
            <a:pPr fontAlgn="base">
              <a:lnSpc>
                <a:spcPct val="150000"/>
              </a:lnSpc>
            </a:pPr>
            <a:r>
              <a:rPr lang="fr-FR" sz="1100" dirty="0" smtClean="0">
                <a:solidFill>
                  <a:schemeClr val="accent2">
                    <a:lumMod val="50000"/>
                  </a:schemeClr>
                </a:solidFill>
                <a:latin typeface="Calibri" charset="0"/>
                <a:ea typeface="Calibri" charset="0"/>
                <a:cs typeface="Calibri" charset="0"/>
              </a:rPr>
              <a:t>A </a:t>
            </a:r>
            <a:r>
              <a:rPr lang="fr-FR" sz="1100" dirty="0" err="1">
                <a:solidFill>
                  <a:schemeClr val="accent2">
                    <a:lumMod val="50000"/>
                  </a:schemeClr>
                </a:solidFill>
                <a:latin typeface="Calibri" charset="0"/>
                <a:ea typeface="Calibri" charset="0"/>
                <a:cs typeface="Calibri" charset="0"/>
              </a:rPr>
              <a:t>monthly</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contest</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between</a:t>
            </a:r>
            <a:r>
              <a:rPr lang="fr-FR" sz="1100" dirty="0">
                <a:solidFill>
                  <a:schemeClr val="accent2">
                    <a:lumMod val="50000"/>
                  </a:schemeClr>
                </a:solidFill>
                <a:latin typeface="Calibri" charset="0"/>
                <a:ea typeface="Calibri" charset="0"/>
                <a:cs typeface="Calibri" charset="0"/>
              </a:rPr>
              <a:t> the </a:t>
            </a:r>
            <a:r>
              <a:rPr lang="fr-FR" sz="1100" dirty="0" err="1">
                <a:solidFill>
                  <a:schemeClr val="accent2">
                    <a:lumMod val="50000"/>
                  </a:schemeClr>
                </a:solidFill>
                <a:latin typeface="Calibri" charset="0"/>
                <a:ea typeface="Calibri" charset="0"/>
                <a:cs typeface="Calibri" charset="0"/>
              </a:rPr>
              <a:t>family</a:t>
            </a:r>
            <a:r>
              <a:rPr lang="fr-FR" sz="1100" dirty="0">
                <a:solidFill>
                  <a:schemeClr val="accent2">
                    <a:lumMod val="50000"/>
                  </a:schemeClr>
                </a:solidFill>
                <a:latin typeface="Calibri" charset="0"/>
                <a:ea typeface="Calibri" charset="0"/>
                <a:cs typeface="Calibri" charset="0"/>
              </a:rPr>
              <a:t> of the </a:t>
            </a:r>
            <a:r>
              <a:rPr lang="fr-FR" sz="1100" dirty="0" err="1">
                <a:solidFill>
                  <a:schemeClr val="accent2">
                    <a:lumMod val="50000"/>
                  </a:schemeClr>
                </a:solidFill>
                <a:latin typeface="Calibri" charset="0"/>
                <a:ea typeface="Calibri" charset="0"/>
                <a:cs typeface="Calibri" charset="0"/>
              </a:rPr>
              <a:t>neighborhood</a:t>
            </a:r>
            <a:r>
              <a:rPr lang="fr-FR" sz="1100" dirty="0">
                <a:solidFill>
                  <a:schemeClr val="accent2">
                    <a:lumMod val="50000"/>
                  </a:schemeClr>
                </a:solidFill>
                <a:latin typeface="Calibri" charset="0"/>
                <a:ea typeface="Calibri" charset="0"/>
                <a:cs typeface="Calibri" charset="0"/>
              </a:rPr>
              <a:t> : a </a:t>
            </a:r>
            <a:r>
              <a:rPr lang="fr-FR" sz="1100" dirty="0" err="1">
                <a:solidFill>
                  <a:schemeClr val="accent2">
                    <a:lumMod val="50000"/>
                  </a:schemeClr>
                </a:solidFill>
                <a:latin typeface="Calibri" charset="0"/>
                <a:ea typeface="Calibri" charset="0"/>
                <a:cs typeface="Calibri" charset="0"/>
              </a:rPr>
              <a:t>list</a:t>
            </a:r>
            <a:r>
              <a:rPr lang="fr-FR" sz="1100" dirty="0">
                <a:solidFill>
                  <a:schemeClr val="accent2">
                    <a:lumMod val="50000"/>
                  </a:schemeClr>
                </a:solidFill>
                <a:latin typeface="Calibri" charset="0"/>
                <a:ea typeface="Calibri" charset="0"/>
                <a:cs typeface="Calibri" charset="0"/>
              </a:rPr>
              <a:t> of the top-ten </a:t>
            </a:r>
            <a:r>
              <a:rPr lang="fr-FR" sz="1100" dirty="0" err="1">
                <a:solidFill>
                  <a:schemeClr val="accent2">
                    <a:lumMod val="50000"/>
                  </a:schemeClr>
                </a:solidFill>
                <a:latin typeface="Calibri" charset="0"/>
                <a:ea typeface="Calibri" charset="0"/>
                <a:cs typeface="Calibri" charset="0"/>
              </a:rPr>
              <a:t>families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would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displayed</a:t>
            </a:r>
            <a:r>
              <a:rPr lang="fr-FR" sz="1100" dirty="0">
                <a:solidFill>
                  <a:schemeClr val="accent2">
                    <a:lumMod val="50000"/>
                  </a:schemeClr>
                </a:solidFill>
                <a:latin typeface="Calibri" charset="0"/>
                <a:ea typeface="Calibri" charset="0"/>
                <a:cs typeface="Calibri" charset="0"/>
              </a:rPr>
              <a:t> on </a:t>
            </a:r>
            <a:r>
              <a:rPr lang="fr-FR" sz="1100" dirty="0" err="1">
                <a:solidFill>
                  <a:schemeClr val="accent2">
                    <a:lumMod val="50000"/>
                  </a:schemeClr>
                </a:solidFill>
                <a:latin typeface="Calibri" charset="0"/>
                <a:ea typeface="Calibri" charset="0"/>
                <a:cs typeface="Calibri" charset="0"/>
              </a:rPr>
              <a:t>strategic</a:t>
            </a:r>
            <a:r>
              <a:rPr lang="fr-FR" sz="1100" dirty="0">
                <a:solidFill>
                  <a:schemeClr val="accent2">
                    <a:lumMod val="50000"/>
                  </a:schemeClr>
                </a:solidFill>
                <a:latin typeface="Calibri" charset="0"/>
                <a:ea typeface="Calibri" charset="0"/>
                <a:cs typeface="Calibri" charset="0"/>
              </a:rPr>
              <a:t> points of the </a:t>
            </a:r>
            <a:r>
              <a:rPr lang="fr-FR" sz="1100" dirty="0" err="1">
                <a:solidFill>
                  <a:schemeClr val="accent2">
                    <a:lumMod val="50000"/>
                  </a:schemeClr>
                </a:solidFill>
                <a:latin typeface="Calibri" charset="0"/>
                <a:ea typeface="Calibri" charset="0"/>
                <a:cs typeface="Calibri" charset="0"/>
              </a:rPr>
              <a:t>neighborhood</a:t>
            </a:r>
            <a:r>
              <a:rPr lang="fr-FR" sz="1100" dirty="0">
                <a:solidFill>
                  <a:schemeClr val="accent2">
                    <a:lumMod val="50000"/>
                  </a:schemeClr>
                </a:solidFill>
                <a:latin typeface="Calibri" charset="0"/>
                <a:ea typeface="Calibri" charset="0"/>
                <a:cs typeface="Calibri" charset="0"/>
              </a:rPr>
              <a:t> (shops, </a:t>
            </a:r>
            <a:r>
              <a:rPr lang="fr-FR" sz="1100" dirty="0" err="1">
                <a:solidFill>
                  <a:schemeClr val="accent2">
                    <a:lumMod val="50000"/>
                  </a:schemeClr>
                </a:solidFill>
                <a:latin typeface="Calibri" charset="0"/>
                <a:ea typeface="Calibri" charset="0"/>
                <a:cs typeface="Calibri" charset="0"/>
              </a:rPr>
              <a:t>schools</a:t>
            </a:r>
            <a:r>
              <a:rPr lang="fr-FR" sz="1100" dirty="0">
                <a:solidFill>
                  <a:schemeClr val="accent2">
                    <a:lumMod val="50000"/>
                  </a:schemeClr>
                </a:solidFill>
                <a:latin typeface="Calibri" charset="0"/>
                <a:ea typeface="Calibri" charset="0"/>
                <a:cs typeface="Calibri" charset="0"/>
              </a:rPr>
              <a:t>). For </a:t>
            </a:r>
            <a:r>
              <a:rPr lang="fr-FR" sz="1100" dirty="0" err="1">
                <a:solidFill>
                  <a:schemeClr val="accent2">
                    <a:lumMod val="50000"/>
                  </a:schemeClr>
                </a:solidFill>
                <a:latin typeface="Calibri" charset="0"/>
                <a:ea typeface="Calibri" charset="0"/>
                <a:cs typeface="Calibri" charset="0"/>
              </a:rPr>
              <a:t>this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measure</a:t>
            </a:r>
            <a:r>
              <a:rPr lang="fr-FR" sz="1100" dirty="0">
                <a:solidFill>
                  <a:schemeClr val="accent2">
                    <a:lumMod val="50000"/>
                  </a:schemeClr>
                </a:solidFill>
                <a:latin typeface="Calibri" charset="0"/>
                <a:ea typeface="Calibri" charset="0"/>
                <a:cs typeface="Calibri" charset="0"/>
              </a:rPr>
              <a:t>, the center </a:t>
            </a:r>
            <a:r>
              <a:rPr lang="fr-FR" sz="1100" dirty="0" err="1">
                <a:solidFill>
                  <a:schemeClr val="accent2">
                    <a:lumMod val="50000"/>
                  </a:schemeClr>
                </a:solidFill>
                <a:latin typeface="Calibri" charset="0"/>
                <a:ea typeface="Calibri" charset="0"/>
                <a:cs typeface="Calibri" charset="0"/>
              </a:rPr>
              <a:t>could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its</a:t>
            </a:r>
            <a:r>
              <a:rPr lang="fr-FR" sz="1100" dirty="0">
                <a:solidFill>
                  <a:schemeClr val="accent2">
                    <a:lumMod val="50000"/>
                  </a:schemeClr>
                </a:solidFill>
                <a:latin typeface="Calibri" charset="0"/>
                <a:ea typeface="Calibri" charset="0"/>
                <a:cs typeface="Calibri" charset="0"/>
              </a:rPr>
              <a:t> data to </a:t>
            </a:r>
            <a:r>
              <a:rPr lang="fr-FR" sz="1100" dirty="0" err="1">
                <a:solidFill>
                  <a:schemeClr val="accent2">
                    <a:lumMod val="50000"/>
                  </a:schemeClr>
                </a:solidFill>
                <a:latin typeface="Calibri" charset="0"/>
                <a:ea typeface="Calibri" charset="0"/>
                <a:cs typeface="Calibri" charset="0"/>
              </a:rPr>
              <a:t>determine</a:t>
            </a:r>
            <a:r>
              <a:rPr lang="fr-FR" sz="1100" dirty="0">
                <a:solidFill>
                  <a:schemeClr val="accent2">
                    <a:lumMod val="50000"/>
                  </a:schemeClr>
                </a:solidFill>
                <a:latin typeface="Calibri" charset="0"/>
                <a:ea typeface="Calibri" charset="0"/>
                <a:cs typeface="Calibri" charset="0"/>
              </a:rPr>
              <a:t> which </a:t>
            </a:r>
            <a:r>
              <a:rPr lang="fr-FR" sz="1100" dirty="0" err="1">
                <a:solidFill>
                  <a:schemeClr val="accent2">
                    <a:lumMod val="50000"/>
                  </a:schemeClr>
                </a:solidFill>
                <a:latin typeface="Calibri" charset="0"/>
                <a:ea typeface="Calibri" charset="0"/>
                <a:cs typeface="Calibri" charset="0"/>
              </a:rPr>
              <a:t>family</a:t>
            </a:r>
            <a:r>
              <a:rPr lang="fr-FR" sz="1100" dirty="0">
                <a:solidFill>
                  <a:schemeClr val="accent2">
                    <a:lumMod val="50000"/>
                  </a:schemeClr>
                </a:solidFill>
                <a:latin typeface="Calibri" charset="0"/>
                <a:ea typeface="Calibri" charset="0"/>
                <a:cs typeface="Calibri" charset="0"/>
              </a:rPr>
              <a:t> is the best, </a:t>
            </a:r>
            <a:r>
              <a:rPr lang="fr-FR" sz="1100" dirty="0" err="1">
                <a:solidFill>
                  <a:schemeClr val="accent2">
                    <a:lumMod val="50000"/>
                  </a:schemeClr>
                </a:solidFill>
                <a:latin typeface="Calibri" charset="0"/>
                <a:ea typeface="Calibri" charset="0"/>
                <a:cs typeface="Calibri" charset="0"/>
              </a:rPr>
              <a:t>based</a:t>
            </a:r>
            <a:r>
              <a:rPr lang="fr-FR" sz="1100" dirty="0">
                <a:solidFill>
                  <a:schemeClr val="accent2">
                    <a:lumMod val="50000"/>
                  </a:schemeClr>
                </a:solidFill>
                <a:latin typeface="Calibri" charset="0"/>
                <a:ea typeface="Calibri" charset="0"/>
                <a:cs typeface="Calibri" charset="0"/>
              </a:rPr>
              <a:t> on the </a:t>
            </a:r>
            <a:r>
              <a:rPr lang="fr-FR" sz="1100" dirty="0" err="1">
                <a:solidFill>
                  <a:schemeClr val="accent2">
                    <a:lumMod val="50000"/>
                  </a:schemeClr>
                </a:solidFill>
                <a:latin typeface="Calibri" charset="0"/>
                <a:ea typeface="Calibri" charset="0"/>
                <a:cs typeface="Calibri" charset="0"/>
              </a:rPr>
              <a:t>recycling</a:t>
            </a:r>
            <a:r>
              <a:rPr lang="fr-FR" sz="1100" dirty="0">
                <a:solidFill>
                  <a:schemeClr val="accent2">
                    <a:lumMod val="50000"/>
                  </a:schemeClr>
                </a:solidFill>
                <a:latin typeface="Calibri" charset="0"/>
                <a:ea typeface="Calibri" charset="0"/>
                <a:cs typeface="Calibri" charset="0"/>
              </a:rPr>
              <a:t> rate and the </a:t>
            </a:r>
            <a:r>
              <a:rPr lang="fr-FR" sz="1100" dirty="0" err="1">
                <a:solidFill>
                  <a:schemeClr val="accent2">
                    <a:lumMod val="50000"/>
                  </a:schemeClr>
                </a:solidFill>
                <a:latin typeface="Calibri" charset="0"/>
                <a:ea typeface="Calibri" charset="0"/>
                <a:cs typeface="Calibri" charset="0"/>
              </a:rPr>
              <a:t>most</a:t>
            </a:r>
            <a:r>
              <a:rPr lang="fr-FR" sz="1100" dirty="0">
                <a:solidFill>
                  <a:schemeClr val="accent2">
                    <a:lumMod val="50000"/>
                  </a:schemeClr>
                </a:solidFill>
                <a:latin typeface="Calibri" charset="0"/>
                <a:ea typeface="Calibri" charset="0"/>
                <a:cs typeface="Calibri" charset="0"/>
              </a:rPr>
              <a:t> minimal </a:t>
            </a:r>
            <a:r>
              <a:rPr lang="fr-FR" sz="1100" dirty="0" err="1">
                <a:solidFill>
                  <a:schemeClr val="accent2">
                    <a:lumMod val="50000"/>
                  </a:schemeClr>
                </a:solidFill>
                <a:latin typeface="Calibri" charset="0"/>
                <a:ea typeface="Calibri" charset="0"/>
                <a:cs typeface="Calibri" charset="0"/>
              </a:rPr>
              <a:t>number</a:t>
            </a:r>
            <a:r>
              <a:rPr lang="fr-FR" sz="1100" dirty="0">
                <a:solidFill>
                  <a:schemeClr val="accent2">
                    <a:lumMod val="50000"/>
                  </a:schemeClr>
                </a:solidFill>
                <a:latin typeface="Calibri" charset="0"/>
                <a:ea typeface="Calibri" charset="0"/>
                <a:cs typeface="Calibri" charset="0"/>
              </a:rPr>
              <a:t> of </a:t>
            </a:r>
            <a:r>
              <a:rPr lang="fr-FR" sz="1100" dirty="0" err="1">
                <a:solidFill>
                  <a:schemeClr val="accent2">
                    <a:lumMod val="50000"/>
                  </a:schemeClr>
                </a:solidFill>
                <a:latin typeface="Calibri" charset="0"/>
                <a:ea typeface="Calibri" charset="0"/>
                <a:cs typeface="Calibri" charset="0"/>
              </a:rPr>
              <a:t>mistakes</a:t>
            </a:r>
            <a:r>
              <a:rPr lang="fr-FR" sz="1100" dirty="0">
                <a:solidFill>
                  <a:schemeClr val="accent2">
                    <a:lumMod val="50000"/>
                  </a:schemeClr>
                </a:solidFill>
                <a:latin typeface="Calibri" charset="0"/>
                <a:ea typeface="Calibri" charset="0"/>
                <a:cs typeface="Calibri" charset="0"/>
              </a:rPr>
              <a:t>. It </a:t>
            </a:r>
            <a:r>
              <a:rPr lang="fr-FR" sz="1100" dirty="0" err="1">
                <a:solidFill>
                  <a:schemeClr val="accent2">
                    <a:lumMod val="50000"/>
                  </a:schemeClr>
                </a:solidFill>
                <a:latin typeface="Calibri" charset="0"/>
                <a:ea typeface="Calibri" charset="0"/>
                <a:cs typeface="Calibri" charset="0"/>
              </a:rPr>
              <a:t>would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require</a:t>
            </a:r>
            <a:r>
              <a:rPr lang="fr-FR" sz="1100" dirty="0">
                <a:solidFill>
                  <a:schemeClr val="accent2">
                    <a:lumMod val="50000"/>
                  </a:schemeClr>
                </a:solidFill>
                <a:latin typeface="Calibri" charset="0"/>
                <a:ea typeface="Calibri" charset="0"/>
                <a:cs typeface="Calibri" charset="0"/>
              </a:rPr>
              <a:t> that the center </a:t>
            </a:r>
            <a:r>
              <a:rPr lang="fr-FR" sz="1100" dirty="0" err="1">
                <a:solidFill>
                  <a:schemeClr val="accent2">
                    <a:lumMod val="50000"/>
                  </a:schemeClr>
                </a:solidFill>
                <a:latin typeface="Calibri" charset="0"/>
                <a:ea typeface="Calibri" charset="0"/>
                <a:cs typeface="Calibri" charset="0"/>
              </a:rPr>
              <a:t>keep</a:t>
            </a:r>
            <a:r>
              <a:rPr lang="fr-FR" sz="1100" dirty="0">
                <a:solidFill>
                  <a:schemeClr val="accent2">
                    <a:lumMod val="50000"/>
                  </a:schemeClr>
                </a:solidFill>
                <a:latin typeface="Calibri" charset="0"/>
                <a:ea typeface="Calibri" charset="0"/>
                <a:cs typeface="Calibri" charset="0"/>
              </a:rPr>
              <a:t> cracks of the messages </a:t>
            </a:r>
            <a:r>
              <a:rPr lang="fr-FR" sz="1100" dirty="0" err="1">
                <a:solidFill>
                  <a:schemeClr val="accent2">
                    <a:lumMod val="50000"/>
                  </a:schemeClr>
                </a:solidFill>
                <a:latin typeface="Calibri" charset="0"/>
                <a:ea typeface="Calibri" charset="0"/>
                <a:cs typeface="Calibri" charset="0"/>
              </a:rPr>
              <a:t>send</a:t>
            </a:r>
            <a:r>
              <a:rPr lang="fr-FR" sz="1100" dirty="0">
                <a:solidFill>
                  <a:schemeClr val="accent2">
                    <a:lumMod val="50000"/>
                  </a:schemeClr>
                </a:solidFill>
                <a:latin typeface="Calibri" charset="0"/>
                <a:ea typeface="Calibri" charset="0"/>
                <a:cs typeface="Calibri" charset="0"/>
              </a:rPr>
              <a:t> to the </a:t>
            </a:r>
            <a:r>
              <a:rPr lang="fr-FR" sz="1100" dirty="0" err="1">
                <a:solidFill>
                  <a:schemeClr val="accent2">
                    <a:lumMod val="50000"/>
                  </a:schemeClr>
                </a:solidFill>
                <a:latin typeface="Calibri" charset="0"/>
                <a:ea typeface="Calibri" charset="0"/>
                <a:cs typeface="Calibri" charset="0"/>
              </a:rPr>
              <a:t>families</a:t>
            </a:r>
            <a:r>
              <a:rPr lang="fr-FR" sz="1100" dirty="0">
                <a:solidFill>
                  <a:schemeClr val="accent2">
                    <a:lumMod val="50000"/>
                  </a:schemeClr>
                </a:solidFill>
                <a:latin typeface="Calibri" charset="0"/>
                <a:ea typeface="Calibri" charset="0"/>
                <a:cs typeface="Calibri" charset="0"/>
              </a:rPr>
              <a:t> (to </a:t>
            </a:r>
            <a:r>
              <a:rPr lang="fr-FR" sz="1100" dirty="0" err="1">
                <a:solidFill>
                  <a:schemeClr val="accent2">
                    <a:lumMod val="50000"/>
                  </a:schemeClr>
                </a:solidFill>
                <a:latin typeface="Calibri" charset="0"/>
                <a:ea typeface="Calibri" charset="0"/>
                <a:cs typeface="Calibri" charset="0"/>
              </a:rPr>
              <a:t>evaluate</a:t>
            </a:r>
            <a:r>
              <a:rPr lang="fr-FR" sz="1100" dirty="0">
                <a:solidFill>
                  <a:schemeClr val="accent2">
                    <a:lumMod val="50000"/>
                  </a:schemeClr>
                </a:solidFill>
                <a:latin typeface="Calibri" charset="0"/>
                <a:ea typeface="Calibri" charset="0"/>
                <a:cs typeface="Calibri" charset="0"/>
              </a:rPr>
              <a:t> the </a:t>
            </a:r>
            <a:r>
              <a:rPr lang="fr-FR" sz="1100" dirty="0" err="1">
                <a:solidFill>
                  <a:schemeClr val="accent2">
                    <a:lumMod val="50000"/>
                  </a:schemeClr>
                </a:solidFill>
                <a:latin typeface="Calibri" charset="0"/>
                <a:ea typeface="Calibri" charset="0"/>
                <a:cs typeface="Calibri" charset="0"/>
              </a:rPr>
              <a:t>number</a:t>
            </a:r>
            <a:r>
              <a:rPr lang="fr-FR" sz="1100" dirty="0">
                <a:solidFill>
                  <a:schemeClr val="accent2">
                    <a:lumMod val="50000"/>
                  </a:schemeClr>
                </a:solidFill>
                <a:latin typeface="Calibri" charset="0"/>
                <a:ea typeface="Calibri" charset="0"/>
                <a:cs typeface="Calibri" charset="0"/>
              </a:rPr>
              <a:t> of </a:t>
            </a:r>
            <a:r>
              <a:rPr lang="fr-FR" sz="1100" dirty="0" err="1">
                <a:solidFill>
                  <a:schemeClr val="accent2">
                    <a:lumMod val="50000"/>
                  </a:schemeClr>
                </a:solidFill>
                <a:latin typeface="Calibri" charset="0"/>
                <a:ea typeface="Calibri" charset="0"/>
                <a:cs typeface="Calibri" charset="0"/>
              </a:rPr>
              <a:t>mistakes</a:t>
            </a:r>
            <a:r>
              <a:rPr lang="fr-FR" sz="1100" dirty="0">
                <a:solidFill>
                  <a:schemeClr val="accent2">
                    <a:lumMod val="50000"/>
                  </a:schemeClr>
                </a:solidFill>
                <a:latin typeface="Calibri" charset="0"/>
                <a:ea typeface="Calibri" charset="0"/>
                <a:cs typeface="Calibri" charset="0"/>
              </a:rPr>
              <a:t>) and the </a:t>
            </a:r>
            <a:r>
              <a:rPr lang="fr-FR" sz="1100" dirty="0" err="1">
                <a:solidFill>
                  <a:schemeClr val="accent2">
                    <a:lumMod val="50000"/>
                  </a:schemeClr>
                </a:solidFill>
                <a:latin typeface="Calibri" charset="0"/>
                <a:ea typeface="Calibri" charset="0"/>
                <a:cs typeface="Calibri" charset="0"/>
              </a:rPr>
              <a:t>number</a:t>
            </a:r>
            <a:r>
              <a:rPr lang="fr-FR" sz="1100" dirty="0">
                <a:solidFill>
                  <a:schemeClr val="accent2">
                    <a:lumMod val="50000"/>
                  </a:schemeClr>
                </a:solidFill>
                <a:latin typeface="Calibri" charset="0"/>
                <a:ea typeface="Calibri" charset="0"/>
                <a:cs typeface="Calibri" charset="0"/>
              </a:rPr>
              <a:t> of </a:t>
            </a:r>
            <a:r>
              <a:rPr lang="fr-FR" sz="1100" dirty="0" err="1">
                <a:solidFill>
                  <a:schemeClr val="accent2">
                    <a:lumMod val="50000"/>
                  </a:schemeClr>
                </a:solidFill>
                <a:latin typeface="Calibri" charset="0"/>
                <a:ea typeface="Calibri" charset="0"/>
                <a:cs typeface="Calibri" charset="0"/>
              </a:rPr>
              <a:t>bins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collected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each</a:t>
            </a:r>
            <a:r>
              <a:rPr lang="fr-FR" sz="1100" dirty="0">
                <a:solidFill>
                  <a:schemeClr val="accent2">
                    <a:lumMod val="50000"/>
                  </a:schemeClr>
                </a:solidFill>
                <a:latin typeface="Calibri" charset="0"/>
                <a:ea typeface="Calibri" charset="0"/>
                <a:cs typeface="Calibri" charset="0"/>
              </a:rPr>
              <a:t> time a bin is </a:t>
            </a:r>
            <a:r>
              <a:rPr lang="fr-FR" sz="1100" dirty="0" err="1">
                <a:solidFill>
                  <a:schemeClr val="accent2">
                    <a:lumMod val="50000"/>
                  </a:schemeClr>
                </a:solidFill>
                <a:latin typeface="Calibri" charset="0"/>
                <a:ea typeface="Calibri" charset="0"/>
                <a:cs typeface="Calibri" charset="0"/>
              </a:rPr>
              <a:t>scanned</a:t>
            </a:r>
            <a:r>
              <a:rPr lang="fr-FR" sz="1100" dirty="0">
                <a:solidFill>
                  <a:schemeClr val="accent2">
                    <a:lumMod val="50000"/>
                  </a:schemeClr>
                </a:solidFill>
                <a:latin typeface="Calibri" charset="0"/>
                <a:ea typeface="Calibri" charset="0"/>
                <a:cs typeface="Calibri" charset="0"/>
              </a:rPr>
              <a:t>). It </a:t>
            </a:r>
            <a:r>
              <a:rPr lang="fr-FR" sz="1100" dirty="0" err="1">
                <a:solidFill>
                  <a:schemeClr val="accent2">
                    <a:lumMod val="50000"/>
                  </a:schemeClr>
                </a:solidFill>
                <a:latin typeface="Calibri" charset="0"/>
                <a:ea typeface="Calibri" charset="0"/>
                <a:cs typeface="Calibri" charset="0"/>
              </a:rPr>
              <a:t>would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create</a:t>
            </a:r>
            <a:r>
              <a:rPr lang="fr-FR" sz="1100" dirty="0">
                <a:solidFill>
                  <a:schemeClr val="accent2">
                    <a:lumMod val="50000"/>
                  </a:schemeClr>
                </a:solidFill>
                <a:latin typeface="Calibri" charset="0"/>
                <a:ea typeface="Calibri" charset="0"/>
                <a:cs typeface="Calibri" charset="0"/>
              </a:rPr>
              <a:t> a </a:t>
            </a:r>
            <a:r>
              <a:rPr lang="fr-FR" sz="1100" dirty="0" err="1">
                <a:solidFill>
                  <a:schemeClr val="accent2">
                    <a:lumMod val="50000"/>
                  </a:schemeClr>
                </a:solidFill>
                <a:latin typeface="Calibri" charset="0"/>
                <a:ea typeface="Calibri" charset="0"/>
                <a:cs typeface="Calibri" charset="0"/>
              </a:rPr>
              <a:t>friendly</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competition</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who</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will</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motivate</a:t>
            </a:r>
            <a:r>
              <a:rPr lang="fr-FR" sz="1100" dirty="0">
                <a:solidFill>
                  <a:schemeClr val="accent2">
                    <a:lumMod val="50000"/>
                  </a:schemeClr>
                </a:solidFill>
                <a:latin typeface="Calibri" charset="0"/>
                <a:ea typeface="Calibri" charset="0"/>
                <a:cs typeface="Calibri" charset="0"/>
              </a:rPr>
              <a:t> the </a:t>
            </a:r>
            <a:r>
              <a:rPr lang="fr-FR" sz="1100" dirty="0" err="1">
                <a:solidFill>
                  <a:schemeClr val="accent2">
                    <a:lumMod val="50000"/>
                  </a:schemeClr>
                </a:solidFill>
                <a:latin typeface="Calibri" charset="0"/>
                <a:ea typeface="Calibri" charset="0"/>
                <a:cs typeface="Calibri" charset="0"/>
              </a:rPr>
              <a:t>families</a:t>
            </a:r>
            <a:r>
              <a:rPr lang="fr-FR" sz="1100" dirty="0">
                <a:solidFill>
                  <a:schemeClr val="accent2">
                    <a:lumMod val="50000"/>
                  </a:schemeClr>
                </a:solidFill>
                <a:latin typeface="Calibri" charset="0"/>
                <a:ea typeface="Calibri" charset="0"/>
                <a:cs typeface="Calibri" charset="0"/>
              </a:rPr>
              <a:t> </a:t>
            </a:r>
            <a:endParaRPr lang="fr-FR" sz="1100" dirty="0"/>
          </a:p>
        </p:txBody>
      </p:sp>
      <p:sp>
        <p:nvSpPr>
          <p:cNvPr id="4" name="ZoneTexte 3"/>
          <p:cNvSpPr txBox="1"/>
          <p:nvPr/>
        </p:nvSpPr>
        <p:spPr>
          <a:xfrm>
            <a:off x="7938514" y="1341602"/>
            <a:ext cx="4124526" cy="923330"/>
          </a:xfrm>
          <a:prstGeom prst="rect">
            <a:avLst/>
          </a:prstGeom>
          <a:noFill/>
        </p:spPr>
        <p:txBody>
          <a:bodyPr wrap="square" rtlCol="0">
            <a:spAutoFit/>
          </a:bodyPr>
          <a:lstStyle/>
          <a:p>
            <a:r>
              <a:rPr lang="fr-FR" sz="1200" dirty="0" err="1">
                <a:solidFill>
                  <a:schemeClr val="accent2">
                    <a:lumMod val="50000"/>
                  </a:schemeClr>
                </a:solidFill>
                <a:latin typeface="Calibri" charset="0"/>
                <a:ea typeface="Calibri" charset="0"/>
                <a:cs typeface="Calibri" charset="0"/>
              </a:rPr>
              <a:t>Concerning</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people </a:t>
            </a:r>
            <a:r>
              <a:rPr lang="fr-FR" sz="1200" dirty="0" err="1">
                <a:solidFill>
                  <a:schemeClr val="accent2">
                    <a:lumMod val="50000"/>
                  </a:schemeClr>
                </a:solidFill>
                <a:latin typeface="Calibri" charset="0"/>
                <a:ea typeface="Calibri" charset="0"/>
                <a:cs typeface="Calibri" charset="0"/>
              </a:rPr>
              <a:t>could</a:t>
            </a:r>
            <a:r>
              <a:rPr lang="fr-FR" sz="1200" dirty="0">
                <a:solidFill>
                  <a:schemeClr val="accent2">
                    <a:lumMod val="50000"/>
                  </a:schemeClr>
                </a:solidFill>
                <a:latin typeface="Calibri" charset="0"/>
                <a:ea typeface="Calibri" charset="0"/>
                <a:cs typeface="Calibri" charset="0"/>
              </a:rPr>
              <a:t> have </a:t>
            </a:r>
            <a:r>
              <a:rPr lang="fr-FR" sz="1200" dirty="0" err="1">
                <a:solidFill>
                  <a:schemeClr val="accent2">
                    <a:lumMod val="50000"/>
                  </a:schemeClr>
                </a:solidFill>
                <a:latin typeface="Calibri" charset="0"/>
                <a:ea typeface="Calibri" charset="0"/>
                <a:cs typeface="Calibri" charset="0"/>
              </a:rPr>
              <a:t>access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little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games</a:t>
            </a:r>
            <a:r>
              <a:rPr lang="fr-FR" sz="1200" dirty="0">
                <a:solidFill>
                  <a:schemeClr val="accent2">
                    <a:lumMod val="50000"/>
                  </a:schemeClr>
                </a:solidFill>
                <a:latin typeface="Calibri" charset="0"/>
                <a:ea typeface="Calibri" charset="0"/>
                <a:cs typeface="Calibri" charset="0"/>
              </a:rPr>
              <a:t> if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enter </a:t>
            </a:r>
            <a:r>
              <a:rPr lang="fr-FR" sz="1200" dirty="0" err="1">
                <a:solidFill>
                  <a:schemeClr val="accent2">
                    <a:lumMod val="50000"/>
                  </a:schemeClr>
                </a:solidFill>
                <a:latin typeface="Calibri" charset="0"/>
                <a:ea typeface="Calibri" charset="0"/>
                <a:cs typeface="Calibri" charset="0"/>
              </a:rPr>
              <a:t>additional</a:t>
            </a:r>
            <a:r>
              <a:rPr lang="fr-FR" sz="1200" dirty="0">
                <a:solidFill>
                  <a:schemeClr val="accent2">
                    <a:lumMod val="50000"/>
                  </a:schemeClr>
                </a:solidFill>
                <a:latin typeface="Calibri" charset="0"/>
                <a:ea typeface="Calibri" charset="0"/>
                <a:cs typeface="Calibri" charset="0"/>
              </a:rPr>
              <a:t> data </a:t>
            </a:r>
            <a:r>
              <a:rPr lang="fr-FR" sz="1200" dirty="0" err="1">
                <a:solidFill>
                  <a:schemeClr val="accent2">
                    <a:lumMod val="50000"/>
                  </a:schemeClr>
                </a:solidFill>
                <a:latin typeface="Calibri" charset="0"/>
                <a:ea typeface="Calibri" charset="0"/>
                <a:cs typeface="Calibri" charset="0"/>
              </a:rPr>
              <a:t>into</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so</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play</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game</a:t>
            </a:r>
            <a:r>
              <a:rPr lang="fr-FR" sz="1200" dirty="0">
                <a:solidFill>
                  <a:schemeClr val="accent2">
                    <a:lumMod val="50000"/>
                  </a:schemeClr>
                </a:solidFill>
                <a:latin typeface="Calibri" charset="0"/>
                <a:ea typeface="Calibri" charset="0"/>
                <a:cs typeface="Calibri" charset="0"/>
              </a:rPr>
              <a:t> and have a chance to </a:t>
            </a:r>
            <a:r>
              <a:rPr lang="fr-FR" sz="1200" dirty="0" err="1">
                <a:solidFill>
                  <a:schemeClr val="accent2">
                    <a:lumMod val="50000"/>
                  </a:schemeClr>
                </a:solidFill>
                <a:latin typeface="Calibri" charset="0"/>
                <a:ea typeface="Calibri" charset="0"/>
                <a:cs typeface="Calibri" charset="0"/>
              </a:rPr>
              <a:t>win</a:t>
            </a:r>
            <a:r>
              <a:rPr lang="fr-FR" sz="1200" dirty="0">
                <a:solidFill>
                  <a:schemeClr val="accent2">
                    <a:lumMod val="50000"/>
                  </a:schemeClr>
                </a:solidFill>
                <a:latin typeface="Calibri" charset="0"/>
                <a:ea typeface="Calibri" charset="0"/>
                <a:cs typeface="Calibri" charset="0"/>
              </a:rPr>
              <a:t> a voucher.</a:t>
            </a:r>
          </a:p>
          <a:p>
            <a:endParaRPr lang="fr-FR" dirty="0"/>
          </a:p>
        </p:txBody>
      </p:sp>
      <p:sp>
        <p:nvSpPr>
          <p:cNvPr id="7" name="ZoneTexte 6"/>
          <p:cNvSpPr txBox="1"/>
          <p:nvPr/>
        </p:nvSpPr>
        <p:spPr>
          <a:xfrm>
            <a:off x="2598050" y="276377"/>
            <a:ext cx="8231805" cy="646331"/>
          </a:xfrm>
          <a:prstGeom prst="rect">
            <a:avLst/>
          </a:prstGeom>
          <a:noFill/>
        </p:spPr>
        <p:txBody>
          <a:bodyPr wrap="none" rtlCol="0">
            <a:spAutoFit/>
          </a:bodyPr>
          <a:lstStyle/>
          <a:p>
            <a:r>
              <a:rPr lang="fr-FR" dirty="0" smtClean="0">
                <a:solidFill>
                  <a:schemeClr val="accent1">
                    <a:lumMod val="75000"/>
                  </a:schemeClr>
                </a:solidFill>
                <a:latin typeface="Calibri" charset="0"/>
                <a:ea typeface="Calibri" charset="0"/>
                <a:cs typeface="Calibri" charset="0"/>
              </a:rPr>
              <a:t>SEVERAL NUDGES HAVE BEEN CONSIDERED IN ORDER TO IMPROVE RECYCLING RATE</a:t>
            </a:r>
            <a:endParaRPr lang="fr-FR" dirty="0">
              <a:solidFill>
                <a:schemeClr val="accent1">
                  <a:lumMod val="75000"/>
                </a:schemeClr>
              </a:solidFill>
              <a:latin typeface="Calibri" charset="0"/>
              <a:ea typeface="Calibri" charset="0"/>
              <a:cs typeface="Calibri" charset="0"/>
            </a:endParaRPr>
          </a:p>
          <a:p>
            <a:endParaRPr lang="fr-FR" dirty="0"/>
          </a:p>
        </p:txBody>
      </p:sp>
      <p:sp>
        <p:nvSpPr>
          <p:cNvPr id="8" name="Rectangle 7"/>
          <p:cNvSpPr/>
          <p:nvPr/>
        </p:nvSpPr>
        <p:spPr>
          <a:xfrm>
            <a:off x="7938514" y="3846854"/>
            <a:ext cx="3995566" cy="2771941"/>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7938514" y="1316324"/>
            <a:ext cx="4124526" cy="735008"/>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524762" y="5232824"/>
            <a:ext cx="4412998" cy="1015663"/>
          </a:xfrm>
          <a:prstGeom prst="rect">
            <a:avLst/>
          </a:prstGeom>
          <a:noFill/>
          <a:ln>
            <a:solidFill>
              <a:schemeClr val="accent1">
                <a:lumMod val="75000"/>
              </a:schemeClr>
            </a:solidFill>
          </a:ln>
        </p:spPr>
        <p:txBody>
          <a:bodyPr wrap="square" rtlCol="0">
            <a:spAutoFit/>
          </a:bodyPr>
          <a:lstStyle/>
          <a:p>
            <a:pPr algn="just"/>
            <a:r>
              <a:rPr lang="fr-FR" sz="1200" dirty="0" err="1">
                <a:solidFill>
                  <a:schemeClr val="accent2">
                    <a:lumMod val="50000"/>
                  </a:schemeClr>
                </a:solidFill>
                <a:latin typeface="Calibri" charset="0"/>
                <a:ea typeface="Calibri" charset="0"/>
                <a:cs typeface="Calibri" charset="0"/>
              </a:rPr>
              <a:t>Besides</a:t>
            </a:r>
            <a:r>
              <a:rPr lang="fr-FR" sz="1200" dirty="0">
                <a:solidFill>
                  <a:schemeClr val="accent2">
                    <a:lumMod val="50000"/>
                  </a:schemeClr>
                </a:solidFill>
                <a:latin typeface="Calibri" charset="0"/>
                <a:ea typeface="Calibri" charset="0"/>
                <a:cs typeface="Calibri" charset="0"/>
              </a:rPr>
              <a:t> the messages for the </a:t>
            </a:r>
            <a:r>
              <a:rPr lang="fr-FR" sz="1200" dirty="0" err="1">
                <a:solidFill>
                  <a:schemeClr val="accent2">
                    <a:lumMod val="50000"/>
                  </a:schemeClr>
                </a:solidFill>
                <a:latin typeface="Calibri" charset="0"/>
                <a:ea typeface="Calibri" charset="0"/>
                <a:cs typeface="Calibri" charset="0"/>
              </a:rPr>
              <a:t>misrecycling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send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friendly</a:t>
            </a:r>
            <a:r>
              <a:rPr lang="fr-FR" sz="1200" dirty="0">
                <a:solidFill>
                  <a:schemeClr val="accent2">
                    <a:lumMod val="50000"/>
                  </a:schemeClr>
                </a:solidFill>
                <a:latin typeface="Calibri" charset="0"/>
                <a:ea typeface="Calibri" charset="0"/>
                <a:cs typeface="Calibri" charset="0"/>
              </a:rPr>
              <a:t> messages to the </a:t>
            </a:r>
            <a:r>
              <a:rPr lang="fr-FR" sz="1200" dirty="0" err="1">
                <a:solidFill>
                  <a:schemeClr val="accent2">
                    <a:lumMod val="50000"/>
                  </a:schemeClr>
                </a:solidFill>
                <a:latin typeface="Calibri" charset="0"/>
                <a:ea typeface="Calibri" charset="0"/>
                <a:cs typeface="Calibri" charset="0"/>
              </a:rPr>
              <a:t>ones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who</a:t>
            </a:r>
            <a:r>
              <a:rPr lang="fr-FR" sz="1200" dirty="0">
                <a:solidFill>
                  <a:schemeClr val="accent2">
                    <a:lumMod val="50000"/>
                  </a:schemeClr>
                </a:solidFill>
                <a:latin typeface="Calibri" charset="0"/>
                <a:ea typeface="Calibri" charset="0"/>
                <a:cs typeface="Calibri" charset="0"/>
              </a:rPr>
              <a:t> recycle </a:t>
            </a:r>
            <a:r>
              <a:rPr lang="fr-FR" sz="1200" dirty="0" err="1">
                <a:solidFill>
                  <a:schemeClr val="accent2">
                    <a:lumMod val="50000"/>
                  </a:schemeClr>
                </a:solidFill>
                <a:latin typeface="Calibri" charset="0"/>
                <a:ea typeface="Calibri" charset="0"/>
                <a:cs typeface="Calibri" charset="0"/>
              </a:rPr>
              <a:t>well</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give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them</a:t>
            </a:r>
            <a:r>
              <a:rPr lang="fr-FR" sz="1200" dirty="0">
                <a:solidFill>
                  <a:schemeClr val="accent2">
                    <a:lumMod val="50000"/>
                  </a:schemeClr>
                </a:solidFill>
                <a:latin typeface="Calibri" charset="0"/>
                <a:ea typeface="Calibri" charset="0"/>
                <a:cs typeface="Calibri" charset="0"/>
              </a:rPr>
              <a:t> a grade and an </a:t>
            </a:r>
            <a:r>
              <a:rPr lang="fr-FR" sz="1200" dirty="0" err="1">
                <a:solidFill>
                  <a:schemeClr val="accent2">
                    <a:lumMod val="50000"/>
                  </a:schemeClr>
                </a:solidFill>
                <a:latin typeface="Calibri" charset="0"/>
                <a:ea typeface="Calibri" charset="0"/>
                <a:cs typeface="Calibri" charset="0"/>
              </a:rPr>
              <a:t>analysis</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what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missorted</a:t>
            </a:r>
            <a:r>
              <a:rPr lang="fr-FR" sz="1200" dirty="0">
                <a:solidFill>
                  <a:schemeClr val="accent2">
                    <a:lumMod val="50000"/>
                  </a:schemeClr>
                </a:solidFill>
                <a:latin typeface="Calibri" charset="0"/>
                <a:ea typeface="Calibri" charset="0"/>
                <a:cs typeface="Calibri" charset="0"/>
              </a:rPr>
              <a:t> :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see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what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improve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also</a:t>
            </a:r>
            <a:r>
              <a:rPr lang="fr-FR" sz="1200" dirty="0">
                <a:solidFill>
                  <a:schemeClr val="accent2">
                    <a:lumMod val="50000"/>
                  </a:schemeClr>
                </a:solidFill>
                <a:latin typeface="Calibri" charset="0"/>
                <a:ea typeface="Calibri" charset="0"/>
                <a:cs typeface="Calibri" charset="0"/>
              </a:rPr>
              <a:t> have a charter in the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see</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progress</a:t>
            </a:r>
            <a:endParaRPr lang="fr-FR" sz="1200" dirty="0"/>
          </a:p>
        </p:txBody>
      </p:sp>
      <p:sp>
        <p:nvSpPr>
          <p:cNvPr id="12" name="Rectangle 11"/>
          <p:cNvSpPr/>
          <p:nvPr/>
        </p:nvSpPr>
        <p:spPr>
          <a:xfrm>
            <a:off x="3502197" y="1310697"/>
            <a:ext cx="4436317" cy="45719"/>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09589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078065" y="82431"/>
            <a:ext cx="1471047" cy="1471047"/>
          </a:xfrm>
          <a:prstGeom prst="rect">
            <a:avLst/>
          </a:prstGeom>
        </p:spPr>
      </p:pic>
      <p:sp>
        <p:nvSpPr>
          <p:cNvPr id="6" name="ZoneTexte 5"/>
          <p:cNvSpPr txBox="1"/>
          <p:nvPr/>
        </p:nvSpPr>
        <p:spPr>
          <a:xfrm>
            <a:off x="4029559" y="516384"/>
            <a:ext cx="5424406" cy="584775"/>
          </a:xfrm>
          <a:prstGeom prst="rect">
            <a:avLst/>
          </a:prstGeom>
          <a:noFill/>
        </p:spPr>
        <p:txBody>
          <a:bodyPr wrap="square" rtlCol="0">
            <a:spAutoFit/>
          </a:bodyPr>
          <a:lstStyle/>
          <a:p>
            <a:r>
              <a:rPr lang="fr-FR" sz="3200" dirty="0" smtClean="0">
                <a:solidFill>
                  <a:schemeClr val="accent1">
                    <a:lumMod val="75000"/>
                  </a:schemeClr>
                </a:solidFill>
                <a:latin typeface="Calibri" charset="0"/>
                <a:ea typeface="Calibri" charset="0"/>
                <a:cs typeface="Calibri" charset="0"/>
              </a:rPr>
              <a:t>CHOICE OF LOCATION</a:t>
            </a:r>
            <a:endParaRPr lang="fr-FR" sz="3200" dirty="0">
              <a:solidFill>
                <a:schemeClr val="accent1">
                  <a:lumMod val="75000"/>
                </a:schemeClr>
              </a:solidFill>
              <a:latin typeface="Calibri" charset="0"/>
              <a:ea typeface="Calibri" charset="0"/>
              <a:cs typeface="Calibri" charset="0"/>
            </a:endParaRPr>
          </a:p>
        </p:txBody>
      </p:sp>
      <p:sp>
        <p:nvSpPr>
          <p:cNvPr id="7" name="ZoneTexte 6"/>
          <p:cNvSpPr txBox="1"/>
          <p:nvPr/>
        </p:nvSpPr>
        <p:spPr>
          <a:xfrm>
            <a:off x="1255363" y="1912745"/>
            <a:ext cx="4850970" cy="1477328"/>
          </a:xfrm>
          <a:prstGeom prst="rect">
            <a:avLst/>
          </a:prstGeom>
          <a:noFill/>
        </p:spPr>
        <p:txBody>
          <a:bodyPr wrap="square" rtlCol="0">
            <a:spAutoFit/>
          </a:bodyPr>
          <a:lstStyle/>
          <a:p>
            <a:pPr algn="just"/>
            <a:r>
              <a:rPr lang="fr-FR" sz="1200" dirty="0" err="1">
                <a:solidFill>
                  <a:schemeClr val="accent2">
                    <a:lumMod val="50000"/>
                  </a:schemeClr>
                </a:solidFill>
                <a:latin typeface="Calibri" charset="0"/>
                <a:ea typeface="Calibri" charset="0"/>
                <a:cs typeface="Calibri" charset="0"/>
              </a:rPr>
              <a:t>Concerning</a:t>
            </a:r>
            <a:r>
              <a:rPr lang="fr-FR" sz="1200" dirty="0">
                <a:solidFill>
                  <a:schemeClr val="accent2">
                    <a:lumMod val="50000"/>
                  </a:schemeClr>
                </a:solidFill>
                <a:latin typeface="Calibri" charset="0"/>
                <a:ea typeface="Calibri" charset="0"/>
                <a:cs typeface="Calibri" charset="0"/>
              </a:rPr>
              <a:t> the location of the </a:t>
            </a:r>
            <a:r>
              <a:rPr lang="fr-FR" sz="1200" dirty="0" err="1">
                <a:solidFill>
                  <a:schemeClr val="accent2">
                    <a:lumMod val="50000"/>
                  </a:schemeClr>
                </a:solidFill>
                <a:latin typeface="Calibri" charset="0"/>
                <a:ea typeface="Calibri" charset="0"/>
                <a:cs typeface="Calibri" charset="0"/>
              </a:rPr>
              <a:t>project’s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implementation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decided</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experiment</a:t>
            </a:r>
            <a:r>
              <a:rPr lang="fr-FR" sz="1200" dirty="0">
                <a:solidFill>
                  <a:schemeClr val="accent2">
                    <a:lumMod val="50000"/>
                  </a:schemeClr>
                </a:solidFill>
                <a:latin typeface="Calibri" charset="0"/>
                <a:ea typeface="Calibri" charset="0"/>
                <a:cs typeface="Calibri" charset="0"/>
              </a:rPr>
              <a:t> it in Paris.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choose</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specific</a:t>
            </a:r>
            <a:r>
              <a:rPr lang="fr-FR" sz="1200" dirty="0">
                <a:solidFill>
                  <a:schemeClr val="accent2">
                    <a:lumMod val="50000"/>
                  </a:schemeClr>
                </a:solidFill>
                <a:latin typeface="Calibri" charset="0"/>
                <a:ea typeface="Calibri" charset="0"/>
                <a:cs typeface="Calibri" charset="0"/>
              </a:rPr>
              <a:t> district in Paris : the 20ème arrondissement. The </a:t>
            </a:r>
            <a:r>
              <a:rPr lang="fr-FR" sz="1200" dirty="0" err="1">
                <a:solidFill>
                  <a:schemeClr val="accent2">
                    <a:lumMod val="50000"/>
                  </a:schemeClr>
                </a:solidFill>
                <a:latin typeface="Calibri" charset="0"/>
                <a:ea typeface="Calibri" charset="0"/>
                <a:cs typeface="Calibri" charset="0"/>
              </a:rPr>
              <a:t>benfit</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choosing</a:t>
            </a:r>
            <a:r>
              <a:rPr lang="fr-FR" sz="1200" dirty="0">
                <a:solidFill>
                  <a:schemeClr val="accent2">
                    <a:lumMod val="50000"/>
                  </a:schemeClr>
                </a:solidFill>
                <a:latin typeface="Calibri" charset="0"/>
                <a:ea typeface="Calibri" charset="0"/>
                <a:cs typeface="Calibri" charset="0"/>
              </a:rPr>
              <a:t> it is that </a:t>
            </a:r>
            <a:r>
              <a:rPr lang="fr-FR" sz="1200" dirty="0" err="1">
                <a:solidFill>
                  <a:schemeClr val="accent2">
                    <a:lumMod val="50000"/>
                  </a:schemeClr>
                </a:solidFill>
                <a:latin typeface="Calibri" charset="0"/>
                <a:ea typeface="Calibri" charset="0"/>
                <a:cs typeface="Calibri" charset="0"/>
              </a:rPr>
              <a:t>it’s</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small</a:t>
            </a:r>
            <a:r>
              <a:rPr lang="fr-FR" sz="1200" dirty="0">
                <a:solidFill>
                  <a:schemeClr val="accent2">
                    <a:lumMod val="50000"/>
                  </a:schemeClr>
                </a:solidFill>
                <a:latin typeface="Calibri" charset="0"/>
                <a:ea typeface="Calibri" charset="0"/>
                <a:cs typeface="Calibri" charset="0"/>
              </a:rPr>
              <a:t> district ( 5.98 km2) and </a:t>
            </a:r>
            <a:r>
              <a:rPr lang="fr-FR" sz="1200" dirty="0" err="1">
                <a:solidFill>
                  <a:schemeClr val="accent2">
                    <a:lumMod val="50000"/>
                  </a:schemeClr>
                </a:solidFill>
                <a:latin typeface="Calibri" charset="0"/>
                <a:ea typeface="Calibri" charset="0"/>
                <a:cs typeface="Calibri" charset="0"/>
              </a:rPr>
              <a:t>possesses</a:t>
            </a:r>
            <a:r>
              <a:rPr lang="fr-FR" sz="1200" dirty="0">
                <a:solidFill>
                  <a:schemeClr val="accent2">
                    <a:lumMod val="50000"/>
                  </a:schemeClr>
                </a:solidFill>
                <a:latin typeface="Calibri" charset="0"/>
                <a:ea typeface="Calibri" charset="0"/>
                <a:cs typeface="Calibri" charset="0"/>
              </a:rPr>
              <a:t> a good </a:t>
            </a:r>
            <a:r>
              <a:rPr lang="fr-FR" sz="1200" dirty="0" err="1">
                <a:solidFill>
                  <a:schemeClr val="accent2">
                    <a:lumMod val="50000"/>
                  </a:schemeClr>
                </a:solidFill>
                <a:latin typeface="Calibri" charset="0"/>
                <a:ea typeface="Calibri" charset="0"/>
                <a:cs typeface="Calibri" charset="0"/>
              </a:rPr>
              <a:t>number</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inhabitants</a:t>
            </a:r>
            <a:r>
              <a:rPr lang="fr-FR" sz="1200" dirty="0">
                <a:solidFill>
                  <a:schemeClr val="accent2">
                    <a:lumMod val="50000"/>
                  </a:schemeClr>
                </a:solidFill>
                <a:latin typeface="Calibri" charset="0"/>
                <a:ea typeface="Calibri" charset="0"/>
                <a:cs typeface="Calibri" charset="0"/>
              </a:rPr>
              <a:t> ( 198 042 </a:t>
            </a:r>
            <a:r>
              <a:rPr lang="fr-FR" sz="1200" dirty="0" err="1">
                <a:solidFill>
                  <a:schemeClr val="accent2">
                    <a:lumMod val="50000"/>
                  </a:schemeClr>
                </a:solidFill>
                <a:latin typeface="Calibri" charset="0"/>
                <a:ea typeface="Calibri" charset="0"/>
                <a:cs typeface="Calibri" charset="0"/>
              </a:rPr>
              <a:t>inhabitants</a:t>
            </a:r>
            <a:r>
              <a:rPr lang="fr-FR" sz="1200" dirty="0">
                <a:solidFill>
                  <a:schemeClr val="accent2">
                    <a:lumMod val="50000"/>
                  </a:schemeClr>
                </a:solidFill>
                <a:latin typeface="Calibri" charset="0"/>
                <a:ea typeface="Calibri" charset="0"/>
                <a:cs typeface="Calibri" charset="0"/>
              </a:rPr>
              <a:t>). As the population </a:t>
            </a:r>
            <a:r>
              <a:rPr lang="fr-FR" sz="1200" dirty="0" err="1">
                <a:solidFill>
                  <a:schemeClr val="accent2">
                    <a:lumMod val="50000"/>
                  </a:schemeClr>
                </a:solidFill>
                <a:latin typeface="Calibri" charset="0"/>
                <a:ea typeface="Calibri" charset="0"/>
                <a:cs typeface="Calibri" charset="0"/>
              </a:rPr>
              <a:t>brings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together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several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socio-economic</a:t>
            </a:r>
            <a:r>
              <a:rPr lang="fr-FR" sz="1200" dirty="0">
                <a:solidFill>
                  <a:schemeClr val="accent2">
                    <a:lumMod val="50000"/>
                  </a:schemeClr>
                </a:solidFill>
                <a:latin typeface="Calibri" charset="0"/>
                <a:ea typeface="Calibri" charset="0"/>
                <a:cs typeface="Calibri" charset="0"/>
              </a:rPr>
              <a:t> profiles, it </a:t>
            </a:r>
            <a:r>
              <a:rPr lang="fr-FR" sz="1200" dirty="0" err="1">
                <a:solidFill>
                  <a:schemeClr val="accent2">
                    <a:lumMod val="50000"/>
                  </a:schemeClr>
                </a:solidFill>
                <a:latin typeface="Calibri" charset="0"/>
                <a:ea typeface="Calibri" charset="0"/>
                <a:cs typeface="Calibri" charset="0"/>
              </a:rPr>
              <a:t>allows</a:t>
            </a:r>
            <a:r>
              <a:rPr lang="fr-FR" sz="1200" dirty="0">
                <a:solidFill>
                  <a:schemeClr val="accent2">
                    <a:lumMod val="50000"/>
                  </a:schemeClr>
                </a:solidFill>
                <a:latin typeface="Calibri" charset="0"/>
                <a:ea typeface="Calibri" charset="0"/>
                <a:cs typeface="Calibri" charset="0"/>
              </a:rPr>
              <a:t> us to analyse the </a:t>
            </a:r>
            <a:r>
              <a:rPr lang="fr-FR" sz="1200" dirty="0" err="1">
                <a:solidFill>
                  <a:schemeClr val="accent2">
                    <a:lumMod val="50000"/>
                  </a:schemeClr>
                </a:solidFill>
                <a:latin typeface="Calibri" charset="0"/>
                <a:ea typeface="Calibri" charset="0"/>
                <a:cs typeface="Calibri" charset="0"/>
              </a:rPr>
              <a:t>repercussions</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politics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various</a:t>
            </a:r>
            <a:r>
              <a:rPr lang="fr-FR" sz="1200" dirty="0">
                <a:solidFill>
                  <a:schemeClr val="accent2">
                    <a:lumMod val="50000"/>
                  </a:schemeClr>
                </a:solidFill>
                <a:latin typeface="Calibri" charset="0"/>
                <a:ea typeface="Calibri" charset="0"/>
                <a:cs typeface="Calibri" charset="0"/>
              </a:rPr>
              <a:t> angles.</a:t>
            </a:r>
            <a:endParaRPr lang="en-US" sz="1200" dirty="0">
              <a:solidFill>
                <a:schemeClr val="accent2">
                  <a:lumMod val="50000"/>
                </a:schemeClr>
              </a:solidFill>
              <a:latin typeface="Calibri" charset="0"/>
              <a:ea typeface="Calibri" charset="0"/>
              <a:cs typeface="Calibri" charset="0"/>
            </a:endParaRPr>
          </a:p>
          <a:p>
            <a:endParaRPr lang="fr-FR" dirty="0"/>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780" y="1912745"/>
            <a:ext cx="4507424" cy="4632630"/>
          </a:xfrm>
          <a:prstGeom prst="rect">
            <a:avLst/>
          </a:prstGeom>
          <a:ln w="38100">
            <a:solidFill>
              <a:schemeClr val="accent1"/>
            </a:solidFill>
          </a:ln>
        </p:spPr>
      </p:pic>
      <p:pic>
        <p:nvPicPr>
          <p:cNvPr id="8" name="Image 7"/>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98409" y="3390073"/>
            <a:ext cx="888976" cy="888976"/>
          </a:xfrm>
          <a:prstGeom prst="rect">
            <a:avLst/>
          </a:prstGeom>
        </p:spPr>
      </p:pic>
      <p:pic>
        <p:nvPicPr>
          <p:cNvPr id="9" name="Image 8"/>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51880" y="4867402"/>
            <a:ext cx="888976" cy="888976"/>
          </a:xfrm>
          <a:prstGeom prst="rect">
            <a:avLst/>
          </a:prstGeom>
        </p:spPr>
      </p:pic>
      <p:sp>
        <p:nvSpPr>
          <p:cNvPr id="2" name="ZoneTexte 1"/>
          <p:cNvSpPr txBox="1"/>
          <p:nvPr/>
        </p:nvSpPr>
        <p:spPr>
          <a:xfrm>
            <a:off x="2769326" y="5029200"/>
            <a:ext cx="2743200" cy="369332"/>
          </a:xfrm>
          <a:prstGeom prst="rect">
            <a:avLst/>
          </a:prstGeom>
          <a:noFill/>
        </p:spPr>
        <p:txBody>
          <a:bodyPr wrap="square" rtlCol="0">
            <a:spAutoFit/>
          </a:bodyPr>
          <a:lstStyle/>
          <a:p>
            <a:r>
              <a:rPr lang="fr-FR" dirty="0" smtClean="0">
                <a:solidFill>
                  <a:schemeClr val="accent1">
                    <a:lumMod val="75000"/>
                  </a:schemeClr>
                </a:solidFill>
                <a:latin typeface="Calibri" charset="0"/>
                <a:ea typeface="Calibri" charset="0"/>
                <a:cs typeface="Calibri" charset="0"/>
              </a:rPr>
              <a:t>5.98 km2</a:t>
            </a:r>
            <a:endParaRPr lang="fr-FR" dirty="0">
              <a:solidFill>
                <a:schemeClr val="accent1">
                  <a:lumMod val="75000"/>
                </a:schemeClr>
              </a:solidFill>
              <a:latin typeface="Calibri" charset="0"/>
              <a:ea typeface="Calibri" charset="0"/>
              <a:cs typeface="Calibri" charset="0"/>
            </a:endParaRPr>
          </a:p>
        </p:txBody>
      </p:sp>
      <p:sp>
        <p:nvSpPr>
          <p:cNvPr id="3" name="ZoneTexte 2"/>
          <p:cNvSpPr txBox="1"/>
          <p:nvPr/>
        </p:nvSpPr>
        <p:spPr>
          <a:xfrm>
            <a:off x="2719620" y="3582729"/>
            <a:ext cx="1658983" cy="646331"/>
          </a:xfrm>
          <a:prstGeom prst="rect">
            <a:avLst/>
          </a:prstGeom>
          <a:noFill/>
        </p:spPr>
        <p:txBody>
          <a:bodyPr wrap="square" rtlCol="0">
            <a:spAutoFit/>
          </a:bodyPr>
          <a:lstStyle/>
          <a:p>
            <a:r>
              <a:rPr lang="fr-FR" dirty="0">
                <a:solidFill>
                  <a:schemeClr val="accent1">
                    <a:lumMod val="75000"/>
                  </a:schemeClr>
                </a:solidFill>
                <a:latin typeface="Calibri" charset="0"/>
                <a:ea typeface="Calibri" charset="0"/>
                <a:cs typeface="Calibri" charset="0"/>
              </a:rPr>
              <a:t>198 042 </a:t>
            </a:r>
            <a:r>
              <a:rPr lang="fr-FR" dirty="0" err="1">
                <a:solidFill>
                  <a:schemeClr val="accent1">
                    <a:lumMod val="75000"/>
                  </a:schemeClr>
                </a:solidFill>
                <a:latin typeface="Calibri" charset="0"/>
                <a:ea typeface="Calibri" charset="0"/>
                <a:cs typeface="Calibri" charset="0"/>
              </a:rPr>
              <a:t>inhabitants</a:t>
            </a:r>
            <a:endParaRPr lang="fr-FR" dirty="0">
              <a:solidFill>
                <a:schemeClr val="accent1">
                  <a:lumMod val="75000"/>
                </a:schemeClr>
              </a:solidFill>
            </a:endParaRPr>
          </a:p>
        </p:txBody>
      </p:sp>
      <p:sp>
        <p:nvSpPr>
          <p:cNvPr id="5" name="Rectangle 4"/>
          <p:cNvSpPr/>
          <p:nvPr/>
        </p:nvSpPr>
        <p:spPr>
          <a:xfrm>
            <a:off x="1920240" y="1332411"/>
            <a:ext cx="940526" cy="22106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498409" y="4127863"/>
            <a:ext cx="474082" cy="15118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1551880" y="5628640"/>
            <a:ext cx="526185" cy="12773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09328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p:cNvPicPr>
            <a:picLocks noChangeAspect="1"/>
          </p:cNvPicPr>
          <p:nvPr/>
        </p:nvPicPr>
        <p:blipFill rotWithShape="1">
          <a:blip r:embed="rId2">
            <a:alphaModFix amt="85000"/>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t="20600" b="23150"/>
          <a:stretch/>
        </p:blipFill>
        <p:spPr>
          <a:xfrm>
            <a:off x="20" y="10"/>
            <a:ext cx="12191980" cy="6857990"/>
          </a:xfrm>
          <a:prstGeom prst="rect">
            <a:avLst/>
          </a:prstGeom>
        </p:spPr>
      </p:pic>
      <p:sp>
        <p:nvSpPr>
          <p:cNvPr id="2" name="Titre 1"/>
          <p:cNvSpPr>
            <a:spLocks noGrp="1"/>
          </p:cNvSpPr>
          <p:nvPr>
            <p:ph type="ctrTitle"/>
          </p:nvPr>
        </p:nvSpPr>
        <p:spPr>
          <a:xfrm>
            <a:off x="1600200" y="2386744"/>
            <a:ext cx="8991600" cy="1645920"/>
          </a:xfrm>
          <a:solidFill>
            <a:schemeClr val="bg1">
              <a:alpha val="60000"/>
            </a:schemeClr>
          </a:solidFill>
          <a:ln w="38100" cap="sq">
            <a:solidFill>
              <a:schemeClr val="tx1"/>
            </a:solidFill>
            <a:miter lim="800000"/>
          </a:ln>
        </p:spPr>
        <p:txBody>
          <a:bodyPr anchor="ctr">
            <a:normAutofit/>
          </a:bodyPr>
          <a:lstStyle/>
          <a:p>
            <a:r>
              <a:rPr lang="fr-FR" dirty="0" smtClean="0">
                <a:solidFill>
                  <a:schemeClr val="tx1"/>
                </a:solidFill>
              </a:rPr>
              <a:t>TECHNICAL ASPECTS OF THE POLICY</a:t>
            </a:r>
            <a:endParaRPr lang="fr-FR" dirty="0">
              <a:solidFill>
                <a:schemeClr val="tx1"/>
              </a:solidFill>
            </a:endParaRPr>
          </a:p>
        </p:txBody>
      </p:sp>
    </p:spTree>
    <p:extLst>
      <p:ext uri="{BB962C8B-B14F-4D97-AF65-F5344CB8AC3E}">
        <p14:creationId xmlns:p14="http://schemas.microsoft.com/office/powerpoint/2010/main" val="1440318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633159" y="274525"/>
            <a:ext cx="1035169" cy="1035169"/>
          </a:xfrm>
          <a:prstGeom prst="rect">
            <a:avLst/>
          </a:prstGeom>
        </p:spPr>
      </p:pic>
      <p:sp>
        <p:nvSpPr>
          <p:cNvPr id="3" name="ZoneTexte 2"/>
          <p:cNvSpPr txBox="1"/>
          <p:nvPr/>
        </p:nvSpPr>
        <p:spPr>
          <a:xfrm>
            <a:off x="5227608" y="592054"/>
            <a:ext cx="4744528" cy="400110"/>
          </a:xfrm>
          <a:prstGeom prst="rect">
            <a:avLst/>
          </a:prstGeom>
          <a:noFill/>
        </p:spPr>
        <p:txBody>
          <a:bodyPr wrap="square" rtlCol="0">
            <a:spAutoFit/>
          </a:bodyPr>
          <a:lstStyle/>
          <a:p>
            <a:r>
              <a:rPr lang="fr-FR" sz="2000" dirty="0" smtClean="0">
                <a:solidFill>
                  <a:schemeClr val="accent1">
                    <a:lumMod val="75000"/>
                  </a:schemeClr>
                </a:solidFill>
              </a:rPr>
              <a:t>The mobile application</a:t>
            </a:r>
            <a:endParaRPr lang="fr-FR" sz="2000" dirty="0">
              <a:solidFill>
                <a:schemeClr val="accent1">
                  <a:lumMod val="75000"/>
                </a:schemeClr>
              </a:solidFill>
            </a:endParaRPr>
          </a:p>
        </p:txBody>
      </p:sp>
      <p:sp>
        <p:nvSpPr>
          <p:cNvPr id="4" name="ZoneTexte 3"/>
          <p:cNvSpPr txBox="1"/>
          <p:nvPr/>
        </p:nvSpPr>
        <p:spPr>
          <a:xfrm>
            <a:off x="672860" y="1880560"/>
            <a:ext cx="11076317" cy="4462760"/>
          </a:xfrm>
          <a:prstGeom prst="rect">
            <a:avLst/>
          </a:prstGeom>
          <a:noFill/>
        </p:spPr>
        <p:txBody>
          <a:bodyPr wrap="square" numCol="2" rtlCol="0">
            <a:spAutoFit/>
          </a:bodyPr>
          <a:lstStyle/>
          <a:p>
            <a:pPr algn="just"/>
            <a:r>
              <a:rPr lang="fr-FR" sz="1200" dirty="0">
                <a:solidFill>
                  <a:schemeClr val="accent2">
                    <a:lumMod val="50000"/>
                  </a:schemeClr>
                </a:solidFill>
                <a:latin typeface="Calibri" charset="0"/>
                <a:ea typeface="Calibri" charset="0"/>
                <a:cs typeface="Calibri" charset="0"/>
              </a:rPr>
              <a:t>Our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is at the </a:t>
            </a:r>
            <a:r>
              <a:rPr lang="fr-FR" sz="1200" dirty="0" err="1">
                <a:solidFill>
                  <a:schemeClr val="accent2">
                    <a:lumMod val="50000"/>
                  </a:schemeClr>
                </a:solidFill>
                <a:latin typeface="Calibri" charset="0"/>
                <a:ea typeface="Calibri" charset="0"/>
                <a:cs typeface="Calibri" charset="0"/>
              </a:rPr>
              <a:t>heart</a:t>
            </a:r>
            <a:r>
              <a:rPr lang="fr-FR" sz="1200" dirty="0">
                <a:solidFill>
                  <a:schemeClr val="accent2">
                    <a:lumMod val="50000"/>
                  </a:schemeClr>
                </a:solidFill>
                <a:latin typeface="Calibri" charset="0"/>
                <a:ea typeface="Calibri" charset="0"/>
                <a:cs typeface="Calibri" charset="0"/>
              </a:rPr>
              <a:t> of the </a:t>
            </a:r>
            <a:r>
              <a:rPr lang="fr-FR" sz="1200" dirty="0" err="1">
                <a:solidFill>
                  <a:schemeClr val="accent2">
                    <a:lumMod val="50000"/>
                  </a:schemeClr>
                </a:solidFill>
                <a:latin typeface="Calibri" charset="0"/>
                <a:ea typeface="Calibri" charset="0"/>
                <a:cs typeface="Calibri" charset="0"/>
              </a:rPr>
              <a:t>policy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both</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link</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between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users</a:t>
            </a:r>
            <a:r>
              <a:rPr lang="fr-FR" sz="1200" dirty="0">
                <a:solidFill>
                  <a:schemeClr val="accent2">
                    <a:lumMod val="50000"/>
                  </a:schemeClr>
                </a:solidFill>
                <a:latin typeface="Calibri" charset="0"/>
                <a:ea typeface="Calibri" charset="0"/>
                <a:cs typeface="Calibri" charset="0"/>
              </a:rPr>
              <a:t> and the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center and the </a:t>
            </a:r>
            <a:r>
              <a:rPr lang="fr-FR" sz="1200" dirty="0" err="1">
                <a:solidFill>
                  <a:schemeClr val="accent2">
                    <a:lumMod val="50000"/>
                  </a:schemeClr>
                </a:solidFill>
                <a:latin typeface="Calibri" charset="0"/>
                <a:ea typeface="Calibri" charset="0"/>
                <a:cs typeface="Calibri" charset="0"/>
              </a:rPr>
              <a:t>tool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improving</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recycling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process</a:t>
            </a:r>
            <a:r>
              <a:rPr lang="fr-FR" sz="1200" dirty="0">
                <a:solidFill>
                  <a:schemeClr val="accent2">
                    <a:lumMod val="50000"/>
                  </a:schemeClr>
                </a:solidFill>
                <a:latin typeface="Calibri" charset="0"/>
                <a:ea typeface="Calibri" charset="0"/>
                <a:cs typeface="Calibri" charset="0"/>
              </a:rPr>
              <a:t>. It </a:t>
            </a:r>
            <a:r>
              <a:rPr lang="fr-FR" sz="1200" dirty="0" err="1">
                <a:solidFill>
                  <a:schemeClr val="accent2">
                    <a:lumMod val="50000"/>
                  </a:schemeClr>
                </a:solidFill>
                <a:latin typeface="Calibri" charset="0"/>
                <a:ea typeface="Calibri" charset="0"/>
                <a:cs typeface="Calibri" charset="0"/>
              </a:rPr>
              <a:t>targets</a:t>
            </a:r>
            <a:r>
              <a:rPr lang="fr-FR" sz="1200" dirty="0">
                <a:solidFill>
                  <a:schemeClr val="accent2">
                    <a:lumMod val="50000"/>
                  </a:schemeClr>
                </a:solidFill>
                <a:latin typeface="Calibri" charset="0"/>
                <a:ea typeface="Calibri" charset="0"/>
                <a:cs typeface="Calibri" charset="0"/>
              </a:rPr>
              <a:t> all the </a:t>
            </a:r>
            <a:r>
              <a:rPr lang="fr-FR" sz="1200" dirty="0" err="1">
                <a:solidFill>
                  <a:schemeClr val="accent2">
                    <a:lumMod val="50000"/>
                  </a:schemeClr>
                </a:solidFill>
                <a:latin typeface="Calibri" charset="0"/>
                <a:ea typeface="Calibri" charset="0"/>
                <a:cs typeface="Calibri" charset="0"/>
              </a:rPr>
              <a:t>members</a:t>
            </a:r>
            <a:r>
              <a:rPr lang="fr-FR" sz="1200" dirty="0">
                <a:solidFill>
                  <a:schemeClr val="accent2">
                    <a:lumMod val="50000"/>
                  </a:schemeClr>
                </a:solidFill>
                <a:latin typeface="Calibri" charset="0"/>
                <a:ea typeface="Calibri" charset="0"/>
                <a:cs typeface="Calibri" charset="0"/>
              </a:rPr>
              <a:t> of the </a:t>
            </a:r>
            <a:r>
              <a:rPr lang="fr-FR" sz="1200" dirty="0" err="1">
                <a:solidFill>
                  <a:schemeClr val="accent2">
                    <a:lumMod val="50000"/>
                  </a:schemeClr>
                </a:solidFill>
                <a:latin typeface="Calibri" charset="0"/>
                <a:ea typeface="Calibri" charset="0"/>
                <a:cs typeface="Calibri" charset="0"/>
              </a:rPr>
              <a:t>family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the parents to the </a:t>
            </a:r>
            <a:r>
              <a:rPr lang="fr-FR" sz="1200" dirty="0" err="1">
                <a:solidFill>
                  <a:schemeClr val="accent2">
                    <a:lumMod val="50000"/>
                  </a:schemeClr>
                </a:solidFill>
                <a:latin typeface="Calibri" charset="0"/>
                <a:ea typeface="Calibri" charset="0"/>
                <a:cs typeface="Calibri" charset="0"/>
              </a:rPr>
              <a:t>little</a:t>
            </a:r>
            <a:r>
              <a:rPr lang="fr-FR" sz="1200" dirty="0">
                <a:solidFill>
                  <a:schemeClr val="accent2">
                    <a:lumMod val="50000"/>
                  </a:schemeClr>
                </a:solidFill>
                <a:latin typeface="Calibri" charset="0"/>
                <a:ea typeface="Calibri" charset="0"/>
                <a:cs typeface="Calibri" charset="0"/>
              </a:rPr>
              <a:t> kids, that is </a:t>
            </a:r>
            <a:r>
              <a:rPr lang="fr-FR" sz="1200" dirty="0" err="1">
                <a:solidFill>
                  <a:schemeClr val="accent2">
                    <a:lumMod val="50000"/>
                  </a:schemeClr>
                </a:solidFill>
                <a:latin typeface="Calibri" charset="0"/>
                <a:ea typeface="Calibri" charset="0"/>
                <a:cs typeface="Calibri" charset="0"/>
              </a:rPr>
              <a:t>why</a:t>
            </a:r>
            <a:r>
              <a:rPr lang="fr-FR" sz="1200" dirty="0">
                <a:solidFill>
                  <a:schemeClr val="accent2">
                    <a:lumMod val="50000"/>
                  </a:schemeClr>
                </a:solidFill>
                <a:latin typeface="Calibri" charset="0"/>
                <a:ea typeface="Calibri" charset="0"/>
                <a:cs typeface="Calibri" charset="0"/>
              </a:rPr>
              <a:t> it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installed</a:t>
            </a:r>
            <a:r>
              <a:rPr lang="fr-FR" sz="1200" dirty="0">
                <a:solidFill>
                  <a:schemeClr val="accent2">
                    <a:lumMod val="50000"/>
                  </a:schemeClr>
                </a:solidFill>
                <a:latin typeface="Calibri" charset="0"/>
                <a:ea typeface="Calibri" charset="0"/>
                <a:cs typeface="Calibri" charset="0"/>
              </a:rPr>
              <a:t> on </a:t>
            </a:r>
            <a:r>
              <a:rPr lang="fr-FR" sz="1200" dirty="0" err="1">
                <a:solidFill>
                  <a:schemeClr val="accent2">
                    <a:lumMod val="50000"/>
                  </a:schemeClr>
                </a:solidFill>
                <a:latin typeface="Calibri" charset="0"/>
                <a:ea typeface="Calibri" charset="0"/>
                <a:cs typeface="Calibri" charset="0"/>
              </a:rPr>
              <a:t>several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devices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such</a:t>
            </a:r>
            <a:r>
              <a:rPr lang="fr-FR" sz="1200" dirty="0">
                <a:solidFill>
                  <a:schemeClr val="accent2">
                    <a:lumMod val="50000"/>
                  </a:schemeClr>
                </a:solidFill>
                <a:latin typeface="Calibri" charset="0"/>
                <a:ea typeface="Calibri" charset="0"/>
                <a:cs typeface="Calibri" charset="0"/>
              </a:rPr>
              <a:t> as the </a:t>
            </a:r>
            <a:r>
              <a:rPr lang="fr-FR" sz="1200" dirty="0" err="1">
                <a:solidFill>
                  <a:schemeClr val="accent2">
                    <a:lumMod val="50000"/>
                  </a:schemeClr>
                </a:solidFill>
                <a:latin typeface="Calibri" charset="0"/>
                <a:ea typeface="Calibri" charset="0"/>
                <a:cs typeface="Calibri" charset="0"/>
              </a:rPr>
              <a:t>father’s</a:t>
            </a:r>
            <a:r>
              <a:rPr lang="fr-FR" sz="1200" dirty="0">
                <a:solidFill>
                  <a:schemeClr val="accent2">
                    <a:lumMod val="50000"/>
                  </a:schemeClr>
                </a:solidFill>
                <a:latin typeface="Calibri" charset="0"/>
                <a:ea typeface="Calibri" charset="0"/>
                <a:cs typeface="Calibri" charset="0"/>
              </a:rPr>
              <a:t> smartphone and the </a:t>
            </a:r>
            <a:r>
              <a:rPr lang="fr-FR" sz="1200" dirty="0" err="1">
                <a:solidFill>
                  <a:schemeClr val="accent2">
                    <a:lumMod val="50000"/>
                  </a:schemeClr>
                </a:solidFill>
                <a:latin typeface="Calibri" charset="0"/>
                <a:ea typeface="Calibri" charset="0"/>
                <a:cs typeface="Calibri" charset="0"/>
              </a:rPr>
              <a:t>family’s</a:t>
            </a:r>
            <a:r>
              <a:rPr lang="fr-FR" sz="1200" dirty="0">
                <a:solidFill>
                  <a:schemeClr val="accent2">
                    <a:lumMod val="50000"/>
                  </a:schemeClr>
                </a:solidFill>
                <a:latin typeface="Calibri" charset="0"/>
                <a:ea typeface="Calibri" charset="0"/>
                <a:cs typeface="Calibri" charset="0"/>
              </a:rPr>
              <a:t> digital </a:t>
            </a:r>
            <a:r>
              <a:rPr lang="fr-FR" sz="1200" dirty="0" err="1">
                <a:solidFill>
                  <a:schemeClr val="accent2">
                    <a:lumMod val="50000"/>
                  </a:schemeClr>
                </a:solidFill>
                <a:latin typeface="Calibri" charset="0"/>
                <a:ea typeface="Calibri" charset="0"/>
                <a:cs typeface="Calibri" charset="0"/>
              </a:rPr>
              <a:t>tablet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one single </a:t>
            </a:r>
            <a:r>
              <a:rPr lang="fr-FR" sz="1200" dirty="0" err="1">
                <a:solidFill>
                  <a:schemeClr val="accent2">
                    <a:lumMod val="50000"/>
                  </a:schemeClr>
                </a:solidFill>
                <a:latin typeface="Calibri" charset="0"/>
                <a:ea typeface="Calibri" charset="0"/>
                <a:cs typeface="Calibri" charset="0"/>
              </a:rPr>
              <a:t>account</a:t>
            </a:r>
            <a:r>
              <a:rPr lang="fr-FR" sz="1200" dirty="0">
                <a:solidFill>
                  <a:schemeClr val="accent2">
                    <a:lumMod val="50000"/>
                  </a:schemeClr>
                </a:solidFill>
                <a:latin typeface="Calibri" charset="0"/>
                <a:ea typeface="Calibri" charset="0"/>
                <a:cs typeface="Calibri" charset="0"/>
              </a:rPr>
              <a:t> for the </a:t>
            </a:r>
            <a:r>
              <a:rPr lang="fr-FR" sz="1200" dirty="0" err="1">
                <a:solidFill>
                  <a:schemeClr val="accent2">
                    <a:lumMod val="50000"/>
                  </a:schemeClr>
                </a:solidFill>
                <a:latin typeface="Calibri" charset="0"/>
                <a:ea typeface="Calibri" charset="0"/>
                <a:cs typeface="Calibri" charset="0"/>
              </a:rPr>
              <a:t>whole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household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Thanks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very</a:t>
            </a:r>
            <a:r>
              <a:rPr lang="fr-FR" sz="1200" dirty="0">
                <a:solidFill>
                  <a:schemeClr val="accent2">
                    <a:lumMod val="50000"/>
                  </a:schemeClr>
                </a:solidFill>
                <a:latin typeface="Calibri" charset="0"/>
                <a:ea typeface="Calibri" charset="0"/>
                <a:cs typeface="Calibri" charset="0"/>
              </a:rPr>
              <a:t> user-</a:t>
            </a:r>
            <a:r>
              <a:rPr lang="fr-FR" sz="1200" dirty="0" err="1">
                <a:solidFill>
                  <a:schemeClr val="accent2">
                    <a:lumMod val="50000"/>
                  </a:schemeClr>
                </a:solidFill>
                <a:latin typeface="Calibri" charset="0"/>
                <a:ea typeface="Calibri" charset="0"/>
                <a:cs typeface="Calibri" charset="0"/>
              </a:rPr>
              <a:t>friendly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everyone</a:t>
            </a:r>
            <a:r>
              <a:rPr lang="fr-FR" sz="1200" dirty="0">
                <a:solidFill>
                  <a:schemeClr val="accent2">
                    <a:lumMod val="50000"/>
                  </a:schemeClr>
                </a:solidFill>
                <a:latin typeface="Calibri" charset="0"/>
                <a:ea typeface="Calibri" charset="0"/>
                <a:cs typeface="Calibri" charset="0"/>
              </a:rPr>
              <a:t> is </a:t>
            </a:r>
            <a:r>
              <a:rPr lang="fr-FR" sz="1200" dirty="0" err="1">
                <a:solidFill>
                  <a:schemeClr val="accent2">
                    <a:lumMod val="50000"/>
                  </a:schemeClr>
                </a:solidFill>
                <a:latin typeface="Calibri" charset="0"/>
                <a:ea typeface="Calibri" charset="0"/>
                <a:cs typeface="Calibri" charset="0"/>
              </a:rPr>
              <a:t>involved</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project</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learns</a:t>
            </a:r>
            <a:r>
              <a:rPr lang="fr-FR" sz="1200" dirty="0">
                <a:solidFill>
                  <a:schemeClr val="accent2">
                    <a:lumMod val="50000"/>
                  </a:schemeClr>
                </a:solidFill>
                <a:latin typeface="Calibri" charset="0"/>
                <a:ea typeface="Calibri" charset="0"/>
                <a:cs typeface="Calibri" charset="0"/>
              </a:rPr>
              <a:t> how to </a:t>
            </a:r>
            <a:r>
              <a:rPr lang="fr-FR" sz="1200" dirty="0" err="1">
                <a:solidFill>
                  <a:schemeClr val="accent2">
                    <a:lumMod val="50000"/>
                  </a:schemeClr>
                </a:solidFill>
                <a:latin typeface="Calibri" charset="0"/>
                <a:ea typeface="Calibri" charset="0"/>
                <a:cs typeface="Calibri" charset="0"/>
              </a:rPr>
              <a:t>properly</a:t>
            </a:r>
            <a:r>
              <a:rPr lang="fr-FR" sz="1200" dirty="0">
                <a:solidFill>
                  <a:schemeClr val="accent2">
                    <a:lumMod val="50000"/>
                  </a:schemeClr>
                </a:solidFill>
                <a:latin typeface="Calibri" charset="0"/>
                <a:ea typeface="Calibri" charset="0"/>
                <a:cs typeface="Calibri" charset="0"/>
              </a:rPr>
              <a:t> manage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waste</a:t>
            </a:r>
            <a:r>
              <a:rPr lang="fr-FR" sz="1200" dirty="0">
                <a:solidFill>
                  <a:schemeClr val="accent2">
                    <a:lumMod val="50000"/>
                  </a:schemeClr>
                </a:solidFill>
                <a:latin typeface="Calibri" charset="0"/>
                <a:ea typeface="Calibri" charset="0"/>
                <a:cs typeface="Calibri" charset="0"/>
              </a:rPr>
              <a:t> -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is key for the </a:t>
            </a:r>
            <a:r>
              <a:rPr lang="fr-FR" sz="1200" dirty="0" err="1">
                <a:solidFill>
                  <a:schemeClr val="accent2">
                    <a:lumMod val="50000"/>
                  </a:schemeClr>
                </a:solidFill>
                <a:latin typeface="Calibri" charset="0"/>
                <a:ea typeface="Calibri" charset="0"/>
                <a:cs typeface="Calibri" charset="0"/>
              </a:rPr>
              <a:t>success</a:t>
            </a:r>
            <a:r>
              <a:rPr lang="fr-FR" sz="1200" dirty="0">
                <a:solidFill>
                  <a:schemeClr val="accent2">
                    <a:lumMod val="50000"/>
                  </a:schemeClr>
                </a:solidFill>
                <a:latin typeface="Calibri" charset="0"/>
                <a:ea typeface="Calibri" charset="0"/>
                <a:cs typeface="Calibri" charset="0"/>
              </a:rPr>
              <a:t> of the </a:t>
            </a:r>
            <a:r>
              <a:rPr lang="fr-FR" sz="1200" dirty="0" err="1">
                <a:solidFill>
                  <a:schemeClr val="accent2">
                    <a:lumMod val="50000"/>
                  </a:schemeClr>
                </a:solidFill>
                <a:latin typeface="Calibri" charset="0"/>
                <a:ea typeface="Calibri" charset="0"/>
                <a:cs typeface="Calibri" charset="0"/>
              </a:rPr>
              <a:t>policy</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end,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have </a:t>
            </a:r>
            <a:r>
              <a:rPr lang="fr-FR" sz="1200" dirty="0" err="1">
                <a:solidFill>
                  <a:schemeClr val="accent2">
                    <a:lumMod val="50000"/>
                  </a:schemeClr>
                </a:solidFill>
                <a:latin typeface="Calibri" charset="0"/>
                <a:ea typeface="Calibri" charset="0"/>
                <a:cs typeface="Calibri" charset="0"/>
              </a:rPr>
              <a:t>imagined</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very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clear</a:t>
            </a:r>
            <a:r>
              <a:rPr lang="fr-FR" sz="1200" dirty="0">
                <a:solidFill>
                  <a:schemeClr val="accent2">
                    <a:lumMod val="50000"/>
                  </a:schemeClr>
                </a:solidFill>
                <a:latin typeface="Calibri" charset="0"/>
                <a:ea typeface="Calibri" charset="0"/>
                <a:cs typeface="Calibri" charset="0"/>
              </a:rPr>
              <a:t> and simple design, </a:t>
            </a:r>
            <a:r>
              <a:rPr lang="fr-FR" sz="1200" dirty="0" err="1">
                <a:solidFill>
                  <a:schemeClr val="accent2">
                    <a:lumMod val="50000"/>
                  </a:schemeClr>
                </a:solidFill>
                <a:latin typeface="Calibri" charset="0"/>
                <a:ea typeface="Calibri" charset="0"/>
                <a:cs typeface="Calibri" charset="0"/>
              </a:rPr>
              <a:t>so</a:t>
            </a:r>
            <a:r>
              <a:rPr lang="fr-FR" sz="1200" dirty="0">
                <a:solidFill>
                  <a:schemeClr val="accent2">
                    <a:lumMod val="50000"/>
                  </a:schemeClr>
                </a:solidFill>
                <a:latin typeface="Calibri" charset="0"/>
                <a:ea typeface="Calibri" charset="0"/>
                <a:cs typeface="Calibri" charset="0"/>
              </a:rPr>
              <a:t> that </a:t>
            </a:r>
            <a:r>
              <a:rPr lang="fr-FR" sz="1200" dirty="0" err="1">
                <a:solidFill>
                  <a:schemeClr val="accent2">
                    <a:lumMod val="50000"/>
                  </a:schemeClr>
                </a:solidFill>
                <a:latin typeface="Calibri" charset="0"/>
                <a:ea typeface="Calibri" charset="0"/>
                <a:cs typeface="Calibri" charset="0"/>
              </a:rPr>
              <a:t>each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member</a:t>
            </a:r>
            <a:r>
              <a:rPr lang="fr-FR" sz="1200" dirty="0">
                <a:solidFill>
                  <a:schemeClr val="accent2">
                    <a:lumMod val="50000"/>
                  </a:schemeClr>
                </a:solidFill>
                <a:latin typeface="Calibri" charset="0"/>
                <a:ea typeface="Calibri" charset="0"/>
                <a:cs typeface="Calibri" charset="0"/>
              </a:rPr>
              <a:t> of the </a:t>
            </a:r>
            <a:r>
              <a:rPr lang="fr-FR" sz="1200" dirty="0" err="1">
                <a:solidFill>
                  <a:schemeClr val="accent2">
                    <a:lumMod val="50000"/>
                  </a:schemeClr>
                </a:solidFill>
                <a:latin typeface="Calibri" charset="0"/>
                <a:ea typeface="Calibri" charset="0"/>
                <a:cs typeface="Calibri" charset="0"/>
              </a:rPr>
              <a:t>family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use the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without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any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difficulty</a:t>
            </a:r>
            <a:r>
              <a:rPr lang="fr-FR" sz="1200" dirty="0">
                <a:solidFill>
                  <a:schemeClr val="accent2">
                    <a:lumMod val="50000"/>
                  </a:schemeClr>
                </a:solidFill>
                <a:latin typeface="Calibri" charset="0"/>
                <a:ea typeface="Calibri" charset="0"/>
                <a:cs typeface="Calibri" charset="0"/>
              </a:rPr>
              <a:t> on a </a:t>
            </a:r>
            <a:r>
              <a:rPr lang="fr-FR" sz="1200" dirty="0" err="1">
                <a:solidFill>
                  <a:schemeClr val="accent2">
                    <a:lumMod val="50000"/>
                  </a:schemeClr>
                </a:solidFill>
                <a:latin typeface="Calibri" charset="0"/>
                <a:ea typeface="Calibri" charset="0"/>
                <a:cs typeface="Calibri" charset="0"/>
              </a:rPr>
              <a:t>daily</a:t>
            </a:r>
            <a:r>
              <a:rPr lang="fr-FR" sz="1200" dirty="0">
                <a:solidFill>
                  <a:schemeClr val="accent2">
                    <a:lumMod val="50000"/>
                  </a:schemeClr>
                </a:solidFill>
                <a:latin typeface="Calibri" charset="0"/>
                <a:ea typeface="Calibri" charset="0"/>
                <a:cs typeface="Calibri" charset="0"/>
              </a:rPr>
              <a:t> basis. </a:t>
            </a:r>
            <a:r>
              <a:rPr lang="fr-FR" sz="1200" dirty="0" err="1">
                <a:solidFill>
                  <a:schemeClr val="accent2">
                    <a:lumMod val="50000"/>
                  </a:schemeClr>
                </a:solidFill>
                <a:latin typeface="Calibri" charset="0"/>
                <a:ea typeface="Calibri" charset="0"/>
                <a:cs typeface="Calibri" charset="0"/>
              </a:rPr>
              <a:t>Thus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there</a:t>
            </a:r>
            <a:r>
              <a:rPr lang="fr-FR" sz="1200" dirty="0">
                <a:solidFill>
                  <a:schemeClr val="accent2">
                    <a:lumMod val="50000"/>
                  </a:schemeClr>
                </a:solidFill>
                <a:latin typeface="Calibri" charset="0"/>
                <a:ea typeface="Calibri" charset="0"/>
                <a:cs typeface="Calibri" charset="0"/>
              </a:rPr>
              <a:t> are four main </a:t>
            </a:r>
            <a:r>
              <a:rPr lang="fr-FR" sz="1200" dirty="0" err="1">
                <a:solidFill>
                  <a:schemeClr val="accent2">
                    <a:lumMod val="50000"/>
                  </a:schemeClr>
                </a:solidFill>
                <a:latin typeface="Calibri" charset="0"/>
                <a:ea typeface="Calibri" charset="0"/>
                <a:cs typeface="Calibri" charset="0"/>
              </a:rPr>
              <a:t>features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directly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access</a:t>
            </a:r>
            <a:r>
              <a:rPr lang="fr-FR" sz="1200" dirty="0">
                <a:solidFill>
                  <a:schemeClr val="accent2">
                    <a:lumMod val="50000"/>
                  </a:schemeClr>
                </a:solidFill>
                <a:latin typeface="Calibri" charset="0"/>
                <a:ea typeface="Calibri" charset="0"/>
                <a:cs typeface="Calibri" charset="0"/>
              </a:rPr>
              <a:t> on the home page: the </a:t>
            </a:r>
            <a:r>
              <a:rPr lang="fr-FR" sz="1200" dirty="0" err="1">
                <a:solidFill>
                  <a:schemeClr val="accent2">
                    <a:lumMod val="50000"/>
                  </a:schemeClr>
                </a:solidFill>
                <a:latin typeface="Calibri" charset="0"/>
                <a:ea typeface="Calibri" charset="0"/>
                <a:cs typeface="Calibri" charset="0"/>
              </a:rPr>
              <a:t>barcode</a:t>
            </a:r>
            <a:r>
              <a:rPr lang="fr-FR" sz="1200" dirty="0">
                <a:solidFill>
                  <a:schemeClr val="accent2">
                    <a:lumMod val="50000"/>
                  </a:schemeClr>
                </a:solidFill>
                <a:latin typeface="Calibri" charset="0"/>
                <a:ea typeface="Calibri" charset="0"/>
                <a:cs typeface="Calibri" charset="0"/>
              </a:rPr>
              <a:t> scanner, the </a:t>
            </a:r>
            <a:r>
              <a:rPr lang="fr-FR" sz="1200" dirty="0" err="1">
                <a:solidFill>
                  <a:schemeClr val="accent2">
                    <a:lumMod val="50000"/>
                  </a:schemeClr>
                </a:solidFill>
                <a:latin typeface="Calibri" charset="0"/>
                <a:ea typeface="Calibri" charset="0"/>
                <a:cs typeface="Calibri" charset="0"/>
              </a:rPr>
              <a:t>family</a:t>
            </a:r>
            <a:r>
              <a:rPr lang="fr-FR" sz="1200" dirty="0">
                <a:solidFill>
                  <a:schemeClr val="accent2">
                    <a:lumMod val="50000"/>
                  </a:schemeClr>
                </a:solidFill>
                <a:latin typeface="Calibri" charset="0"/>
                <a:ea typeface="Calibri" charset="0"/>
                <a:cs typeface="Calibri" charset="0"/>
              </a:rPr>
              <a:t> data, the main information about the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center and the </a:t>
            </a:r>
            <a:r>
              <a:rPr lang="fr-FR" sz="1200" dirty="0" err="1">
                <a:solidFill>
                  <a:schemeClr val="accent2">
                    <a:lumMod val="50000"/>
                  </a:schemeClr>
                </a:solidFill>
                <a:latin typeface="Calibri" charset="0"/>
                <a:ea typeface="Calibri" charset="0"/>
                <a:cs typeface="Calibri" charset="0"/>
              </a:rPr>
              <a:t>frequently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asked</a:t>
            </a:r>
            <a:r>
              <a:rPr lang="fr-FR" sz="1200" dirty="0">
                <a:solidFill>
                  <a:schemeClr val="accent2">
                    <a:lumMod val="50000"/>
                  </a:schemeClr>
                </a:solidFill>
                <a:latin typeface="Calibri" charset="0"/>
                <a:ea typeface="Calibri" charset="0"/>
                <a:cs typeface="Calibri" charset="0"/>
              </a:rPr>
              <a:t> questions.</a:t>
            </a:r>
          </a:p>
          <a:p>
            <a:pPr algn="just"/>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a:solidFill>
                  <a:schemeClr val="accent2">
                    <a:lumMod val="50000"/>
                  </a:schemeClr>
                </a:solidFill>
                <a:latin typeface="Calibri" charset="0"/>
                <a:ea typeface="Calibri" charset="0"/>
                <a:cs typeface="Calibri" charset="0"/>
              </a:rPr>
              <a:t>The </a:t>
            </a:r>
            <a:r>
              <a:rPr lang="fr-FR" sz="1200" dirty="0" err="1">
                <a:solidFill>
                  <a:schemeClr val="accent2">
                    <a:lumMod val="50000"/>
                  </a:schemeClr>
                </a:solidFill>
                <a:latin typeface="Calibri" charset="0"/>
                <a:ea typeface="Calibri" charset="0"/>
                <a:cs typeface="Calibri" charset="0"/>
              </a:rPr>
              <a:t>barcode</a:t>
            </a:r>
            <a:r>
              <a:rPr lang="fr-FR" sz="1200" dirty="0">
                <a:solidFill>
                  <a:schemeClr val="accent2">
                    <a:lumMod val="50000"/>
                  </a:schemeClr>
                </a:solidFill>
                <a:latin typeface="Calibri" charset="0"/>
                <a:ea typeface="Calibri" charset="0"/>
                <a:cs typeface="Calibri" charset="0"/>
              </a:rPr>
              <a:t> scanner is the </a:t>
            </a:r>
            <a:r>
              <a:rPr lang="fr-FR" sz="1200" dirty="0" err="1">
                <a:solidFill>
                  <a:schemeClr val="accent2">
                    <a:lumMod val="50000"/>
                  </a:schemeClr>
                </a:solidFill>
                <a:latin typeface="Calibri" charset="0"/>
                <a:ea typeface="Calibri" charset="0"/>
                <a:cs typeface="Calibri" charset="0"/>
              </a:rPr>
              <a:t>very</a:t>
            </a:r>
            <a:r>
              <a:rPr lang="fr-FR" sz="1200" dirty="0">
                <a:solidFill>
                  <a:schemeClr val="accent2">
                    <a:lumMod val="50000"/>
                  </a:schemeClr>
                </a:solidFill>
                <a:latin typeface="Calibri" charset="0"/>
                <a:ea typeface="Calibri" charset="0"/>
                <a:cs typeface="Calibri" charset="0"/>
              </a:rPr>
              <a:t> essence of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It </a:t>
            </a:r>
            <a:r>
              <a:rPr lang="fr-FR" sz="1200" dirty="0" err="1">
                <a:solidFill>
                  <a:schemeClr val="accent2">
                    <a:lumMod val="50000"/>
                  </a:schemeClr>
                </a:solidFill>
                <a:latin typeface="Calibri" charset="0"/>
                <a:ea typeface="Calibri" charset="0"/>
                <a:cs typeface="Calibri" charset="0"/>
              </a:rPr>
              <a:t>allows</a:t>
            </a:r>
            <a:r>
              <a:rPr lang="fr-FR" sz="1200" dirty="0">
                <a:solidFill>
                  <a:schemeClr val="accent2">
                    <a:lumMod val="50000"/>
                  </a:schemeClr>
                </a:solidFill>
                <a:latin typeface="Calibri" charset="0"/>
                <a:ea typeface="Calibri" charset="0"/>
                <a:cs typeface="Calibri" charset="0"/>
              </a:rPr>
              <a:t> the user to </a:t>
            </a:r>
            <a:r>
              <a:rPr lang="fr-FR" sz="1200" dirty="0" err="1">
                <a:solidFill>
                  <a:schemeClr val="accent2">
                    <a:lumMod val="50000"/>
                  </a:schemeClr>
                </a:solidFill>
                <a:latin typeface="Calibri" charset="0"/>
                <a:ea typeface="Calibri" charset="0"/>
                <a:cs typeface="Calibri" charset="0"/>
              </a:rPr>
              <a:t>exactly</a:t>
            </a:r>
            <a:r>
              <a:rPr lang="fr-FR" sz="1200" dirty="0">
                <a:solidFill>
                  <a:schemeClr val="accent2">
                    <a:lumMod val="50000"/>
                  </a:schemeClr>
                </a:solidFill>
                <a:latin typeface="Calibri" charset="0"/>
                <a:ea typeface="Calibri" charset="0"/>
                <a:cs typeface="Calibri" charset="0"/>
              </a:rPr>
              <a:t> know how to recycle </a:t>
            </a:r>
            <a:r>
              <a:rPr lang="fr-FR" sz="1200" dirty="0" err="1">
                <a:solidFill>
                  <a:schemeClr val="accent2">
                    <a:lumMod val="50000"/>
                  </a:schemeClr>
                </a:solidFill>
                <a:latin typeface="Calibri" charset="0"/>
                <a:ea typeface="Calibri" charset="0"/>
                <a:cs typeface="Calibri" charset="0"/>
              </a:rPr>
              <a:t>each</a:t>
            </a:r>
            <a:r>
              <a:rPr lang="fr-FR" sz="1200" dirty="0">
                <a:solidFill>
                  <a:schemeClr val="accent2">
                    <a:lumMod val="50000"/>
                  </a:schemeClr>
                </a:solidFill>
                <a:latin typeface="Calibri" charset="0"/>
                <a:ea typeface="Calibri" charset="0"/>
                <a:cs typeface="Calibri" charset="0"/>
              </a:rPr>
              <a:t> part of </a:t>
            </a:r>
            <a:r>
              <a:rPr lang="fr-FR" sz="1200" dirty="0" err="1">
                <a:solidFill>
                  <a:schemeClr val="accent2">
                    <a:lumMod val="50000"/>
                  </a:schemeClr>
                </a:solidFill>
                <a:latin typeface="Calibri" charset="0"/>
                <a:ea typeface="Calibri" charset="0"/>
                <a:cs typeface="Calibri" charset="0"/>
              </a:rPr>
              <a:t>any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product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When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someone</a:t>
            </a:r>
            <a:r>
              <a:rPr lang="fr-FR" sz="1200" dirty="0">
                <a:solidFill>
                  <a:schemeClr val="accent2">
                    <a:lumMod val="50000"/>
                  </a:schemeClr>
                </a:solidFill>
                <a:latin typeface="Calibri" charset="0"/>
                <a:ea typeface="Calibri" charset="0"/>
                <a:cs typeface="Calibri" charset="0"/>
              </a:rPr>
              <a:t> is not sure which bin has to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used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he</a:t>
            </a:r>
            <a:r>
              <a:rPr lang="fr-FR" sz="1200" dirty="0">
                <a:solidFill>
                  <a:schemeClr val="accent2">
                    <a:lumMod val="50000"/>
                  </a:schemeClr>
                </a:solidFill>
                <a:latin typeface="Calibri" charset="0"/>
                <a:ea typeface="Calibri" charset="0"/>
                <a:cs typeface="Calibri" charset="0"/>
              </a:rPr>
              <a:t> scans the </a:t>
            </a:r>
            <a:r>
              <a:rPr lang="fr-FR" sz="1200" dirty="0" err="1">
                <a:solidFill>
                  <a:schemeClr val="accent2">
                    <a:lumMod val="50000"/>
                  </a:schemeClr>
                </a:solidFill>
                <a:latin typeface="Calibri" charset="0"/>
                <a:ea typeface="Calibri" charset="0"/>
                <a:cs typeface="Calibri" charset="0"/>
              </a:rPr>
              <a:t>barcode</a:t>
            </a:r>
            <a:r>
              <a:rPr lang="fr-FR" sz="1200" dirty="0">
                <a:solidFill>
                  <a:schemeClr val="accent2">
                    <a:lumMod val="50000"/>
                  </a:schemeClr>
                </a:solidFill>
                <a:latin typeface="Calibri" charset="0"/>
                <a:ea typeface="Calibri" charset="0"/>
                <a:cs typeface="Calibri" charset="0"/>
              </a:rPr>
              <a:t> of the </a:t>
            </a:r>
            <a:r>
              <a:rPr lang="fr-FR" sz="1200" dirty="0" err="1">
                <a:solidFill>
                  <a:schemeClr val="accent2">
                    <a:lumMod val="50000"/>
                  </a:schemeClr>
                </a:solidFill>
                <a:latin typeface="Calibri" charset="0"/>
                <a:ea typeface="Calibri" charset="0"/>
                <a:cs typeface="Calibri" charset="0"/>
              </a:rPr>
              <a:t>merchandise</a:t>
            </a:r>
            <a:r>
              <a:rPr lang="fr-FR" sz="1200" dirty="0">
                <a:solidFill>
                  <a:schemeClr val="accent2">
                    <a:lumMod val="50000"/>
                  </a:schemeClr>
                </a:solidFill>
                <a:latin typeface="Calibri" charset="0"/>
                <a:ea typeface="Calibri" charset="0"/>
                <a:cs typeface="Calibri" charset="0"/>
              </a:rPr>
              <a:t> and the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immediately</a:t>
            </a:r>
            <a:r>
              <a:rPr lang="fr-FR" sz="1200" dirty="0">
                <a:solidFill>
                  <a:schemeClr val="accent2">
                    <a:lumMod val="50000"/>
                  </a:schemeClr>
                </a:solidFill>
                <a:latin typeface="Calibri" charset="0"/>
                <a:ea typeface="Calibri" charset="0"/>
                <a:cs typeface="Calibri" charset="0"/>
              </a:rPr>
              <a:t> tells </a:t>
            </a:r>
            <a:r>
              <a:rPr lang="fr-FR" sz="1200" dirty="0" err="1">
                <a:solidFill>
                  <a:schemeClr val="accent2">
                    <a:lumMod val="50000"/>
                  </a:schemeClr>
                </a:solidFill>
                <a:latin typeface="Calibri" charset="0"/>
                <a:ea typeface="Calibri" charset="0"/>
                <a:cs typeface="Calibri" charset="0"/>
              </a:rPr>
              <a:t>him</a:t>
            </a:r>
            <a:r>
              <a:rPr lang="fr-FR" sz="1200" dirty="0">
                <a:solidFill>
                  <a:schemeClr val="accent2">
                    <a:lumMod val="50000"/>
                  </a:schemeClr>
                </a:solidFill>
                <a:latin typeface="Calibri" charset="0"/>
                <a:ea typeface="Calibri" charset="0"/>
                <a:cs typeface="Calibri" charset="0"/>
              </a:rPr>
              <a:t> how to sort it out.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want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process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as </a:t>
            </a:r>
            <a:r>
              <a:rPr lang="fr-FR" sz="1200" dirty="0" err="1">
                <a:solidFill>
                  <a:schemeClr val="accent2">
                    <a:lumMod val="50000"/>
                  </a:schemeClr>
                </a:solidFill>
                <a:latin typeface="Calibri" charset="0"/>
                <a:ea typeface="Calibri" charset="0"/>
                <a:cs typeface="Calibri" charset="0"/>
              </a:rPr>
              <a:t>efficiently</a:t>
            </a:r>
            <a:r>
              <a:rPr lang="fr-FR" sz="1200" dirty="0">
                <a:solidFill>
                  <a:schemeClr val="accent2">
                    <a:lumMod val="50000"/>
                  </a:schemeClr>
                </a:solidFill>
                <a:latin typeface="Calibri" charset="0"/>
                <a:ea typeface="Calibri" charset="0"/>
                <a:cs typeface="Calibri" charset="0"/>
              </a:rPr>
              <a:t> as possible </a:t>
            </a:r>
            <a:r>
              <a:rPr lang="fr-FR" sz="1200" dirty="0" err="1">
                <a:solidFill>
                  <a:schemeClr val="accent2">
                    <a:lumMod val="50000"/>
                  </a:schemeClr>
                </a:solidFill>
                <a:latin typeface="Calibri" charset="0"/>
                <a:ea typeface="Calibri" charset="0"/>
                <a:cs typeface="Calibri" charset="0"/>
              </a:rPr>
              <a:t>thanks</a:t>
            </a:r>
            <a:r>
              <a:rPr lang="fr-FR" sz="1200" dirty="0">
                <a:solidFill>
                  <a:schemeClr val="accent2">
                    <a:lumMod val="50000"/>
                  </a:schemeClr>
                </a:solidFill>
                <a:latin typeface="Calibri" charset="0"/>
                <a:ea typeface="Calibri" charset="0"/>
                <a:cs typeface="Calibri" charset="0"/>
              </a:rPr>
              <a:t> to the use of </a:t>
            </a:r>
            <a:r>
              <a:rPr lang="fr-FR" sz="1200" dirty="0" err="1">
                <a:solidFill>
                  <a:schemeClr val="accent2">
                    <a:lumMod val="50000"/>
                  </a:schemeClr>
                </a:solidFill>
                <a:latin typeface="Calibri" charset="0"/>
                <a:ea typeface="Calibri" charset="0"/>
                <a:cs typeface="Calibri" charset="0"/>
              </a:rPr>
              <a:t>colours</a:t>
            </a:r>
            <a:r>
              <a:rPr lang="fr-FR" sz="1200" dirty="0">
                <a:solidFill>
                  <a:schemeClr val="accent2">
                    <a:lumMod val="50000"/>
                  </a:schemeClr>
                </a:solidFill>
                <a:latin typeface="Calibri" charset="0"/>
                <a:ea typeface="Calibri" charset="0"/>
                <a:cs typeface="Calibri" charset="0"/>
              </a:rPr>
              <a:t> which correspond to the </a:t>
            </a:r>
            <a:r>
              <a:rPr lang="fr-FR" sz="1200" dirty="0" err="1">
                <a:solidFill>
                  <a:schemeClr val="accent2">
                    <a:lumMod val="50000"/>
                  </a:schemeClr>
                </a:solidFill>
                <a:latin typeface="Calibri" charset="0"/>
                <a:ea typeface="Calibri" charset="0"/>
                <a:cs typeface="Calibri" charset="0"/>
              </a:rPr>
              <a:t>ones</a:t>
            </a:r>
            <a:r>
              <a:rPr lang="fr-FR" sz="1200" dirty="0">
                <a:solidFill>
                  <a:schemeClr val="accent2">
                    <a:lumMod val="50000"/>
                  </a:schemeClr>
                </a:solidFill>
                <a:latin typeface="Calibri" charset="0"/>
                <a:ea typeface="Calibri" charset="0"/>
                <a:cs typeface="Calibri" charset="0"/>
              </a:rPr>
              <a:t> of the </a:t>
            </a:r>
            <a:r>
              <a:rPr lang="fr-FR" sz="1200" dirty="0" err="1">
                <a:solidFill>
                  <a:schemeClr val="accent2">
                    <a:lumMod val="50000"/>
                  </a:schemeClr>
                </a:solidFill>
                <a:latin typeface="Calibri" charset="0"/>
                <a:ea typeface="Calibri" charset="0"/>
                <a:cs typeface="Calibri" charset="0"/>
              </a:rPr>
              <a:t>different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bins</a:t>
            </a:r>
            <a:r>
              <a:rPr lang="fr-FR" sz="1200" dirty="0">
                <a:solidFill>
                  <a:schemeClr val="accent2">
                    <a:lumMod val="50000"/>
                  </a:schemeClr>
                </a:solidFill>
                <a:latin typeface="Calibri" charset="0"/>
                <a:ea typeface="Calibri" charset="0"/>
                <a:cs typeface="Calibri" charset="0"/>
              </a:rPr>
              <a:t>. This system is </a:t>
            </a:r>
            <a:r>
              <a:rPr lang="fr-FR" sz="1200" dirty="0" err="1">
                <a:solidFill>
                  <a:schemeClr val="accent2">
                    <a:lumMod val="50000"/>
                  </a:schemeClr>
                </a:solidFill>
                <a:latin typeface="Calibri" charset="0"/>
                <a:ea typeface="Calibri" charset="0"/>
                <a:cs typeface="Calibri" charset="0"/>
              </a:rPr>
              <a:t>very</a:t>
            </a:r>
            <a:r>
              <a:rPr lang="fr-FR" sz="1200" dirty="0">
                <a:solidFill>
                  <a:schemeClr val="accent2">
                    <a:lumMod val="50000"/>
                  </a:schemeClr>
                </a:solidFill>
                <a:latin typeface="Calibri" charset="0"/>
                <a:ea typeface="Calibri" charset="0"/>
                <a:cs typeface="Calibri" charset="0"/>
              </a:rPr>
              <a:t> simple and is </a:t>
            </a:r>
            <a:r>
              <a:rPr lang="fr-FR" sz="1200" dirty="0" err="1">
                <a:solidFill>
                  <a:schemeClr val="accent2">
                    <a:lumMod val="50000"/>
                  </a:schemeClr>
                </a:solidFill>
                <a:latin typeface="Calibri" charset="0"/>
                <a:ea typeface="Calibri" charset="0"/>
                <a:cs typeface="Calibri" charset="0"/>
              </a:rPr>
              <a:t>based</a:t>
            </a:r>
            <a:r>
              <a:rPr lang="fr-FR" sz="1200" dirty="0">
                <a:solidFill>
                  <a:schemeClr val="accent2">
                    <a:lumMod val="50000"/>
                  </a:schemeClr>
                </a:solidFill>
                <a:latin typeface="Calibri" charset="0"/>
                <a:ea typeface="Calibri" charset="0"/>
                <a:cs typeface="Calibri" charset="0"/>
              </a:rPr>
              <a:t> on a </a:t>
            </a:r>
            <a:r>
              <a:rPr lang="fr-FR" sz="1200" dirty="0" err="1">
                <a:solidFill>
                  <a:schemeClr val="accent2">
                    <a:lumMod val="50000"/>
                  </a:schemeClr>
                </a:solidFill>
                <a:latin typeface="Calibri" charset="0"/>
                <a:ea typeface="Calibri" charset="0"/>
                <a:cs typeface="Calibri" charset="0"/>
              </a:rPr>
              <a:t>complete</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powerful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database</a:t>
            </a:r>
            <a:r>
              <a:rPr lang="fr-FR" sz="1200" dirty="0">
                <a:solidFill>
                  <a:schemeClr val="accent2">
                    <a:lumMod val="50000"/>
                  </a:schemeClr>
                </a:solidFill>
                <a:latin typeface="Calibri" charset="0"/>
                <a:ea typeface="Calibri" charset="0"/>
                <a:cs typeface="Calibri" charset="0"/>
              </a:rPr>
              <a:t> which </a:t>
            </a:r>
            <a:r>
              <a:rPr lang="fr-FR" sz="1200" dirty="0" err="1">
                <a:solidFill>
                  <a:schemeClr val="accent2">
                    <a:lumMod val="50000"/>
                  </a:schemeClr>
                </a:solidFill>
                <a:latin typeface="Calibri" charset="0"/>
                <a:ea typeface="Calibri" charset="0"/>
                <a:cs typeface="Calibri" charset="0"/>
              </a:rPr>
              <a:t>gathers</a:t>
            </a:r>
            <a:r>
              <a:rPr lang="fr-FR" sz="1200" dirty="0">
                <a:solidFill>
                  <a:schemeClr val="accent2">
                    <a:lumMod val="50000"/>
                  </a:schemeClr>
                </a:solidFill>
                <a:latin typeface="Calibri" charset="0"/>
                <a:ea typeface="Calibri" charset="0"/>
                <a:cs typeface="Calibri" charset="0"/>
              </a:rPr>
              <a:t> all the </a:t>
            </a:r>
            <a:r>
              <a:rPr lang="fr-FR" sz="1200" dirty="0" err="1">
                <a:solidFill>
                  <a:schemeClr val="accent2">
                    <a:lumMod val="50000"/>
                  </a:schemeClr>
                </a:solidFill>
                <a:latin typeface="Calibri" charset="0"/>
                <a:ea typeface="Calibri" charset="0"/>
                <a:cs typeface="Calibri" charset="0"/>
              </a:rPr>
              <a:t>products</a:t>
            </a:r>
            <a:r>
              <a:rPr lang="fr-FR" sz="1200" dirty="0">
                <a:solidFill>
                  <a:schemeClr val="accent2">
                    <a:lumMod val="50000"/>
                  </a:schemeClr>
                </a:solidFill>
                <a:latin typeface="Calibri" charset="0"/>
                <a:ea typeface="Calibri" charset="0"/>
                <a:cs typeface="Calibri" charset="0"/>
              </a:rPr>
              <a:t> that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found</a:t>
            </a:r>
            <a:r>
              <a:rPr lang="fr-FR" sz="1200" dirty="0">
                <a:solidFill>
                  <a:schemeClr val="accent2">
                    <a:lumMod val="50000"/>
                  </a:schemeClr>
                </a:solidFill>
                <a:latin typeface="Calibri" charset="0"/>
                <a:ea typeface="Calibri" charset="0"/>
                <a:cs typeface="Calibri" charset="0"/>
              </a:rPr>
              <a:t> in the </a:t>
            </a:r>
            <a:r>
              <a:rPr lang="fr-FR" sz="1200" dirty="0" err="1">
                <a:solidFill>
                  <a:schemeClr val="accent2">
                    <a:lumMod val="50000"/>
                  </a:schemeClr>
                </a:solidFill>
                <a:latin typeface="Calibri" charset="0"/>
                <a:ea typeface="Calibri" charset="0"/>
                <a:cs typeface="Calibri" charset="0"/>
              </a:rPr>
              <a:t>neighbourhood</a:t>
            </a:r>
            <a:r>
              <a:rPr lang="fr-FR" sz="1200" dirty="0">
                <a:solidFill>
                  <a:schemeClr val="accent2">
                    <a:lumMod val="50000"/>
                  </a:schemeClr>
                </a:solidFill>
                <a:latin typeface="Calibri" charset="0"/>
                <a:ea typeface="Calibri" charset="0"/>
                <a:cs typeface="Calibri" charset="0"/>
              </a:rPr>
              <a:t>. There is a </a:t>
            </a:r>
            <a:r>
              <a:rPr lang="fr-FR" sz="1200" dirty="0" err="1">
                <a:solidFill>
                  <a:schemeClr val="accent2">
                    <a:lumMod val="50000"/>
                  </a:schemeClr>
                </a:solidFill>
                <a:latin typeface="Calibri" charset="0"/>
                <a:ea typeface="Calibri" charset="0"/>
                <a:cs typeface="Calibri" charset="0"/>
              </a:rPr>
              <a:t>significant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work</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creating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database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before</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policy</a:t>
            </a:r>
            <a:r>
              <a:rPr lang="fr-FR" sz="1200" dirty="0">
                <a:solidFill>
                  <a:schemeClr val="accent2">
                    <a:lumMod val="50000"/>
                  </a:schemeClr>
                </a:solidFill>
                <a:latin typeface="Calibri" charset="0"/>
                <a:ea typeface="Calibri" charset="0"/>
                <a:cs typeface="Calibri" charset="0"/>
              </a:rPr>
              <a:t> is </a:t>
            </a:r>
            <a:r>
              <a:rPr lang="fr-FR" sz="1200" dirty="0" err="1">
                <a:solidFill>
                  <a:schemeClr val="accent2">
                    <a:lumMod val="50000"/>
                  </a:schemeClr>
                </a:solidFill>
                <a:latin typeface="Calibri" charset="0"/>
                <a:ea typeface="Calibri" charset="0"/>
                <a:cs typeface="Calibri" charset="0"/>
              </a:rPr>
              <a:t>concretely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implemented</a:t>
            </a:r>
            <a:r>
              <a:rPr lang="fr-FR" sz="1200" dirty="0">
                <a:solidFill>
                  <a:schemeClr val="accent2">
                    <a:lumMod val="50000"/>
                  </a:schemeClr>
                </a:solidFill>
                <a:latin typeface="Calibri" charset="0"/>
                <a:ea typeface="Calibri" charset="0"/>
                <a:cs typeface="Calibri" charset="0"/>
              </a:rPr>
              <a:t>. For new </a:t>
            </a:r>
            <a:r>
              <a:rPr lang="fr-FR" sz="1200" dirty="0" err="1">
                <a:solidFill>
                  <a:schemeClr val="accent2">
                    <a:lumMod val="50000"/>
                  </a:schemeClr>
                </a:solidFill>
                <a:latin typeface="Calibri" charset="0"/>
                <a:ea typeface="Calibri" charset="0"/>
                <a:cs typeface="Calibri" charset="0"/>
              </a:rPr>
              <a:t>products</a:t>
            </a:r>
            <a:r>
              <a:rPr lang="fr-FR" sz="1200" dirty="0">
                <a:solidFill>
                  <a:schemeClr val="accent2">
                    <a:lumMod val="50000"/>
                  </a:schemeClr>
                </a:solidFill>
                <a:latin typeface="Calibri" charset="0"/>
                <a:ea typeface="Calibri" charset="0"/>
                <a:cs typeface="Calibri" charset="0"/>
              </a:rPr>
              <a:t> that </a:t>
            </a:r>
            <a:r>
              <a:rPr lang="fr-FR" sz="1200" dirty="0" err="1">
                <a:solidFill>
                  <a:schemeClr val="accent2">
                    <a:lumMod val="50000"/>
                  </a:schemeClr>
                </a:solidFill>
                <a:latin typeface="Calibri" charset="0"/>
                <a:ea typeface="Calibri" charset="0"/>
                <a:cs typeface="Calibri" charset="0"/>
              </a:rPr>
              <a:t>wouldn’t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yet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identified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each</a:t>
            </a:r>
            <a:r>
              <a:rPr lang="fr-FR" sz="1200" dirty="0">
                <a:solidFill>
                  <a:schemeClr val="accent2">
                    <a:lumMod val="50000"/>
                  </a:schemeClr>
                </a:solidFill>
                <a:latin typeface="Calibri" charset="0"/>
                <a:ea typeface="Calibri" charset="0"/>
                <a:cs typeface="Calibri" charset="0"/>
              </a:rPr>
              <a:t> user is </a:t>
            </a:r>
            <a:r>
              <a:rPr lang="fr-FR" sz="1200" dirty="0" err="1">
                <a:solidFill>
                  <a:schemeClr val="accent2">
                    <a:lumMod val="50000"/>
                  </a:schemeClr>
                </a:solidFill>
                <a:latin typeface="Calibri" charset="0"/>
                <a:ea typeface="Calibri" charset="0"/>
                <a:cs typeface="Calibri" charset="0"/>
              </a:rPr>
              <a:t>asked</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describe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its</a:t>
            </a:r>
            <a:r>
              <a:rPr lang="fr-FR" sz="1200" dirty="0">
                <a:solidFill>
                  <a:schemeClr val="accent2">
                    <a:lumMod val="50000"/>
                  </a:schemeClr>
                </a:solidFill>
                <a:latin typeface="Calibri" charset="0"/>
                <a:ea typeface="Calibri" charset="0"/>
                <a:cs typeface="Calibri" charset="0"/>
              </a:rPr>
              <a:t> contents and to propose a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process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policymakers</a:t>
            </a:r>
            <a:r>
              <a:rPr lang="fr-FR" sz="1200" dirty="0">
                <a:solidFill>
                  <a:schemeClr val="accent2">
                    <a:lumMod val="50000"/>
                  </a:schemeClr>
                </a:solidFill>
                <a:latin typeface="Calibri" charset="0"/>
                <a:ea typeface="Calibri" charset="0"/>
                <a:cs typeface="Calibri" charset="0"/>
              </a:rPr>
              <a:t>, are in charge of </a:t>
            </a:r>
            <a:r>
              <a:rPr lang="fr-FR" sz="1200" dirty="0" err="1">
                <a:solidFill>
                  <a:schemeClr val="accent2">
                    <a:lumMod val="50000"/>
                  </a:schemeClr>
                </a:solidFill>
                <a:latin typeface="Calibri" charset="0"/>
                <a:ea typeface="Calibri" charset="0"/>
                <a:cs typeface="Calibri" charset="0"/>
              </a:rPr>
              <a:t>verifying</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accepting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proposition, as </a:t>
            </a:r>
            <a:r>
              <a:rPr lang="fr-FR" sz="1200" dirty="0" err="1">
                <a:solidFill>
                  <a:schemeClr val="accent2">
                    <a:lumMod val="50000"/>
                  </a:schemeClr>
                </a:solidFill>
                <a:latin typeface="Calibri" charset="0"/>
                <a:ea typeface="Calibri" charset="0"/>
                <a:cs typeface="Calibri" charset="0"/>
              </a:rPr>
              <a:t>well</a:t>
            </a:r>
            <a:r>
              <a:rPr lang="fr-FR" sz="1200" dirty="0">
                <a:solidFill>
                  <a:schemeClr val="accent2">
                    <a:lumMod val="50000"/>
                  </a:schemeClr>
                </a:solidFill>
                <a:latin typeface="Calibri" charset="0"/>
                <a:ea typeface="Calibri" charset="0"/>
                <a:cs typeface="Calibri" charset="0"/>
              </a:rPr>
              <a:t> as </a:t>
            </a:r>
            <a:r>
              <a:rPr lang="fr-FR" sz="1200" dirty="0" err="1">
                <a:solidFill>
                  <a:schemeClr val="accent2">
                    <a:lumMod val="50000"/>
                  </a:schemeClr>
                </a:solidFill>
                <a:latin typeface="Calibri" charset="0"/>
                <a:ea typeface="Calibri" charset="0"/>
                <a:cs typeface="Calibri" charset="0"/>
              </a:rPr>
              <a:t>integrating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product</a:t>
            </a:r>
            <a:r>
              <a:rPr lang="fr-FR" sz="1200" dirty="0">
                <a:solidFill>
                  <a:schemeClr val="accent2">
                    <a:lumMod val="50000"/>
                  </a:schemeClr>
                </a:solidFill>
                <a:latin typeface="Calibri" charset="0"/>
                <a:ea typeface="Calibri" charset="0"/>
                <a:cs typeface="Calibri" charset="0"/>
              </a:rPr>
              <a:t> in the </a:t>
            </a:r>
            <a:r>
              <a:rPr lang="fr-FR" sz="1200" dirty="0" err="1">
                <a:solidFill>
                  <a:schemeClr val="accent2">
                    <a:lumMod val="50000"/>
                  </a:schemeClr>
                </a:solidFill>
                <a:latin typeface="Calibri" charset="0"/>
                <a:ea typeface="Calibri" charset="0"/>
                <a:cs typeface="Calibri" charset="0"/>
              </a:rPr>
              <a:t>database</a:t>
            </a:r>
            <a:r>
              <a:rPr lang="fr-FR" sz="1200" dirty="0">
                <a:solidFill>
                  <a:schemeClr val="accent2">
                    <a:lumMod val="50000"/>
                  </a:schemeClr>
                </a:solidFill>
                <a:latin typeface="Calibri" charset="0"/>
                <a:ea typeface="Calibri" charset="0"/>
                <a:cs typeface="Calibri" charset="0"/>
              </a:rPr>
              <a:t>.</a:t>
            </a:r>
          </a:p>
          <a:p>
            <a:pPr lvl="1" algn="just"/>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a:solidFill>
                  <a:schemeClr val="accent2">
                    <a:lumMod val="50000"/>
                  </a:schemeClr>
                </a:solidFill>
                <a:latin typeface="Calibri" charset="0"/>
                <a:ea typeface="Calibri" charset="0"/>
                <a:cs typeface="Calibri" charset="0"/>
              </a:rPr>
              <a:t>The </a:t>
            </a:r>
            <a:r>
              <a:rPr lang="fr-FR" sz="1200" dirty="0" err="1">
                <a:solidFill>
                  <a:schemeClr val="accent2">
                    <a:lumMod val="50000"/>
                  </a:schemeClr>
                </a:solidFill>
                <a:latin typeface="Calibri" charset="0"/>
                <a:ea typeface="Calibri" charset="0"/>
                <a:cs typeface="Calibri" charset="0"/>
              </a:rPr>
              <a:t>family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account</a:t>
            </a:r>
            <a:r>
              <a:rPr lang="fr-FR" sz="1200" dirty="0">
                <a:solidFill>
                  <a:schemeClr val="accent2">
                    <a:lumMod val="50000"/>
                  </a:schemeClr>
                </a:solidFill>
                <a:latin typeface="Calibri" charset="0"/>
                <a:ea typeface="Calibri" charset="0"/>
                <a:cs typeface="Calibri" charset="0"/>
              </a:rPr>
              <a:t> page on the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allows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households</a:t>
            </a:r>
            <a:r>
              <a:rPr lang="fr-FR" sz="1200" dirty="0">
                <a:solidFill>
                  <a:schemeClr val="accent2">
                    <a:lumMod val="50000"/>
                  </a:schemeClr>
                </a:solidFill>
                <a:latin typeface="Calibri" charset="0"/>
                <a:ea typeface="Calibri" charset="0"/>
                <a:cs typeface="Calibri" charset="0"/>
              </a:rPr>
              <a:t> to have </a:t>
            </a:r>
            <a:r>
              <a:rPr lang="fr-FR" sz="1200" dirty="0" err="1">
                <a:solidFill>
                  <a:schemeClr val="accent2">
                    <a:lumMod val="50000"/>
                  </a:schemeClr>
                </a:solidFill>
                <a:latin typeface="Calibri" charset="0"/>
                <a:ea typeface="Calibri" charset="0"/>
                <a:cs typeface="Calibri" charset="0"/>
              </a:rPr>
              <a:t>access</a:t>
            </a:r>
            <a:r>
              <a:rPr lang="fr-FR" sz="1200" dirty="0">
                <a:solidFill>
                  <a:schemeClr val="accent2">
                    <a:lumMod val="50000"/>
                  </a:schemeClr>
                </a:solidFill>
                <a:latin typeface="Calibri" charset="0"/>
                <a:ea typeface="Calibri" charset="0"/>
                <a:cs typeface="Calibri" charset="0"/>
              </a:rPr>
              <a:t> to all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data </a:t>
            </a:r>
            <a:r>
              <a:rPr lang="fr-FR" sz="1200" dirty="0" err="1">
                <a:solidFill>
                  <a:schemeClr val="accent2">
                    <a:lumMod val="50000"/>
                  </a:schemeClr>
                </a:solidFill>
                <a:latin typeface="Calibri" charset="0"/>
                <a:ea typeface="Calibri" charset="0"/>
                <a:cs typeface="Calibri" charset="0"/>
              </a:rPr>
              <a:t>regarding</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quantity</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waste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have </a:t>
            </a:r>
            <a:r>
              <a:rPr lang="fr-FR" sz="1200" dirty="0" err="1">
                <a:solidFill>
                  <a:schemeClr val="accent2">
                    <a:lumMod val="50000"/>
                  </a:schemeClr>
                </a:solidFill>
                <a:latin typeface="Calibri" charset="0"/>
                <a:ea typeface="Calibri" charset="0"/>
                <a:cs typeface="Calibri" charset="0"/>
              </a:rPr>
              <a:t>produced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during</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week</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month</a:t>
            </a:r>
            <a:r>
              <a:rPr lang="fr-FR" sz="1200" dirty="0">
                <a:solidFill>
                  <a:schemeClr val="accent2">
                    <a:lumMod val="50000"/>
                  </a:schemeClr>
                </a:solidFill>
                <a:latin typeface="Calibri" charset="0"/>
                <a:ea typeface="Calibri" charset="0"/>
                <a:cs typeface="Calibri" charset="0"/>
              </a:rPr>
              <a:t> or a </a:t>
            </a:r>
            <a:r>
              <a:rPr lang="fr-FR" sz="1200" dirty="0" err="1">
                <a:solidFill>
                  <a:schemeClr val="accent2">
                    <a:lumMod val="50000"/>
                  </a:schemeClr>
                </a:solidFill>
                <a:latin typeface="Calibri" charset="0"/>
                <a:ea typeface="Calibri" charset="0"/>
                <a:cs typeface="Calibri" charset="0"/>
              </a:rPr>
              <a:t>year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also</a:t>
            </a:r>
            <a:r>
              <a:rPr lang="fr-FR" sz="1200" dirty="0">
                <a:solidFill>
                  <a:schemeClr val="accent2">
                    <a:lumMod val="50000"/>
                  </a:schemeClr>
                </a:solidFill>
                <a:latin typeface="Calibri" charset="0"/>
                <a:ea typeface="Calibri" charset="0"/>
                <a:cs typeface="Calibri" charset="0"/>
              </a:rPr>
              <a:t> compare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personal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results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ones</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other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families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giving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them</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incentives</a:t>
            </a:r>
            <a:r>
              <a:rPr lang="fr-FR" sz="1200" dirty="0">
                <a:solidFill>
                  <a:schemeClr val="accent2">
                    <a:lumMod val="50000"/>
                  </a:schemeClr>
                </a:solidFill>
                <a:latin typeface="Calibri" charset="0"/>
                <a:ea typeface="Calibri" charset="0"/>
                <a:cs typeface="Calibri" charset="0"/>
              </a:rPr>
              <a:t> to consume </a:t>
            </a:r>
            <a:r>
              <a:rPr lang="fr-FR" sz="1200" dirty="0" err="1">
                <a:solidFill>
                  <a:schemeClr val="accent2">
                    <a:lumMod val="50000"/>
                  </a:schemeClr>
                </a:solidFill>
                <a:latin typeface="Calibri" charset="0"/>
                <a:ea typeface="Calibri" charset="0"/>
                <a:cs typeface="Calibri" charset="0"/>
              </a:rPr>
              <a:t>products</a:t>
            </a:r>
            <a:r>
              <a:rPr lang="fr-FR" sz="1200" dirty="0">
                <a:solidFill>
                  <a:schemeClr val="accent2">
                    <a:lumMod val="50000"/>
                  </a:schemeClr>
                </a:solidFill>
                <a:latin typeface="Calibri" charset="0"/>
                <a:ea typeface="Calibri" charset="0"/>
                <a:cs typeface="Calibri" charset="0"/>
              </a:rPr>
              <a:t> which </a:t>
            </a:r>
            <a:r>
              <a:rPr lang="fr-FR" sz="1200" dirty="0" err="1">
                <a:solidFill>
                  <a:schemeClr val="accent2">
                    <a:lumMod val="50000"/>
                  </a:schemeClr>
                </a:solidFill>
                <a:latin typeface="Calibri" charset="0"/>
                <a:ea typeface="Calibri" charset="0"/>
                <a:cs typeface="Calibri" charset="0"/>
              </a:rPr>
              <a:t>produce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less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waste</a:t>
            </a:r>
            <a:r>
              <a:rPr lang="fr-FR" sz="1200" dirty="0">
                <a:solidFill>
                  <a:schemeClr val="accent2">
                    <a:lumMod val="50000"/>
                  </a:schemeClr>
                </a:solidFill>
                <a:latin typeface="Calibri" charset="0"/>
                <a:ea typeface="Calibri" charset="0"/>
                <a:cs typeface="Calibri" charset="0"/>
              </a:rPr>
              <a:t>. The center </a:t>
            </a:r>
            <a:r>
              <a:rPr lang="fr-FR" sz="1200" dirty="0" err="1">
                <a:solidFill>
                  <a:schemeClr val="accent2">
                    <a:lumMod val="50000"/>
                  </a:schemeClr>
                </a:solidFill>
                <a:latin typeface="Calibri" charset="0"/>
                <a:ea typeface="Calibri" charset="0"/>
                <a:cs typeface="Calibri" charset="0"/>
              </a:rPr>
              <a:t>also</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gives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them</a:t>
            </a:r>
            <a:r>
              <a:rPr lang="fr-FR" sz="1200" dirty="0">
                <a:solidFill>
                  <a:schemeClr val="accent2">
                    <a:lumMod val="50000"/>
                  </a:schemeClr>
                </a:solidFill>
                <a:latin typeface="Calibri" charset="0"/>
                <a:ea typeface="Calibri" charset="0"/>
                <a:cs typeface="Calibri" charset="0"/>
              </a:rPr>
              <a:t> feedbacks about the </a:t>
            </a:r>
            <a:r>
              <a:rPr lang="fr-FR" sz="1200" dirty="0" err="1">
                <a:solidFill>
                  <a:schemeClr val="accent2">
                    <a:lumMod val="50000"/>
                  </a:schemeClr>
                </a:solidFill>
                <a:latin typeface="Calibri" charset="0"/>
                <a:ea typeface="Calibri" charset="0"/>
                <a:cs typeface="Calibri" charset="0"/>
              </a:rPr>
              <a:t>quality</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e.g</a:t>
            </a:r>
            <a:r>
              <a:rPr lang="fr-FR" sz="1200" dirty="0">
                <a:solidFill>
                  <a:schemeClr val="accent2">
                    <a:lumMod val="50000"/>
                  </a:schemeClr>
                </a:solidFill>
                <a:latin typeface="Calibri" charset="0"/>
                <a:ea typeface="Calibri" charset="0"/>
                <a:cs typeface="Calibri" charset="0"/>
              </a:rPr>
              <a:t>.: 95% of </a:t>
            </a:r>
            <a:r>
              <a:rPr lang="fr-FR" sz="1200" dirty="0" err="1">
                <a:solidFill>
                  <a:schemeClr val="accent2">
                    <a:lumMod val="50000"/>
                  </a:schemeClr>
                </a:solidFill>
                <a:latin typeface="Calibri" charset="0"/>
                <a:ea typeface="Calibri" charset="0"/>
                <a:cs typeface="Calibri" charset="0"/>
              </a:rPr>
              <a:t>your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waste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was</a:t>
            </a:r>
            <a:r>
              <a:rPr lang="fr-FR" sz="1200" dirty="0">
                <a:solidFill>
                  <a:schemeClr val="accent2">
                    <a:lumMod val="50000"/>
                  </a:schemeClr>
                </a:solidFill>
                <a:latin typeface="Calibri" charset="0"/>
                <a:ea typeface="Calibri" charset="0"/>
                <a:cs typeface="Calibri" charset="0"/>
              </a:rPr>
              <a:t> in the correct bin), and </a:t>
            </a:r>
            <a:r>
              <a:rPr lang="fr-FR" sz="1200" dirty="0" err="1">
                <a:solidFill>
                  <a:schemeClr val="accent2">
                    <a:lumMod val="50000"/>
                  </a:schemeClr>
                </a:solidFill>
                <a:latin typeface="Calibri" charset="0"/>
                <a:ea typeface="Calibri" charset="0"/>
                <a:cs typeface="Calibri" charset="0"/>
              </a:rPr>
              <a:t>also</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tools</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tips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improve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recycling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process</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is </a:t>
            </a:r>
            <a:r>
              <a:rPr lang="fr-FR" sz="1200" dirty="0" err="1">
                <a:solidFill>
                  <a:schemeClr val="accent2">
                    <a:lumMod val="50000"/>
                  </a:schemeClr>
                </a:solidFill>
                <a:latin typeface="Calibri" charset="0"/>
                <a:ea typeface="Calibri" charset="0"/>
                <a:cs typeface="Calibri" charset="0"/>
              </a:rPr>
              <a:t>really</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intermediary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between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users</a:t>
            </a:r>
            <a:r>
              <a:rPr lang="fr-FR" sz="1200" dirty="0">
                <a:solidFill>
                  <a:schemeClr val="accent2">
                    <a:lumMod val="50000"/>
                  </a:schemeClr>
                </a:solidFill>
                <a:latin typeface="Calibri" charset="0"/>
                <a:ea typeface="Calibri" charset="0"/>
                <a:cs typeface="Calibri" charset="0"/>
              </a:rPr>
              <a:t> and the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center. On the information tab, </a:t>
            </a:r>
            <a:r>
              <a:rPr lang="fr-FR" sz="1200" dirty="0" err="1">
                <a:solidFill>
                  <a:schemeClr val="accent2">
                    <a:lumMod val="50000"/>
                  </a:schemeClr>
                </a:solidFill>
                <a:latin typeface="Calibri" charset="0"/>
                <a:ea typeface="Calibri" charset="0"/>
                <a:cs typeface="Calibri" charset="0"/>
              </a:rPr>
              <a:t>families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find</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opening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hours</a:t>
            </a:r>
            <a:r>
              <a:rPr lang="fr-FR" sz="1200" dirty="0">
                <a:solidFill>
                  <a:schemeClr val="accent2">
                    <a:lumMod val="50000"/>
                  </a:schemeClr>
                </a:solidFill>
                <a:latin typeface="Calibri" charset="0"/>
                <a:ea typeface="Calibri" charset="0"/>
                <a:cs typeface="Calibri" charset="0"/>
              </a:rPr>
              <a:t> of the center and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also</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directly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interact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it </a:t>
            </a:r>
            <a:r>
              <a:rPr lang="fr-FR" sz="1200" dirty="0" err="1">
                <a:solidFill>
                  <a:schemeClr val="accent2">
                    <a:lumMod val="50000"/>
                  </a:schemeClr>
                </a:solidFill>
                <a:latin typeface="Calibri" charset="0"/>
                <a:ea typeface="Calibri" charset="0"/>
                <a:cs typeface="Calibri" charset="0"/>
              </a:rPr>
              <a:t>when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have questions about </a:t>
            </a:r>
            <a:r>
              <a:rPr lang="fr-FR" sz="1200" dirty="0" err="1">
                <a:solidFill>
                  <a:schemeClr val="accent2">
                    <a:lumMod val="50000"/>
                  </a:schemeClr>
                </a:solidFill>
                <a:latin typeface="Calibri" charset="0"/>
                <a:ea typeface="Calibri" charset="0"/>
                <a:cs typeface="Calibri" charset="0"/>
              </a:rPr>
              <a:t>precise</a:t>
            </a:r>
            <a:r>
              <a:rPr lang="fr-FR" sz="1200" dirty="0">
                <a:solidFill>
                  <a:schemeClr val="accent2">
                    <a:lumMod val="50000"/>
                  </a:schemeClr>
                </a:solidFill>
                <a:latin typeface="Calibri" charset="0"/>
                <a:ea typeface="Calibri" charset="0"/>
                <a:cs typeface="Calibri" charset="0"/>
              </a:rPr>
              <a:t> points or </a:t>
            </a:r>
            <a:r>
              <a:rPr lang="fr-FR" sz="1200" dirty="0" err="1">
                <a:solidFill>
                  <a:schemeClr val="accent2">
                    <a:lumMod val="50000"/>
                  </a:schemeClr>
                </a:solidFill>
                <a:latin typeface="Calibri" charset="0"/>
                <a:ea typeface="Calibri" charset="0"/>
                <a:cs typeface="Calibri" charset="0"/>
              </a:rPr>
              <a:t>when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need</a:t>
            </a:r>
            <a:r>
              <a:rPr lang="fr-FR" sz="1200" dirty="0">
                <a:solidFill>
                  <a:schemeClr val="accent2">
                    <a:lumMod val="50000"/>
                  </a:schemeClr>
                </a:solidFill>
                <a:latin typeface="Calibri" charset="0"/>
                <a:ea typeface="Calibri" charset="0"/>
                <a:cs typeface="Calibri" charset="0"/>
              </a:rPr>
              <a:t> new trash </a:t>
            </a:r>
            <a:r>
              <a:rPr lang="fr-FR" sz="1200" dirty="0" err="1">
                <a:solidFill>
                  <a:schemeClr val="accent2">
                    <a:lumMod val="50000"/>
                  </a:schemeClr>
                </a:solidFill>
                <a:latin typeface="Calibri" charset="0"/>
                <a:ea typeface="Calibri" charset="0"/>
                <a:cs typeface="Calibri" charset="0"/>
              </a:rPr>
              <a:t>bags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Each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family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receives</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specific</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quantity</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bags</a:t>
            </a:r>
            <a:r>
              <a:rPr lang="fr-FR" sz="1200" dirty="0">
                <a:solidFill>
                  <a:schemeClr val="accent2">
                    <a:lumMod val="50000"/>
                  </a:schemeClr>
                </a:solidFill>
                <a:latin typeface="Calibri" charset="0"/>
                <a:ea typeface="Calibri" charset="0"/>
                <a:cs typeface="Calibri" charset="0"/>
              </a:rPr>
              <a:t> for a certain </a:t>
            </a:r>
            <a:r>
              <a:rPr lang="fr-FR" sz="1200" dirty="0" err="1">
                <a:solidFill>
                  <a:schemeClr val="accent2">
                    <a:lumMod val="50000"/>
                  </a:schemeClr>
                </a:solidFill>
                <a:latin typeface="Calibri" charset="0"/>
                <a:ea typeface="Calibri" charset="0"/>
                <a:cs typeface="Calibri" charset="0"/>
              </a:rPr>
              <a:t>period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are all </a:t>
            </a:r>
            <a:r>
              <a:rPr lang="fr-FR" sz="1200" dirty="0" err="1">
                <a:solidFill>
                  <a:schemeClr val="accent2">
                    <a:lumMod val="50000"/>
                  </a:schemeClr>
                </a:solidFill>
                <a:latin typeface="Calibri" charset="0"/>
                <a:ea typeface="Calibri" charset="0"/>
                <a:cs typeface="Calibri" charset="0"/>
              </a:rPr>
              <a:t>personalised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barcode</a:t>
            </a:r>
            <a:r>
              <a:rPr lang="fr-FR" sz="1200" dirty="0">
                <a:solidFill>
                  <a:schemeClr val="accent2">
                    <a:lumMod val="50000"/>
                  </a:schemeClr>
                </a:solidFill>
                <a:latin typeface="Calibri" charset="0"/>
                <a:ea typeface="Calibri" charset="0"/>
                <a:cs typeface="Calibri" charset="0"/>
              </a:rPr>
              <a:t> which corresponds to a </a:t>
            </a:r>
            <a:r>
              <a:rPr lang="fr-FR" sz="1200" dirty="0" err="1">
                <a:solidFill>
                  <a:schemeClr val="accent2">
                    <a:lumMod val="50000"/>
                  </a:schemeClr>
                </a:solidFill>
                <a:latin typeface="Calibri" charset="0"/>
                <a:ea typeface="Calibri" charset="0"/>
                <a:cs typeface="Calibri" charset="0"/>
              </a:rPr>
              <a:t>particular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household</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order</a:t>
            </a:r>
            <a:r>
              <a:rPr lang="fr-FR" sz="1200" dirty="0">
                <a:solidFill>
                  <a:schemeClr val="accent2">
                    <a:lumMod val="50000"/>
                  </a:schemeClr>
                </a:solidFill>
                <a:latin typeface="Calibri" charset="0"/>
                <a:ea typeface="Calibri" charset="0"/>
                <a:cs typeface="Calibri" charset="0"/>
              </a:rPr>
              <a:t> to control the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each</a:t>
            </a:r>
            <a:r>
              <a:rPr lang="fr-FR" sz="1200" dirty="0">
                <a:solidFill>
                  <a:schemeClr val="accent2">
                    <a:lumMod val="50000"/>
                  </a:schemeClr>
                </a:solidFill>
                <a:latin typeface="Calibri" charset="0"/>
                <a:ea typeface="Calibri" charset="0"/>
                <a:cs typeface="Calibri" charset="0"/>
              </a:rPr>
              <a:t> user. </a:t>
            </a:r>
            <a:r>
              <a:rPr lang="fr-FR" sz="1200" dirty="0" err="1">
                <a:solidFill>
                  <a:schemeClr val="accent2">
                    <a:lumMod val="50000"/>
                  </a:schemeClr>
                </a:solidFill>
                <a:latin typeface="Calibri" charset="0"/>
                <a:ea typeface="Calibri" charset="0"/>
                <a:cs typeface="Calibri" charset="0"/>
              </a:rPr>
              <a:t>However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there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occasions </a:t>
            </a:r>
            <a:r>
              <a:rPr lang="fr-FR" sz="1200" dirty="0" err="1">
                <a:solidFill>
                  <a:schemeClr val="accent2">
                    <a:lumMod val="50000"/>
                  </a:schemeClr>
                </a:solidFill>
                <a:latin typeface="Calibri" charset="0"/>
                <a:ea typeface="Calibri" charset="0"/>
                <a:cs typeface="Calibri" charset="0"/>
              </a:rPr>
              <a:t>were</a:t>
            </a:r>
            <a:r>
              <a:rPr lang="fr-FR" sz="1200" dirty="0">
                <a:solidFill>
                  <a:schemeClr val="accent2">
                    <a:lumMod val="50000"/>
                  </a:schemeClr>
                </a:solidFill>
                <a:latin typeface="Calibri" charset="0"/>
                <a:ea typeface="Calibri" charset="0"/>
                <a:cs typeface="Calibri" charset="0"/>
              </a:rPr>
              <a:t> more </a:t>
            </a:r>
            <a:r>
              <a:rPr lang="fr-FR" sz="1200" dirty="0" err="1">
                <a:solidFill>
                  <a:schemeClr val="accent2">
                    <a:lumMod val="50000"/>
                  </a:schemeClr>
                </a:solidFill>
                <a:latin typeface="Calibri" charset="0"/>
                <a:ea typeface="Calibri" charset="0"/>
                <a:cs typeface="Calibri" charset="0"/>
              </a:rPr>
              <a:t>waste</a:t>
            </a:r>
            <a:r>
              <a:rPr lang="fr-FR" sz="1200" dirty="0">
                <a:solidFill>
                  <a:schemeClr val="accent2">
                    <a:lumMod val="50000"/>
                  </a:schemeClr>
                </a:solidFill>
                <a:latin typeface="Calibri" charset="0"/>
                <a:ea typeface="Calibri" charset="0"/>
                <a:cs typeface="Calibri" charset="0"/>
              </a:rPr>
              <a:t> is </a:t>
            </a:r>
            <a:r>
              <a:rPr lang="fr-FR" sz="1200" dirty="0" err="1">
                <a:solidFill>
                  <a:schemeClr val="accent2">
                    <a:lumMod val="50000"/>
                  </a:schemeClr>
                </a:solidFill>
                <a:latin typeface="Calibri" charset="0"/>
                <a:ea typeface="Calibri" charset="0"/>
                <a:cs typeface="Calibri" charset="0"/>
              </a:rPr>
              <a:t>generated</a:t>
            </a:r>
            <a:r>
              <a:rPr lang="fr-FR" sz="1200" dirty="0">
                <a:solidFill>
                  <a:schemeClr val="accent2">
                    <a:lumMod val="50000"/>
                  </a:schemeClr>
                </a:solidFill>
                <a:latin typeface="Calibri" charset="0"/>
                <a:ea typeface="Calibri" charset="0"/>
                <a:cs typeface="Calibri" charset="0"/>
              </a:rPr>
              <a:t>, for instance if the </a:t>
            </a:r>
            <a:r>
              <a:rPr lang="fr-FR" sz="1200" dirty="0" err="1">
                <a:solidFill>
                  <a:schemeClr val="accent2">
                    <a:lumMod val="50000"/>
                  </a:schemeClr>
                </a:solidFill>
                <a:latin typeface="Calibri" charset="0"/>
                <a:ea typeface="Calibri" charset="0"/>
                <a:cs typeface="Calibri" charset="0"/>
              </a:rPr>
              <a:t>family</a:t>
            </a:r>
            <a:r>
              <a:rPr lang="fr-FR" sz="1200" dirty="0">
                <a:solidFill>
                  <a:schemeClr val="accent2">
                    <a:lumMod val="50000"/>
                  </a:schemeClr>
                </a:solidFill>
                <a:latin typeface="Calibri" charset="0"/>
                <a:ea typeface="Calibri" charset="0"/>
                <a:cs typeface="Calibri" charset="0"/>
              </a:rPr>
              <a:t> in question </a:t>
            </a:r>
            <a:r>
              <a:rPr lang="fr-FR" sz="1200" dirty="0" err="1">
                <a:solidFill>
                  <a:schemeClr val="accent2">
                    <a:lumMod val="50000"/>
                  </a:schemeClr>
                </a:solidFill>
                <a:latin typeface="Calibri" charset="0"/>
                <a:ea typeface="Calibri" charset="0"/>
                <a:cs typeface="Calibri" charset="0"/>
              </a:rPr>
              <a:t>organizes</a:t>
            </a:r>
            <a:r>
              <a:rPr lang="fr-FR" sz="1200" dirty="0">
                <a:solidFill>
                  <a:schemeClr val="accent2">
                    <a:lumMod val="50000"/>
                  </a:schemeClr>
                </a:solidFill>
                <a:latin typeface="Calibri" charset="0"/>
                <a:ea typeface="Calibri" charset="0"/>
                <a:cs typeface="Calibri" charset="0"/>
              </a:rPr>
              <a:t> a party or </a:t>
            </a:r>
            <a:r>
              <a:rPr lang="fr-FR" sz="1200" dirty="0" err="1">
                <a:solidFill>
                  <a:schemeClr val="accent2">
                    <a:lumMod val="50000"/>
                  </a:schemeClr>
                </a:solidFill>
                <a:latin typeface="Calibri" charset="0"/>
                <a:ea typeface="Calibri" charset="0"/>
                <a:cs typeface="Calibri" charset="0"/>
              </a:rPr>
              <a:t>purchases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equipment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goods</a:t>
            </a:r>
            <a:r>
              <a:rPr lang="fr-FR" sz="1200" dirty="0">
                <a:solidFill>
                  <a:schemeClr val="accent2">
                    <a:lumMod val="50000"/>
                  </a:schemeClr>
                </a:solidFill>
                <a:latin typeface="Calibri" charset="0"/>
                <a:ea typeface="Calibri" charset="0"/>
                <a:cs typeface="Calibri" charset="0"/>
              </a:rPr>
              <a:t>. This is where the </a:t>
            </a:r>
            <a:r>
              <a:rPr lang="fr-FR" sz="1200" dirty="0" err="1">
                <a:solidFill>
                  <a:schemeClr val="accent2">
                    <a:lumMod val="50000"/>
                  </a:schemeClr>
                </a:solidFill>
                <a:latin typeface="Calibri" charset="0"/>
                <a:ea typeface="Calibri" charset="0"/>
                <a:cs typeface="Calibri" charset="0"/>
              </a:rPr>
              <a:t>possibility</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order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additional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personalised</a:t>
            </a:r>
            <a:r>
              <a:rPr lang="fr-FR" sz="1200" dirty="0">
                <a:solidFill>
                  <a:schemeClr val="accent2">
                    <a:lumMod val="50000"/>
                  </a:schemeClr>
                </a:solidFill>
                <a:latin typeface="Calibri" charset="0"/>
                <a:ea typeface="Calibri" charset="0"/>
                <a:cs typeface="Calibri" charset="0"/>
              </a:rPr>
              <a:t> trash </a:t>
            </a:r>
            <a:r>
              <a:rPr lang="fr-FR" sz="1200" dirty="0" err="1">
                <a:solidFill>
                  <a:schemeClr val="accent2">
                    <a:lumMod val="50000"/>
                  </a:schemeClr>
                </a:solidFill>
                <a:latin typeface="Calibri" charset="0"/>
                <a:ea typeface="Calibri" charset="0"/>
                <a:cs typeface="Calibri" charset="0"/>
              </a:rPr>
              <a:t>bags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comes</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handy</a:t>
            </a:r>
            <a:r>
              <a:rPr lang="fr-FR" sz="1200" dirty="0">
                <a:solidFill>
                  <a:schemeClr val="accent2">
                    <a:lumMod val="50000"/>
                  </a:schemeClr>
                </a:solidFill>
                <a:latin typeface="Calibri" charset="0"/>
                <a:ea typeface="Calibri" charset="0"/>
                <a:cs typeface="Calibri" charset="0"/>
              </a:rPr>
              <a:t>. </a:t>
            </a:r>
          </a:p>
          <a:p>
            <a:pPr lvl="1" algn="just"/>
            <a:r>
              <a:rPr lang="fr-FR" sz="1200" dirty="0" err="1">
                <a:solidFill>
                  <a:schemeClr val="accent2">
                    <a:lumMod val="50000"/>
                  </a:schemeClr>
                </a:solidFill>
                <a:latin typeface="Calibri" charset="0"/>
                <a:ea typeface="Calibri" charset="0"/>
                <a:cs typeface="Calibri" charset="0"/>
              </a:rPr>
              <a:t>Ultimately</a:t>
            </a:r>
            <a:r>
              <a:rPr lang="fr-FR" sz="1200" dirty="0">
                <a:solidFill>
                  <a:schemeClr val="accent2">
                    <a:lumMod val="50000"/>
                  </a:schemeClr>
                </a:solidFill>
                <a:latin typeface="Calibri" charset="0"/>
                <a:ea typeface="Calibri" charset="0"/>
                <a:cs typeface="Calibri" charset="0"/>
              </a:rPr>
              <a:t>, the last tab </a:t>
            </a:r>
            <a:r>
              <a:rPr lang="fr-FR" sz="1200" dirty="0" err="1">
                <a:solidFill>
                  <a:schemeClr val="accent2">
                    <a:lumMod val="50000"/>
                  </a:schemeClr>
                </a:solidFill>
                <a:latin typeface="Calibri" charset="0"/>
                <a:ea typeface="Calibri" charset="0"/>
                <a:cs typeface="Calibri" charset="0"/>
              </a:rPr>
              <a:t>consists</a:t>
            </a:r>
            <a:r>
              <a:rPr lang="fr-FR" sz="1200" dirty="0">
                <a:solidFill>
                  <a:schemeClr val="accent2">
                    <a:lumMod val="50000"/>
                  </a:schemeClr>
                </a:solidFill>
                <a:latin typeface="Calibri" charset="0"/>
                <a:ea typeface="Calibri" charset="0"/>
                <a:cs typeface="Calibri" charset="0"/>
              </a:rPr>
              <a:t> of a </a:t>
            </a:r>
            <a:r>
              <a:rPr lang="fr-FR" sz="1200" dirty="0" err="1">
                <a:solidFill>
                  <a:schemeClr val="accent2">
                    <a:lumMod val="50000"/>
                  </a:schemeClr>
                </a:solidFill>
                <a:latin typeface="Calibri" charset="0"/>
                <a:ea typeface="Calibri" charset="0"/>
                <a:cs typeface="Calibri" charset="0"/>
              </a:rPr>
              <a:t>comprehensive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list</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Frequently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Asked</a:t>
            </a:r>
            <a:r>
              <a:rPr lang="fr-FR" sz="1200" dirty="0">
                <a:solidFill>
                  <a:schemeClr val="accent2">
                    <a:lumMod val="50000"/>
                  </a:schemeClr>
                </a:solidFill>
                <a:latin typeface="Calibri" charset="0"/>
                <a:ea typeface="Calibri" charset="0"/>
                <a:cs typeface="Calibri" charset="0"/>
              </a:rPr>
              <a:t> Questions (FAQ) where </a:t>
            </a:r>
            <a:r>
              <a:rPr lang="fr-FR" sz="1200" dirty="0" err="1">
                <a:solidFill>
                  <a:schemeClr val="accent2">
                    <a:lumMod val="50000"/>
                  </a:schemeClr>
                </a:solidFill>
                <a:latin typeface="Calibri" charset="0"/>
                <a:ea typeface="Calibri" charset="0"/>
                <a:cs typeface="Calibri" charset="0"/>
              </a:rPr>
              <a:t>users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find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tips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more efficient in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process</a:t>
            </a:r>
            <a:r>
              <a:rPr lang="fr-FR" sz="1200" dirty="0">
                <a:solidFill>
                  <a:schemeClr val="accent2">
                    <a:lumMod val="50000"/>
                  </a:schemeClr>
                </a:solidFill>
                <a:latin typeface="Calibri" charset="0"/>
                <a:ea typeface="Calibri" charset="0"/>
                <a:cs typeface="Calibri" charset="0"/>
              </a:rPr>
              <a:t>.</a:t>
            </a:r>
          </a:p>
          <a:p>
            <a:r>
              <a:rPr lang="fr-FR" sz="1000" dirty="0"/>
              <a:t/>
            </a:r>
            <a:br>
              <a:rPr lang="fr-FR" sz="1000" dirty="0"/>
            </a:br>
            <a:endParaRPr lang="fr-FR" sz="1000" dirty="0"/>
          </a:p>
        </p:txBody>
      </p:sp>
      <p:sp>
        <p:nvSpPr>
          <p:cNvPr id="5" name="Rectangle 4"/>
          <p:cNvSpPr/>
          <p:nvPr/>
        </p:nvSpPr>
        <p:spPr>
          <a:xfrm>
            <a:off x="3633159" y="1166648"/>
            <a:ext cx="787492" cy="14304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39192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512389" y="172529"/>
            <a:ext cx="1242204" cy="1242204"/>
          </a:xfrm>
          <a:prstGeom prst="rect">
            <a:avLst/>
          </a:prstGeom>
        </p:spPr>
      </p:pic>
      <p:sp>
        <p:nvSpPr>
          <p:cNvPr id="3" name="ZoneTexte 2"/>
          <p:cNvSpPr txBox="1"/>
          <p:nvPr/>
        </p:nvSpPr>
        <p:spPr>
          <a:xfrm>
            <a:off x="5244860" y="593576"/>
            <a:ext cx="4295954" cy="400110"/>
          </a:xfrm>
          <a:prstGeom prst="rect">
            <a:avLst/>
          </a:prstGeom>
          <a:noFill/>
        </p:spPr>
        <p:txBody>
          <a:bodyPr wrap="square" rtlCol="0">
            <a:spAutoFit/>
          </a:bodyPr>
          <a:lstStyle/>
          <a:p>
            <a:r>
              <a:rPr lang="fr-FR" sz="2000" dirty="0" err="1">
                <a:solidFill>
                  <a:schemeClr val="accent1">
                    <a:lumMod val="75000"/>
                  </a:schemeClr>
                </a:solidFill>
                <a:latin typeface="Calibri" charset="0"/>
                <a:ea typeface="Calibri" charset="0"/>
                <a:cs typeface="Calibri" charset="0"/>
              </a:rPr>
              <a:t>Technical</a:t>
            </a:r>
            <a:r>
              <a:rPr lang="fr-FR" sz="2000" dirty="0">
                <a:solidFill>
                  <a:schemeClr val="accent1">
                    <a:lumMod val="75000"/>
                  </a:schemeClr>
                </a:solidFill>
                <a:latin typeface="Calibri" charset="0"/>
                <a:ea typeface="Calibri" charset="0"/>
                <a:cs typeface="Calibri" charset="0"/>
              </a:rPr>
              <a:t> </a:t>
            </a:r>
            <a:r>
              <a:rPr lang="fr-FR" sz="2000" dirty="0" err="1">
                <a:solidFill>
                  <a:schemeClr val="accent1">
                    <a:lumMod val="75000"/>
                  </a:schemeClr>
                </a:solidFill>
                <a:latin typeface="Calibri" charset="0"/>
                <a:ea typeface="Calibri" charset="0"/>
                <a:cs typeface="Calibri" charset="0"/>
              </a:rPr>
              <a:t>Features</a:t>
            </a:r>
            <a:endParaRPr lang="fr-FR" sz="2000" dirty="0">
              <a:solidFill>
                <a:schemeClr val="accent1">
                  <a:lumMod val="75000"/>
                </a:schemeClr>
              </a:solidFill>
              <a:latin typeface="Calibri" charset="0"/>
              <a:ea typeface="Calibri" charset="0"/>
              <a:cs typeface="Calibri" charset="0"/>
            </a:endParaRPr>
          </a:p>
        </p:txBody>
      </p:sp>
      <p:sp>
        <p:nvSpPr>
          <p:cNvPr id="4" name="ZoneTexte 3"/>
          <p:cNvSpPr txBox="1"/>
          <p:nvPr/>
        </p:nvSpPr>
        <p:spPr>
          <a:xfrm>
            <a:off x="286110" y="1794294"/>
            <a:ext cx="3611333" cy="4939814"/>
          </a:xfrm>
          <a:prstGeom prst="rect">
            <a:avLst/>
          </a:prstGeom>
          <a:noFill/>
        </p:spPr>
        <p:txBody>
          <a:bodyPr wrap="square" rtlCol="0">
            <a:spAutoFit/>
          </a:bodyPr>
          <a:lstStyle/>
          <a:p>
            <a:pPr algn="just"/>
            <a:r>
              <a:rPr lang="fr-FR" sz="1100" dirty="0">
                <a:solidFill>
                  <a:schemeClr val="accent2">
                    <a:lumMod val="50000"/>
                  </a:schemeClr>
                </a:solidFill>
                <a:latin typeface="Calibri" charset="0"/>
                <a:ea typeface="Calibri" charset="0"/>
                <a:cs typeface="Calibri" charset="0"/>
              </a:rPr>
              <a:t>In </a:t>
            </a:r>
            <a:r>
              <a:rPr lang="fr-FR" sz="1100" dirty="0" err="1">
                <a:solidFill>
                  <a:schemeClr val="accent2">
                    <a:lumMod val="50000"/>
                  </a:schemeClr>
                </a:solidFill>
                <a:latin typeface="Calibri" charset="0"/>
                <a:ea typeface="Calibri" charset="0"/>
                <a:cs typeface="Calibri" charset="0"/>
              </a:rPr>
              <a:t>order</a:t>
            </a:r>
            <a:r>
              <a:rPr lang="fr-FR" sz="1100" dirty="0">
                <a:solidFill>
                  <a:schemeClr val="accent2">
                    <a:lumMod val="50000"/>
                  </a:schemeClr>
                </a:solidFill>
                <a:latin typeface="Calibri" charset="0"/>
                <a:ea typeface="Calibri" charset="0"/>
                <a:cs typeface="Calibri" charset="0"/>
              </a:rPr>
              <a:t> for the </a:t>
            </a:r>
            <a:r>
              <a:rPr lang="fr-FR" sz="1100" dirty="0" err="1">
                <a:solidFill>
                  <a:schemeClr val="accent2">
                    <a:lumMod val="50000"/>
                  </a:schemeClr>
                </a:solidFill>
                <a:latin typeface="Calibri" charset="0"/>
                <a:ea typeface="Calibri" charset="0"/>
                <a:cs typeface="Calibri" charset="0"/>
              </a:rPr>
              <a:t>recycling</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process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through</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our</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app</a:t>
            </a:r>
            <a:r>
              <a:rPr lang="fr-FR" sz="1100" dirty="0">
                <a:solidFill>
                  <a:schemeClr val="accent2">
                    <a:lumMod val="50000"/>
                  </a:schemeClr>
                </a:solidFill>
                <a:latin typeface="Calibri" charset="0"/>
                <a:ea typeface="Calibri" charset="0"/>
                <a:cs typeface="Calibri" charset="0"/>
              </a:rPr>
              <a:t> to </a:t>
            </a:r>
            <a:r>
              <a:rPr lang="fr-FR" sz="1100" dirty="0" err="1">
                <a:solidFill>
                  <a:schemeClr val="accent2">
                    <a:lumMod val="50000"/>
                  </a:schemeClr>
                </a:solidFill>
                <a:latin typeface="Calibri" charset="0"/>
                <a:ea typeface="Calibri" charset="0"/>
                <a:cs typeface="Calibri" charset="0"/>
              </a:rPr>
              <a:t>operate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optimally</a:t>
            </a:r>
            <a:r>
              <a:rPr lang="fr-FR" sz="1100" dirty="0">
                <a:solidFill>
                  <a:schemeClr val="accent2">
                    <a:lumMod val="50000"/>
                  </a:schemeClr>
                </a:solidFill>
                <a:latin typeface="Calibri" charset="0"/>
                <a:ea typeface="Calibri" charset="0"/>
                <a:cs typeface="Calibri" charset="0"/>
              </a:rPr>
              <a:t>, it is of </a:t>
            </a:r>
            <a:r>
              <a:rPr lang="fr-FR" sz="1100" dirty="0" err="1">
                <a:solidFill>
                  <a:schemeClr val="accent2">
                    <a:lumMod val="50000"/>
                  </a:schemeClr>
                </a:solidFill>
                <a:latin typeface="Calibri" charset="0"/>
                <a:ea typeface="Calibri" charset="0"/>
                <a:cs typeface="Calibri" charset="0"/>
              </a:rPr>
              <a:t>paramount</a:t>
            </a:r>
            <a:r>
              <a:rPr lang="fr-FR" sz="1100" dirty="0">
                <a:solidFill>
                  <a:schemeClr val="accent2">
                    <a:lumMod val="50000"/>
                  </a:schemeClr>
                </a:solidFill>
                <a:latin typeface="Calibri" charset="0"/>
                <a:ea typeface="Calibri" charset="0"/>
                <a:cs typeface="Calibri" charset="0"/>
              </a:rPr>
              <a:t> importance that the </a:t>
            </a:r>
            <a:r>
              <a:rPr lang="fr-FR" sz="1100" dirty="0" err="1">
                <a:solidFill>
                  <a:schemeClr val="accent2">
                    <a:lumMod val="50000"/>
                  </a:schemeClr>
                </a:solidFill>
                <a:latin typeface="Calibri" charset="0"/>
                <a:ea typeface="Calibri" charset="0"/>
                <a:cs typeface="Calibri" charset="0"/>
              </a:rPr>
              <a:t>database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managed</a:t>
            </a:r>
            <a:r>
              <a:rPr lang="fr-FR" sz="1100" dirty="0">
                <a:solidFill>
                  <a:schemeClr val="accent2">
                    <a:lumMod val="50000"/>
                  </a:schemeClr>
                </a:solidFill>
                <a:latin typeface="Calibri" charset="0"/>
                <a:ea typeface="Calibri" charset="0"/>
                <a:cs typeface="Calibri" charset="0"/>
              </a:rPr>
              <a:t> and </a:t>
            </a:r>
            <a:r>
              <a:rPr lang="fr-FR" sz="1100" dirty="0" err="1">
                <a:solidFill>
                  <a:schemeClr val="accent2">
                    <a:lumMod val="50000"/>
                  </a:schemeClr>
                </a:solidFill>
                <a:latin typeface="Calibri" charset="0"/>
                <a:ea typeface="Calibri" charset="0"/>
                <a:cs typeface="Calibri" charset="0"/>
              </a:rPr>
              <a:t>updated</a:t>
            </a:r>
            <a:r>
              <a:rPr lang="fr-FR" sz="1100" dirty="0">
                <a:solidFill>
                  <a:schemeClr val="accent2">
                    <a:lumMod val="50000"/>
                  </a:schemeClr>
                </a:solidFill>
                <a:latin typeface="Calibri" charset="0"/>
                <a:ea typeface="Calibri" charset="0"/>
                <a:cs typeface="Calibri" charset="0"/>
              </a:rPr>
              <a:t> in an efficient, </a:t>
            </a:r>
            <a:r>
              <a:rPr lang="fr-FR" sz="1100" dirty="0" err="1">
                <a:solidFill>
                  <a:schemeClr val="accent2">
                    <a:lumMod val="50000"/>
                  </a:schemeClr>
                </a:solidFill>
                <a:latin typeface="Calibri" charset="0"/>
                <a:ea typeface="Calibri" charset="0"/>
                <a:cs typeface="Calibri" charset="0"/>
              </a:rPr>
              <a:t>sustainable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manner</a:t>
            </a:r>
            <a:r>
              <a:rPr lang="fr-FR" sz="1100" dirty="0">
                <a:solidFill>
                  <a:schemeClr val="accent2">
                    <a:lumMod val="50000"/>
                  </a:schemeClr>
                </a:solidFill>
                <a:latin typeface="Calibri" charset="0"/>
                <a:ea typeface="Calibri" charset="0"/>
                <a:cs typeface="Calibri" charset="0"/>
              </a:rPr>
              <a:t>. A </a:t>
            </a:r>
            <a:r>
              <a:rPr lang="fr-FR" sz="1100" dirty="0" err="1">
                <a:solidFill>
                  <a:schemeClr val="accent2">
                    <a:lumMod val="50000"/>
                  </a:schemeClr>
                </a:solidFill>
                <a:latin typeface="Calibri" charset="0"/>
                <a:ea typeface="Calibri" charset="0"/>
                <a:cs typeface="Calibri" charset="0"/>
              </a:rPr>
              <a:t>suboptimal</a:t>
            </a:r>
            <a:r>
              <a:rPr lang="fr-FR" sz="1100" dirty="0">
                <a:solidFill>
                  <a:schemeClr val="accent2">
                    <a:lumMod val="50000"/>
                  </a:schemeClr>
                </a:solidFill>
                <a:latin typeface="Calibri" charset="0"/>
                <a:ea typeface="Calibri" charset="0"/>
                <a:cs typeface="Calibri" charset="0"/>
              </a:rPr>
              <a:t> or </a:t>
            </a:r>
            <a:r>
              <a:rPr lang="fr-FR" sz="1100" dirty="0" err="1">
                <a:solidFill>
                  <a:schemeClr val="accent2">
                    <a:lumMod val="50000"/>
                  </a:schemeClr>
                </a:solidFill>
                <a:latin typeface="Calibri" charset="0"/>
                <a:ea typeface="Calibri" charset="0"/>
                <a:cs typeface="Calibri" charset="0"/>
              </a:rPr>
              <a:t>faulty</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database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will</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effectively</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cripple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this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project</a:t>
            </a:r>
            <a:r>
              <a:rPr lang="fr-FR" sz="1100" dirty="0">
                <a:solidFill>
                  <a:schemeClr val="accent2">
                    <a:lumMod val="50000"/>
                  </a:schemeClr>
                </a:solidFill>
                <a:latin typeface="Calibri" charset="0"/>
                <a:ea typeface="Calibri" charset="0"/>
                <a:cs typeface="Calibri" charset="0"/>
              </a:rPr>
              <a:t>. </a:t>
            </a:r>
          </a:p>
          <a:p>
            <a:pPr algn="just"/>
            <a:r>
              <a:rPr lang="fr-FR" sz="1100" dirty="0">
                <a:solidFill>
                  <a:schemeClr val="accent2">
                    <a:lumMod val="50000"/>
                  </a:schemeClr>
                </a:solidFill>
                <a:latin typeface="Calibri" charset="0"/>
                <a:ea typeface="Calibri" charset="0"/>
                <a:cs typeface="Calibri" charset="0"/>
              </a:rPr>
              <a:t/>
            </a:r>
            <a:br>
              <a:rPr lang="fr-FR" sz="1100" dirty="0">
                <a:solidFill>
                  <a:schemeClr val="accent2">
                    <a:lumMod val="50000"/>
                  </a:schemeClr>
                </a:solidFill>
                <a:latin typeface="Calibri" charset="0"/>
                <a:ea typeface="Calibri" charset="0"/>
                <a:cs typeface="Calibri" charset="0"/>
              </a:rPr>
            </a:br>
            <a:r>
              <a:rPr lang="fr-FR" sz="1100" b="1" dirty="0">
                <a:solidFill>
                  <a:schemeClr val="accent2">
                    <a:lumMod val="50000"/>
                  </a:schemeClr>
                </a:solidFill>
                <a:latin typeface="Calibri" charset="0"/>
                <a:ea typeface="Calibri" charset="0"/>
                <a:cs typeface="Calibri" charset="0"/>
              </a:rPr>
              <a:t>The </a:t>
            </a:r>
            <a:r>
              <a:rPr lang="fr-FR" sz="1100" b="1" dirty="0" err="1">
                <a:solidFill>
                  <a:schemeClr val="accent2">
                    <a:lumMod val="50000"/>
                  </a:schemeClr>
                </a:solidFill>
                <a:latin typeface="Calibri" charset="0"/>
                <a:ea typeface="Calibri" charset="0"/>
                <a:cs typeface="Calibri" charset="0"/>
              </a:rPr>
              <a:t>database</a:t>
            </a:r>
            <a:r>
              <a:rPr lang="fr-FR" sz="1100" b="1" dirty="0">
                <a:solidFill>
                  <a:schemeClr val="accent2">
                    <a:lumMod val="50000"/>
                  </a:schemeClr>
                </a:solidFill>
                <a:latin typeface="Calibri" charset="0"/>
                <a:ea typeface="Calibri" charset="0"/>
                <a:cs typeface="Calibri" charset="0"/>
              </a:rPr>
              <a:t> has two </a:t>
            </a:r>
            <a:r>
              <a:rPr lang="fr-FR" sz="1100" b="1" dirty="0" err="1">
                <a:solidFill>
                  <a:schemeClr val="accent2">
                    <a:lumMod val="50000"/>
                  </a:schemeClr>
                </a:solidFill>
                <a:latin typeface="Calibri" charset="0"/>
                <a:ea typeface="Calibri" charset="0"/>
                <a:cs typeface="Calibri" charset="0"/>
              </a:rPr>
              <a:t>fundamental</a:t>
            </a:r>
            <a:r>
              <a:rPr lang="fr-FR" sz="1100" b="1" dirty="0">
                <a:solidFill>
                  <a:schemeClr val="accent2">
                    <a:lumMod val="50000"/>
                  </a:schemeClr>
                </a:solidFill>
                <a:latin typeface="Calibri" charset="0"/>
                <a:ea typeface="Calibri" charset="0"/>
                <a:cs typeface="Calibri" charset="0"/>
              </a:rPr>
              <a:t> </a:t>
            </a:r>
            <a:r>
              <a:rPr lang="fr-FR" sz="1100" b="1" dirty="0" err="1">
                <a:solidFill>
                  <a:schemeClr val="accent2">
                    <a:lumMod val="50000"/>
                  </a:schemeClr>
                </a:solidFill>
                <a:latin typeface="Calibri" charset="0"/>
                <a:ea typeface="Calibri" charset="0"/>
                <a:cs typeface="Calibri" charset="0"/>
              </a:rPr>
              <a:t>pillars</a:t>
            </a:r>
            <a:r>
              <a:rPr lang="fr-FR" sz="1100" b="1" dirty="0">
                <a:solidFill>
                  <a:schemeClr val="accent2">
                    <a:lumMod val="50000"/>
                  </a:schemeClr>
                </a:solidFill>
                <a:latin typeface="Calibri" charset="0"/>
                <a:ea typeface="Calibri" charset="0"/>
                <a:cs typeface="Calibri" charset="0"/>
              </a:rPr>
              <a:t>: </a:t>
            </a:r>
            <a:endParaRPr lang="fr-FR" sz="1100" b="1" dirty="0" smtClean="0">
              <a:solidFill>
                <a:schemeClr val="accent2">
                  <a:lumMod val="50000"/>
                </a:schemeClr>
              </a:solidFill>
              <a:latin typeface="Calibri" charset="0"/>
              <a:ea typeface="Calibri" charset="0"/>
              <a:cs typeface="Calibri" charset="0"/>
            </a:endParaRPr>
          </a:p>
          <a:p>
            <a:pPr algn="just"/>
            <a:endParaRPr lang="fr-FR" sz="1100" b="1" dirty="0">
              <a:solidFill>
                <a:schemeClr val="accent2">
                  <a:lumMod val="50000"/>
                </a:schemeClr>
              </a:solidFill>
              <a:latin typeface="Calibri" charset="0"/>
              <a:ea typeface="Calibri" charset="0"/>
              <a:cs typeface="Calibri" charset="0"/>
            </a:endParaRPr>
          </a:p>
          <a:p>
            <a:pPr algn="just" fontAlgn="base"/>
            <a:r>
              <a:rPr lang="fr-FR" sz="1100" dirty="0" smtClean="0">
                <a:solidFill>
                  <a:schemeClr val="accent2">
                    <a:lumMod val="50000"/>
                  </a:schemeClr>
                </a:solidFill>
                <a:latin typeface="Calibri" charset="0"/>
                <a:ea typeface="Calibri" charset="0"/>
                <a:cs typeface="Calibri" charset="0"/>
              </a:rPr>
              <a:t>a. User </a:t>
            </a:r>
            <a:r>
              <a:rPr lang="fr-FR" sz="1100" dirty="0">
                <a:solidFill>
                  <a:schemeClr val="accent2">
                    <a:lumMod val="50000"/>
                  </a:schemeClr>
                </a:solidFill>
                <a:latin typeface="Calibri" charset="0"/>
                <a:ea typeface="Calibri" charset="0"/>
                <a:cs typeface="Calibri" charset="0"/>
              </a:rPr>
              <a:t>data (</a:t>
            </a:r>
            <a:r>
              <a:rPr lang="fr-FR" sz="1100" dirty="0" err="1">
                <a:solidFill>
                  <a:schemeClr val="accent2">
                    <a:lumMod val="50000"/>
                  </a:schemeClr>
                </a:solidFill>
                <a:latin typeface="Calibri" charset="0"/>
                <a:ea typeface="Calibri" charset="0"/>
                <a:cs typeface="Calibri" charset="0"/>
              </a:rPr>
              <a:t>family</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statistics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linked</a:t>
            </a:r>
            <a:r>
              <a:rPr lang="fr-FR" sz="1100" dirty="0">
                <a:solidFill>
                  <a:schemeClr val="accent2">
                    <a:lumMod val="50000"/>
                  </a:schemeClr>
                </a:solidFill>
                <a:latin typeface="Calibri" charset="0"/>
                <a:ea typeface="Calibri" charset="0"/>
                <a:cs typeface="Calibri" charset="0"/>
              </a:rPr>
              <a:t> to </a:t>
            </a:r>
            <a:r>
              <a:rPr lang="fr-FR" sz="1100" dirty="0" err="1">
                <a:solidFill>
                  <a:schemeClr val="accent2">
                    <a:lumMod val="50000"/>
                  </a:schemeClr>
                </a:solidFill>
                <a:latin typeface="Calibri" charset="0"/>
                <a:ea typeface="Calibri" charset="0"/>
                <a:cs typeface="Calibri" charset="0"/>
              </a:rPr>
              <a:t>each</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household’s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account</a:t>
            </a:r>
            <a:r>
              <a:rPr lang="fr-FR" sz="1100" dirty="0">
                <a:solidFill>
                  <a:schemeClr val="accent2">
                    <a:lumMod val="50000"/>
                  </a:schemeClr>
                </a:solidFill>
                <a:latin typeface="Calibri" charset="0"/>
                <a:ea typeface="Calibri" charset="0"/>
                <a:cs typeface="Calibri" charset="0"/>
              </a:rPr>
              <a:t>. </a:t>
            </a:r>
          </a:p>
          <a:p>
            <a:pPr algn="just" fontAlgn="base"/>
            <a:r>
              <a:rPr lang="fr-FR" sz="1100" dirty="0" smtClean="0">
                <a:solidFill>
                  <a:schemeClr val="accent2">
                    <a:lumMod val="50000"/>
                  </a:schemeClr>
                </a:solidFill>
                <a:latin typeface="Calibri" charset="0"/>
                <a:ea typeface="Calibri" charset="0"/>
                <a:cs typeface="Calibri" charset="0"/>
              </a:rPr>
              <a:t>b. The </a:t>
            </a:r>
            <a:r>
              <a:rPr lang="fr-FR" sz="1100" dirty="0">
                <a:solidFill>
                  <a:schemeClr val="accent2">
                    <a:lumMod val="50000"/>
                  </a:schemeClr>
                </a:solidFill>
                <a:latin typeface="Calibri" charset="0"/>
                <a:ea typeface="Calibri" charset="0"/>
                <a:cs typeface="Calibri" charset="0"/>
              </a:rPr>
              <a:t>recyclable </a:t>
            </a:r>
            <a:r>
              <a:rPr lang="fr-FR" sz="1100" dirty="0" err="1">
                <a:solidFill>
                  <a:schemeClr val="accent2">
                    <a:lumMod val="50000"/>
                  </a:schemeClr>
                </a:solidFill>
                <a:latin typeface="Calibri" charset="0"/>
                <a:ea typeface="Calibri" charset="0"/>
                <a:cs typeface="Calibri" charset="0"/>
              </a:rPr>
              <a:t>waste</a:t>
            </a:r>
            <a:r>
              <a:rPr lang="fr-FR" sz="1100" dirty="0">
                <a:solidFill>
                  <a:schemeClr val="accent2">
                    <a:lumMod val="50000"/>
                  </a:schemeClr>
                </a:solidFill>
                <a:latin typeface="Calibri" charset="0"/>
                <a:ea typeface="Calibri" charset="0"/>
                <a:cs typeface="Calibri" charset="0"/>
              </a:rPr>
              <a:t> data </a:t>
            </a:r>
          </a:p>
          <a:p>
            <a:pPr algn="just"/>
            <a:r>
              <a:rPr lang="fr-FR" sz="1100" dirty="0">
                <a:solidFill>
                  <a:schemeClr val="accent2">
                    <a:lumMod val="50000"/>
                  </a:schemeClr>
                </a:solidFill>
                <a:latin typeface="Calibri" charset="0"/>
                <a:ea typeface="Calibri" charset="0"/>
                <a:cs typeface="Calibri" charset="0"/>
              </a:rPr>
              <a:t/>
            </a:r>
            <a:br>
              <a:rPr lang="fr-FR" sz="1100" dirty="0">
                <a:solidFill>
                  <a:schemeClr val="accent2">
                    <a:lumMod val="50000"/>
                  </a:schemeClr>
                </a:solidFill>
                <a:latin typeface="Calibri" charset="0"/>
                <a:ea typeface="Calibri" charset="0"/>
                <a:cs typeface="Calibri" charset="0"/>
              </a:rPr>
            </a:br>
            <a:r>
              <a:rPr lang="fr-FR" sz="1100" dirty="0">
                <a:solidFill>
                  <a:schemeClr val="accent2">
                    <a:lumMod val="50000"/>
                  </a:schemeClr>
                </a:solidFill>
                <a:latin typeface="Calibri" charset="0"/>
                <a:ea typeface="Calibri" charset="0"/>
                <a:cs typeface="Calibri" charset="0"/>
              </a:rPr>
              <a:t>The part of the </a:t>
            </a:r>
            <a:r>
              <a:rPr lang="fr-FR" sz="1100" dirty="0" err="1">
                <a:solidFill>
                  <a:schemeClr val="accent2">
                    <a:lumMod val="50000"/>
                  </a:schemeClr>
                </a:solidFill>
                <a:latin typeface="Calibri" charset="0"/>
                <a:ea typeface="Calibri" charset="0"/>
                <a:cs typeface="Calibri" charset="0"/>
              </a:rPr>
              <a:t>database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dealing</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with</a:t>
            </a:r>
            <a:r>
              <a:rPr lang="fr-FR" sz="1100" dirty="0">
                <a:solidFill>
                  <a:schemeClr val="accent2">
                    <a:lumMod val="50000"/>
                  </a:schemeClr>
                </a:solidFill>
                <a:latin typeface="Calibri" charset="0"/>
                <a:ea typeface="Calibri" charset="0"/>
                <a:cs typeface="Calibri" charset="0"/>
              </a:rPr>
              <a:t> user data is </a:t>
            </a:r>
            <a:r>
              <a:rPr lang="fr-FR" sz="1100" dirty="0" err="1">
                <a:solidFill>
                  <a:schemeClr val="accent2">
                    <a:lumMod val="50000"/>
                  </a:schemeClr>
                </a:solidFill>
                <a:latin typeface="Calibri" charset="0"/>
                <a:ea typeface="Calibri" charset="0"/>
                <a:cs typeface="Calibri" charset="0"/>
              </a:rPr>
              <a:t>fairly</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straightforward</a:t>
            </a:r>
            <a:r>
              <a:rPr lang="fr-FR" sz="1100" dirty="0">
                <a:solidFill>
                  <a:schemeClr val="accent2">
                    <a:lumMod val="50000"/>
                  </a:schemeClr>
                </a:solidFill>
                <a:latin typeface="Calibri" charset="0"/>
                <a:ea typeface="Calibri" charset="0"/>
                <a:cs typeface="Calibri" charset="0"/>
              </a:rPr>
              <a:t>. The principal </a:t>
            </a:r>
            <a:r>
              <a:rPr lang="fr-FR" sz="1100" dirty="0" err="1">
                <a:solidFill>
                  <a:schemeClr val="accent2">
                    <a:lumMod val="50000"/>
                  </a:schemeClr>
                </a:solidFill>
                <a:latin typeface="Calibri" charset="0"/>
                <a:ea typeface="Calibri" charset="0"/>
                <a:cs typeface="Calibri" charset="0"/>
              </a:rPr>
              <a:t>task</a:t>
            </a:r>
            <a:r>
              <a:rPr lang="fr-FR" sz="1100" dirty="0">
                <a:solidFill>
                  <a:schemeClr val="accent2">
                    <a:lumMod val="50000"/>
                  </a:schemeClr>
                </a:solidFill>
                <a:latin typeface="Calibri" charset="0"/>
                <a:ea typeface="Calibri" charset="0"/>
                <a:cs typeface="Calibri" charset="0"/>
              </a:rPr>
              <a:t> at hand </a:t>
            </a:r>
            <a:r>
              <a:rPr lang="fr-FR" sz="1100" dirty="0" err="1">
                <a:solidFill>
                  <a:schemeClr val="accent2">
                    <a:lumMod val="50000"/>
                  </a:schemeClr>
                </a:solidFill>
                <a:latin typeface="Calibri" charset="0"/>
                <a:ea typeface="Calibri" charset="0"/>
                <a:cs typeface="Calibri" charset="0"/>
              </a:rPr>
              <a:t>revolves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around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registering</a:t>
            </a:r>
            <a:r>
              <a:rPr lang="fr-FR" sz="1100" dirty="0">
                <a:solidFill>
                  <a:schemeClr val="accent2">
                    <a:lumMod val="50000"/>
                  </a:schemeClr>
                </a:solidFill>
                <a:latin typeface="Calibri" charset="0"/>
                <a:ea typeface="Calibri" charset="0"/>
                <a:cs typeface="Calibri" charset="0"/>
              </a:rPr>
              <a:t> key information on the </a:t>
            </a:r>
            <a:r>
              <a:rPr lang="fr-FR" sz="1100" dirty="0" err="1">
                <a:solidFill>
                  <a:schemeClr val="accent2">
                    <a:lumMod val="50000"/>
                  </a:schemeClr>
                </a:solidFill>
                <a:latin typeface="Calibri" charset="0"/>
                <a:ea typeface="Calibri" charset="0"/>
                <a:cs typeface="Calibri" charset="0"/>
              </a:rPr>
              <a:t>household</a:t>
            </a:r>
            <a:r>
              <a:rPr lang="fr-FR" sz="1100" dirty="0">
                <a:solidFill>
                  <a:schemeClr val="accent2">
                    <a:lumMod val="50000"/>
                  </a:schemeClr>
                </a:solidFill>
                <a:latin typeface="Calibri" charset="0"/>
                <a:ea typeface="Calibri" charset="0"/>
                <a:cs typeface="Calibri" charset="0"/>
              </a:rPr>
              <a:t> in question, </a:t>
            </a:r>
            <a:r>
              <a:rPr lang="fr-FR" sz="1100" dirty="0" err="1">
                <a:solidFill>
                  <a:schemeClr val="accent2">
                    <a:lumMod val="50000"/>
                  </a:schemeClr>
                </a:solidFill>
                <a:latin typeface="Calibri" charset="0"/>
                <a:ea typeface="Calibri" charset="0"/>
                <a:cs typeface="Calibri" charset="0"/>
              </a:rPr>
              <a:t>its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members</a:t>
            </a:r>
            <a:r>
              <a:rPr lang="fr-FR" sz="1100" dirty="0">
                <a:solidFill>
                  <a:schemeClr val="accent2">
                    <a:lumMod val="50000"/>
                  </a:schemeClr>
                </a:solidFill>
                <a:latin typeface="Calibri" charset="0"/>
                <a:ea typeface="Calibri" charset="0"/>
                <a:cs typeface="Calibri" charset="0"/>
              </a:rPr>
              <a:t> and </a:t>
            </a:r>
            <a:r>
              <a:rPr lang="fr-FR" sz="1100" dirty="0" err="1">
                <a:solidFill>
                  <a:schemeClr val="accent2">
                    <a:lumMod val="50000"/>
                  </a:schemeClr>
                </a:solidFill>
                <a:latin typeface="Calibri" charset="0"/>
                <a:ea typeface="Calibri" charset="0"/>
                <a:cs typeface="Calibri" charset="0"/>
              </a:rPr>
              <a:t>ultimately</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their</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recycling</a:t>
            </a:r>
            <a:r>
              <a:rPr lang="fr-FR" sz="1100" dirty="0">
                <a:solidFill>
                  <a:schemeClr val="accent2">
                    <a:lumMod val="50000"/>
                  </a:schemeClr>
                </a:solidFill>
                <a:latin typeface="Calibri" charset="0"/>
                <a:ea typeface="Calibri" charset="0"/>
                <a:cs typeface="Calibri" charset="0"/>
              </a:rPr>
              <a:t> habits. </a:t>
            </a:r>
            <a:r>
              <a:rPr lang="fr-FR" sz="1100" dirty="0" err="1">
                <a:solidFill>
                  <a:schemeClr val="accent2">
                    <a:lumMod val="50000"/>
                  </a:schemeClr>
                </a:solidFill>
                <a:latin typeface="Calibri" charset="0"/>
                <a:ea typeface="Calibri" charset="0"/>
                <a:cs typeface="Calibri" charset="0"/>
              </a:rPr>
              <a:t>Using</a:t>
            </a:r>
            <a:r>
              <a:rPr lang="fr-FR" sz="1100" dirty="0">
                <a:solidFill>
                  <a:schemeClr val="accent2">
                    <a:lumMod val="50000"/>
                  </a:schemeClr>
                </a:solidFill>
                <a:latin typeface="Calibri" charset="0"/>
                <a:ea typeface="Calibri" charset="0"/>
                <a:cs typeface="Calibri" charset="0"/>
              </a:rPr>
              <a:t> Microsoft MySQL, the first </a:t>
            </a:r>
            <a:r>
              <a:rPr lang="fr-FR" sz="1100" dirty="0" err="1">
                <a:solidFill>
                  <a:schemeClr val="accent2">
                    <a:lumMod val="50000"/>
                  </a:schemeClr>
                </a:solidFill>
                <a:latin typeface="Calibri" charset="0"/>
                <a:ea typeface="Calibri" charset="0"/>
                <a:cs typeface="Calibri" charset="0"/>
              </a:rPr>
              <a:t>step</a:t>
            </a:r>
            <a:r>
              <a:rPr lang="fr-FR" sz="1100" dirty="0">
                <a:solidFill>
                  <a:schemeClr val="accent2">
                    <a:lumMod val="50000"/>
                  </a:schemeClr>
                </a:solidFill>
                <a:latin typeface="Calibri" charset="0"/>
                <a:ea typeface="Calibri" charset="0"/>
                <a:cs typeface="Calibri" charset="0"/>
              </a:rPr>
              <a:t> of </a:t>
            </a:r>
            <a:r>
              <a:rPr lang="fr-FR" sz="1100" dirty="0" err="1">
                <a:solidFill>
                  <a:schemeClr val="accent2">
                    <a:lumMod val="50000"/>
                  </a:schemeClr>
                </a:solidFill>
                <a:latin typeface="Calibri" charset="0"/>
                <a:ea typeface="Calibri" charset="0"/>
                <a:cs typeface="Calibri" charset="0"/>
              </a:rPr>
              <a:t>registering</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household</a:t>
            </a:r>
            <a:r>
              <a:rPr lang="fr-FR" sz="1100" dirty="0">
                <a:solidFill>
                  <a:schemeClr val="accent2">
                    <a:lumMod val="50000"/>
                  </a:schemeClr>
                </a:solidFill>
                <a:latin typeface="Calibri" charset="0"/>
                <a:ea typeface="Calibri" charset="0"/>
                <a:cs typeface="Calibri" charset="0"/>
              </a:rPr>
              <a:t> information is </a:t>
            </a:r>
            <a:r>
              <a:rPr lang="fr-FR" sz="1100" dirty="0" err="1">
                <a:solidFill>
                  <a:schemeClr val="accent2">
                    <a:lumMod val="50000"/>
                  </a:schemeClr>
                </a:solidFill>
                <a:latin typeface="Calibri" charset="0"/>
                <a:ea typeface="Calibri" charset="0"/>
                <a:cs typeface="Calibri" charset="0"/>
              </a:rPr>
              <a:t>done</a:t>
            </a:r>
            <a:r>
              <a:rPr lang="fr-FR" sz="1100" dirty="0">
                <a:solidFill>
                  <a:schemeClr val="accent2">
                    <a:lumMod val="50000"/>
                  </a:schemeClr>
                </a:solidFill>
                <a:latin typeface="Calibri" charset="0"/>
                <a:ea typeface="Calibri" charset="0"/>
                <a:cs typeface="Calibri" charset="0"/>
              </a:rPr>
              <a:t> by </a:t>
            </a:r>
            <a:r>
              <a:rPr lang="fr-FR" sz="1100" dirty="0" err="1">
                <a:solidFill>
                  <a:schemeClr val="accent2">
                    <a:lumMod val="50000"/>
                  </a:schemeClr>
                </a:solidFill>
                <a:latin typeface="Calibri" charset="0"/>
                <a:ea typeface="Calibri" charset="0"/>
                <a:cs typeface="Calibri" charset="0"/>
              </a:rPr>
              <a:t>creating</a:t>
            </a:r>
            <a:r>
              <a:rPr lang="fr-FR" sz="1100" dirty="0">
                <a:solidFill>
                  <a:schemeClr val="accent2">
                    <a:lumMod val="50000"/>
                  </a:schemeClr>
                </a:solidFill>
                <a:latin typeface="Calibri" charset="0"/>
                <a:ea typeface="Calibri" charset="0"/>
                <a:cs typeface="Calibri" charset="0"/>
              </a:rPr>
              <a:t> a table </a:t>
            </a:r>
            <a:r>
              <a:rPr lang="fr-FR" sz="1100" dirty="0" err="1">
                <a:solidFill>
                  <a:schemeClr val="accent2">
                    <a:lumMod val="50000"/>
                  </a:schemeClr>
                </a:solidFill>
                <a:latin typeface="Calibri" charset="0"/>
                <a:ea typeface="Calibri" charset="0"/>
                <a:cs typeface="Calibri" charset="0"/>
              </a:rPr>
              <a:t>with</a:t>
            </a:r>
            <a:r>
              <a:rPr lang="fr-FR" sz="1100" dirty="0">
                <a:solidFill>
                  <a:schemeClr val="accent2">
                    <a:lumMod val="50000"/>
                  </a:schemeClr>
                </a:solidFill>
                <a:latin typeface="Calibri" charset="0"/>
                <a:ea typeface="Calibri" charset="0"/>
                <a:cs typeface="Calibri" charset="0"/>
              </a:rPr>
              <a:t> the </a:t>
            </a:r>
            <a:r>
              <a:rPr lang="fr-FR" sz="1100" dirty="0" err="1">
                <a:solidFill>
                  <a:schemeClr val="accent2">
                    <a:lumMod val="50000"/>
                  </a:schemeClr>
                </a:solidFill>
                <a:latin typeface="Calibri" charset="0"/>
                <a:ea typeface="Calibri" charset="0"/>
                <a:cs typeface="Calibri" charset="0"/>
              </a:rPr>
              <a:t>following</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fields</a:t>
            </a:r>
            <a:r>
              <a:rPr lang="fr-FR" sz="1100" dirty="0">
                <a:solidFill>
                  <a:schemeClr val="accent2">
                    <a:lumMod val="50000"/>
                  </a:schemeClr>
                </a:solidFill>
                <a:latin typeface="Calibri" charset="0"/>
                <a:ea typeface="Calibri" charset="0"/>
                <a:cs typeface="Calibri" charset="0"/>
              </a:rPr>
              <a:t>:</a:t>
            </a:r>
          </a:p>
          <a:p>
            <a:pPr algn="just" fontAlgn="base"/>
            <a:r>
              <a:rPr lang="fr-FR" sz="1100" b="1" dirty="0" err="1">
                <a:solidFill>
                  <a:schemeClr val="accent2">
                    <a:lumMod val="50000"/>
                  </a:schemeClr>
                </a:solidFill>
                <a:latin typeface="Calibri" charset="0"/>
                <a:ea typeface="Calibri" charset="0"/>
                <a:cs typeface="Calibri" charset="0"/>
              </a:rPr>
              <a:t>Household</a:t>
            </a:r>
            <a:r>
              <a:rPr lang="fr-FR" sz="1100" b="1" dirty="0">
                <a:solidFill>
                  <a:schemeClr val="accent2">
                    <a:lumMod val="50000"/>
                  </a:schemeClr>
                </a:solidFill>
                <a:latin typeface="Calibri" charset="0"/>
                <a:ea typeface="Calibri" charset="0"/>
                <a:cs typeface="Calibri" charset="0"/>
              </a:rPr>
              <a:t> ID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will</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exclusively</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consist</a:t>
            </a:r>
            <a:r>
              <a:rPr lang="fr-FR" sz="1100" dirty="0">
                <a:solidFill>
                  <a:schemeClr val="accent2">
                    <a:lumMod val="50000"/>
                  </a:schemeClr>
                </a:solidFill>
                <a:latin typeface="Calibri" charset="0"/>
                <a:ea typeface="Calibri" charset="0"/>
                <a:cs typeface="Calibri" charset="0"/>
              </a:rPr>
              <a:t> of </a:t>
            </a:r>
            <a:r>
              <a:rPr lang="fr-FR" sz="1100" dirty="0" err="1">
                <a:solidFill>
                  <a:schemeClr val="accent2">
                    <a:lumMod val="50000"/>
                  </a:schemeClr>
                </a:solidFill>
                <a:latin typeface="Calibri" charset="0"/>
                <a:ea typeface="Calibri" charset="0"/>
                <a:cs typeface="Calibri" charset="0"/>
              </a:rPr>
              <a:t>integers</a:t>
            </a:r>
            <a:r>
              <a:rPr lang="fr-FR" sz="1100" dirty="0">
                <a:solidFill>
                  <a:schemeClr val="accent2">
                    <a:lumMod val="50000"/>
                  </a:schemeClr>
                </a:solidFill>
                <a:latin typeface="Calibri" charset="0"/>
                <a:ea typeface="Calibri" charset="0"/>
                <a:cs typeface="Calibri" charset="0"/>
              </a:rPr>
              <a:t> and </a:t>
            </a:r>
            <a:r>
              <a:rPr lang="fr-FR" sz="1100" dirty="0" err="1">
                <a:solidFill>
                  <a:schemeClr val="accent2">
                    <a:lumMod val="50000"/>
                  </a:schemeClr>
                </a:solidFill>
                <a:latin typeface="Calibri" charset="0"/>
                <a:ea typeface="Calibri" charset="0"/>
                <a:cs typeface="Calibri" charset="0"/>
              </a:rPr>
              <a:t>will</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randomly</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generated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upon</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designation</a:t>
            </a:r>
            <a:r>
              <a:rPr lang="fr-FR" sz="1100" dirty="0">
                <a:solidFill>
                  <a:schemeClr val="accent2">
                    <a:lumMod val="50000"/>
                  </a:schemeClr>
                </a:solidFill>
                <a:latin typeface="Calibri" charset="0"/>
                <a:ea typeface="Calibri" charset="0"/>
                <a:cs typeface="Calibri" charset="0"/>
              </a:rPr>
              <a:t> of an ID to a </a:t>
            </a:r>
            <a:r>
              <a:rPr lang="fr-FR" sz="1100" dirty="0" err="1">
                <a:solidFill>
                  <a:schemeClr val="accent2">
                    <a:lumMod val="50000"/>
                  </a:schemeClr>
                </a:solidFill>
                <a:latin typeface="Calibri" charset="0"/>
                <a:ea typeface="Calibri" charset="0"/>
                <a:cs typeface="Calibri" charset="0"/>
              </a:rPr>
              <a:t>household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e.g</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Household</a:t>
            </a:r>
            <a:r>
              <a:rPr lang="fr-FR" sz="1100" dirty="0">
                <a:solidFill>
                  <a:schemeClr val="accent2">
                    <a:lumMod val="50000"/>
                  </a:schemeClr>
                </a:solidFill>
                <a:latin typeface="Calibri" charset="0"/>
                <a:ea typeface="Calibri" charset="0"/>
                <a:cs typeface="Calibri" charset="0"/>
              </a:rPr>
              <a:t> Name (</a:t>
            </a:r>
            <a:r>
              <a:rPr lang="fr-FR" sz="1100" dirty="0" err="1">
                <a:solidFill>
                  <a:schemeClr val="accent2">
                    <a:lumMod val="50000"/>
                  </a:schemeClr>
                </a:solidFill>
                <a:latin typeface="Calibri" charset="0"/>
                <a:ea typeface="Calibri" charset="0"/>
                <a:cs typeface="Calibri" charset="0"/>
              </a:rPr>
              <a:t>field</a:t>
            </a:r>
            <a:r>
              <a:rPr lang="fr-FR" sz="1100" dirty="0">
                <a:solidFill>
                  <a:schemeClr val="accent2">
                    <a:lumMod val="50000"/>
                  </a:schemeClr>
                </a:solidFill>
                <a:latin typeface="Calibri" charset="0"/>
                <a:ea typeface="Calibri" charset="0"/>
                <a:cs typeface="Calibri" charset="0"/>
              </a:rPr>
              <a:t> to </a:t>
            </a:r>
            <a:r>
              <a:rPr lang="fr-FR" sz="1100" dirty="0" err="1">
                <a:solidFill>
                  <a:schemeClr val="accent2">
                    <a:lumMod val="50000"/>
                  </a:schemeClr>
                </a:solidFill>
                <a:latin typeface="Calibri" charset="0"/>
                <a:ea typeface="Calibri" charset="0"/>
                <a:cs typeface="Calibri" charset="0"/>
              </a:rPr>
              <a:t>be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linked</a:t>
            </a:r>
            <a:r>
              <a:rPr lang="fr-FR" sz="1100" dirty="0">
                <a:solidFill>
                  <a:schemeClr val="accent2">
                    <a:lumMod val="50000"/>
                  </a:schemeClr>
                </a:solidFill>
                <a:latin typeface="Calibri" charset="0"/>
                <a:ea typeface="Calibri" charset="0"/>
                <a:cs typeface="Calibri" charset="0"/>
              </a:rPr>
              <a:t> to the App or the site, </a:t>
            </a:r>
          </a:p>
          <a:p>
            <a:pPr algn="just" fontAlgn="base"/>
            <a:r>
              <a:rPr lang="fr-FR" sz="1100" dirty="0" err="1">
                <a:solidFill>
                  <a:schemeClr val="accent2">
                    <a:lumMod val="50000"/>
                  </a:schemeClr>
                </a:solidFill>
                <a:latin typeface="Calibri" charset="0"/>
                <a:ea typeface="Calibri" charset="0"/>
                <a:cs typeface="Calibri" charset="0"/>
              </a:rPr>
              <a:t>Number</a:t>
            </a:r>
            <a:r>
              <a:rPr lang="fr-FR" sz="1100" dirty="0">
                <a:solidFill>
                  <a:schemeClr val="accent2">
                    <a:lumMod val="50000"/>
                  </a:schemeClr>
                </a:solidFill>
                <a:latin typeface="Calibri" charset="0"/>
                <a:ea typeface="Calibri" charset="0"/>
                <a:cs typeface="Calibri" charset="0"/>
              </a:rPr>
              <a:t> of </a:t>
            </a:r>
            <a:r>
              <a:rPr lang="fr-FR" sz="1100" dirty="0" err="1">
                <a:solidFill>
                  <a:schemeClr val="accent2">
                    <a:lumMod val="50000"/>
                  </a:schemeClr>
                </a:solidFill>
                <a:latin typeface="Calibri" charset="0"/>
                <a:ea typeface="Calibri" charset="0"/>
                <a:cs typeface="Calibri" charset="0"/>
              </a:rPr>
              <a:t>household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members</a:t>
            </a:r>
            <a:r>
              <a:rPr lang="fr-FR" sz="1100" dirty="0">
                <a:solidFill>
                  <a:schemeClr val="accent2">
                    <a:lumMod val="50000"/>
                  </a:schemeClr>
                </a:solidFill>
                <a:latin typeface="Calibri" charset="0"/>
                <a:ea typeface="Calibri" charset="0"/>
                <a:cs typeface="Calibri" charset="0"/>
              </a:rPr>
              <a:t> </a:t>
            </a:r>
          </a:p>
          <a:p>
            <a:pPr algn="just" fontAlgn="base"/>
            <a:r>
              <a:rPr lang="fr-FR" sz="1100" dirty="0" err="1">
                <a:solidFill>
                  <a:schemeClr val="accent2">
                    <a:lumMod val="50000"/>
                  </a:schemeClr>
                </a:solidFill>
                <a:latin typeface="Calibri" charset="0"/>
                <a:ea typeface="Calibri" charset="0"/>
                <a:cs typeface="Calibri" charset="0"/>
              </a:rPr>
              <a:t>Household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Member</a:t>
            </a:r>
            <a:r>
              <a:rPr lang="fr-FR" sz="1100" dirty="0">
                <a:solidFill>
                  <a:schemeClr val="accent2">
                    <a:lumMod val="50000"/>
                  </a:schemeClr>
                </a:solidFill>
                <a:latin typeface="Calibri" charset="0"/>
                <a:ea typeface="Calibri" charset="0"/>
                <a:cs typeface="Calibri" charset="0"/>
              </a:rPr>
              <a:t> ID </a:t>
            </a:r>
          </a:p>
          <a:p>
            <a:pPr algn="just" fontAlgn="base"/>
            <a:r>
              <a:rPr lang="fr-FR" sz="1100" dirty="0" err="1">
                <a:solidFill>
                  <a:schemeClr val="accent2">
                    <a:lumMod val="50000"/>
                  </a:schemeClr>
                </a:solidFill>
                <a:latin typeface="Calibri" charset="0"/>
                <a:ea typeface="Calibri" charset="0"/>
                <a:cs typeface="Calibri" charset="0"/>
              </a:rPr>
              <a:t>Household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Frequency</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each</a:t>
            </a:r>
            <a:r>
              <a:rPr lang="fr-FR" sz="1100" dirty="0">
                <a:solidFill>
                  <a:schemeClr val="accent2">
                    <a:lumMod val="50000"/>
                  </a:schemeClr>
                </a:solidFill>
                <a:latin typeface="Calibri" charset="0"/>
                <a:ea typeface="Calibri" charset="0"/>
                <a:cs typeface="Calibri" charset="0"/>
              </a:rPr>
              <a:t> time a </a:t>
            </a:r>
            <a:r>
              <a:rPr lang="fr-FR" sz="1100" dirty="0" err="1">
                <a:solidFill>
                  <a:schemeClr val="accent2">
                    <a:lumMod val="50000"/>
                  </a:schemeClr>
                </a:solidFill>
                <a:latin typeface="Calibri" charset="0"/>
                <a:ea typeface="Calibri" charset="0"/>
                <a:cs typeface="Calibri" charset="0"/>
              </a:rPr>
              <a:t>member</a:t>
            </a:r>
            <a:r>
              <a:rPr lang="fr-FR" sz="1100" dirty="0">
                <a:solidFill>
                  <a:schemeClr val="accent2">
                    <a:lumMod val="50000"/>
                  </a:schemeClr>
                </a:solidFill>
                <a:latin typeface="Calibri" charset="0"/>
                <a:ea typeface="Calibri" charset="0"/>
                <a:cs typeface="Calibri" charset="0"/>
              </a:rPr>
              <a:t> recycles)</a:t>
            </a:r>
          </a:p>
          <a:p>
            <a:pPr algn="just" fontAlgn="base"/>
            <a:r>
              <a:rPr lang="fr-FR" sz="1100" dirty="0">
                <a:solidFill>
                  <a:schemeClr val="accent2">
                    <a:lumMod val="50000"/>
                  </a:schemeClr>
                </a:solidFill>
                <a:latin typeface="Calibri" charset="0"/>
                <a:ea typeface="Calibri" charset="0"/>
                <a:cs typeface="Calibri" charset="0"/>
              </a:rPr>
              <a:t>Bin stock</a:t>
            </a:r>
          </a:p>
          <a:p>
            <a:endParaRPr lang="fr-FR" dirty="0"/>
          </a:p>
        </p:txBody>
      </p:sp>
      <p:pic>
        <p:nvPicPr>
          <p:cNvPr id="2052" name="Picture 4" descr="https://lh5.googleusercontent.com/RxFVhwJqnf4fUtl660qywWwjciA7FMqNMv92Av9krVbAxGmms3ElaSh8xyA2JXJyGj3Te72vO_Ln04D7I5GfsfDdxkPWLbl10bU8Mn4M1BDYNy1OVQmPO0raui0jhmV52_O2AN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081" y="1545253"/>
            <a:ext cx="3291935" cy="1317868"/>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4564081" y="2993641"/>
            <a:ext cx="3701155" cy="3816429"/>
          </a:xfrm>
          <a:prstGeom prst="rect">
            <a:avLst/>
          </a:prstGeom>
          <a:noFill/>
        </p:spPr>
        <p:txBody>
          <a:bodyPr wrap="square" rtlCol="0">
            <a:spAutoFit/>
          </a:bodyPr>
          <a:lstStyle/>
          <a:p>
            <a:pPr algn="just"/>
            <a:r>
              <a:rPr lang="fr-FR" sz="1100" dirty="0" err="1">
                <a:solidFill>
                  <a:schemeClr val="accent2">
                    <a:lumMod val="50000"/>
                  </a:schemeClr>
                </a:solidFill>
                <a:latin typeface="Calibri" charset="0"/>
                <a:ea typeface="Calibri" charset="0"/>
                <a:cs typeface="Calibri" charset="0"/>
              </a:rPr>
              <a:t>Above</a:t>
            </a:r>
            <a:r>
              <a:rPr lang="fr-FR" sz="1100" dirty="0">
                <a:solidFill>
                  <a:schemeClr val="accent2">
                    <a:lumMod val="50000"/>
                  </a:schemeClr>
                </a:solidFill>
                <a:latin typeface="Calibri" charset="0"/>
                <a:ea typeface="Calibri" charset="0"/>
                <a:cs typeface="Calibri" charset="0"/>
              </a:rPr>
              <a:t> is an </a:t>
            </a:r>
            <a:r>
              <a:rPr lang="fr-FR" sz="1100" dirty="0" err="1">
                <a:solidFill>
                  <a:schemeClr val="accent2">
                    <a:lumMod val="50000"/>
                  </a:schemeClr>
                </a:solidFill>
                <a:latin typeface="Calibri" charset="0"/>
                <a:ea typeface="Calibri" charset="0"/>
                <a:cs typeface="Calibri" charset="0"/>
              </a:rPr>
              <a:t>example</a:t>
            </a:r>
            <a:r>
              <a:rPr lang="fr-FR" sz="1100" dirty="0">
                <a:solidFill>
                  <a:schemeClr val="accent2">
                    <a:lumMod val="50000"/>
                  </a:schemeClr>
                </a:solidFill>
                <a:latin typeface="Calibri" charset="0"/>
                <a:ea typeface="Calibri" charset="0"/>
                <a:cs typeface="Calibri" charset="0"/>
              </a:rPr>
              <a:t> of how the </a:t>
            </a:r>
            <a:r>
              <a:rPr lang="fr-FR" sz="1100" dirty="0" err="1">
                <a:solidFill>
                  <a:schemeClr val="accent2">
                    <a:lumMod val="50000"/>
                  </a:schemeClr>
                </a:solidFill>
                <a:latin typeface="Calibri" charset="0"/>
                <a:ea typeface="Calibri" charset="0"/>
                <a:cs typeface="Calibri" charset="0"/>
              </a:rPr>
              <a:t>aforementioned</a:t>
            </a:r>
            <a:r>
              <a:rPr lang="fr-FR" sz="1100" dirty="0">
                <a:solidFill>
                  <a:schemeClr val="accent2">
                    <a:lumMod val="50000"/>
                  </a:schemeClr>
                </a:solidFill>
                <a:latin typeface="Calibri" charset="0"/>
                <a:ea typeface="Calibri" charset="0"/>
                <a:cs typeface="Calibri" charset="0"/>
              </a:rPr>
              <a:t> concept </a:t>
            </a:r>
            <a:r>
              <a:rPr lang="fr-FR" sz="1100" dirty="0" err="1">
                <a:solidFill>
                  <a:schemeClr val="accent2">
                    <a:lumMod val="50000"/>
                  </a:schemeClr>
                </a:solidFill>
                <a:latin typeface="Calibri" charset="0"/>
                <a:ea typeface="Calibri" charset="0"/>
                <a:cs typeface="Calibri" charset="0"/>
              </a:rPr>
              <a:t>can</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programmed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into</a:t>
            </a:r>
            <a:r>
              <a:rPr lang="fr-FR" sz="1100" dirty="0">
                <a:solidFill>
                  <a:schemeClr val="accent2">
                    <a:lumMod val="50000"/>
                  </a:schemeClr>
                </a:solidFill>
                <a:latin typeface="Calibri" charset="0"/>
                <a:ea typeface="Calibri" charset="0"/>
                <a:cs typeface="Calibri" charset="0"/>
              </a:rPr>
              <a:t> a </a:t>
            </a:r>
            <a:r>
              <a:rPr lang="fr-FR" sz="1100" dirty="0" err="1">
                <a:solidFill>
                  <a:schemeClr val="accent2">
                    <a:lumMod val="50000"/>
                  </a:schemeClr>
                </a:solidFill>
                <a:latin typeface="Calibri" charset="0"/>
                <a:ea typeface="Calibri" charset="0"/>
                <a:cs typeface="Calibri" charset="0"/>
              </a:rPr>
              <a:t>database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using</a:t>
            </a:r>
            <a:r>
              <a:rPr lang="fr-FR" sz="1100" dirty="0">
                <a:solidFill>
                  <a:schemeClr val="accent2">
                    <a:lumMod val="50000"/>
                  </a:schemeClr>
                </a:solidFill>
                <a:latin typeface="Calibri" charset="0"/>
                <a:ea typeface="Calibri" charset="0"/>
                <a:cs typeface="Calibri" charset="0"/>
              </a:rPr>
              <a:t> Microsoft </a:t>
            </a:r>
            <a:r>
              <a:rPr lang="fr-FR" sz="1100" dirty="0" err="1">
                <a:solidFill>
                  <a:schemeClr val="accent2">
                    <a:lumMod val="50000"/>
                  </a:schemeClr>
                </a:solidFill>
                <a:latin typeface="Calibri" charset="0"/>
                <a:ea typeface="Calibri" charset="0"/>
                <a:cs typeface="Calibri" charset="0"/>
              </a:rPr>
              <a:t>mySQL</a:t>
            </a:r>
            <a:r>
              <a:rPr lang="fr-FR" sz="1100" dirty="0">
                <a:solidFill>
                  <a:schemeClr val="accent2">
                    <a:lumMod val="50000"/>
                  </a:schemeClr>
                </a:solidFill>
                <a:latin typeface="Calibri" charset="0"/>
                <a:ea typeface="Calibri" charset="0"/>
                <a:cs typeface="Calibri" charset="0"/>
              </a:rPr>
              <a:t>. The </a:t>
            </a:r>
            <a:r>
              <a:rPr lang="fr-FR" sz="1100" dirty="0" err="1">
                <a:solidFill>
                  <a:schemeClr val="accent2">
                    <a:lumMod val="50000"/>
                  </a:schemeClr>
                </a:solidFill>
                <a:latin typeface="Calibri" charset="0"/>
                <a:ea typeface="Calibri" charset="0"/>
                <a:cs typeface="Calibri" charset="0"/>
              </a:rPr>
              <a:t>following</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commands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used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ensure</a:t>
            </a:r>
            <a:r>
              <a:rPr lang="fr-FR" sz="1100" dirty="0">
                <a:solidFill>
                  <a:schemeClr val="accent2">
                    <a:lumMod val="50000"/>
                  </a:schemeClr>
                </a:solidFill>
                <a:latin typeface="Calibri" charset="0"/>
                <a:ea typeface="Calibri" charset="0"/>
                <a:cs typeface="Calibri" charset="0"/>
              </a:rPr>
              <a:t>:</a:t>
            </a:r>
          </a:p>
          <a:p>
            <a:pPr algn="just" fontAlgn="base"/>
            <a:r>
              <a:rPr lang="fr-FR" sz="1100" b="1" dirty="0">
                <a:solidFill>
                  <a:schemeClr val="accent2">
                    <a:lumMod val="50000"/>
                  </a:schemeClr>
                </a:solidFill>
                <a:latin typeface="Calibri" charset="0"/>
                <a:ea typeface="Calibri" charset="0"/>
                <a:cs typeface="Calibri" charset="0"/>
              </a:rPr>
              <a:t>INT : </a:t>
            </a:r>
            <a:r>
              <a:rPr lang="fr-FR" sz="1100" dirty="0">
                <a:solidFill>
                  <a:schemeClr val="accent2">
                    <a:lumMod val="50000"/>
                  </a:schemeClr>
                </a:solidFill>
                <a:latin typeface="Calibri" charset="0"/>
                <a:ea typeface="Calibri" charset="0"/>
                <a:cs typeface="Calibri" charset="0"/>
              </a:rPr>
              <a:t>the </a:t>
            </a:r>
            <a:r>
              <a:rPr lang="fr-FR" sz="1100" dirty="0" err="1">
                <a:solidFill>
                  <a:schemeClr val="accent2">
                    <a:lumMod val="50000"/>
                  </a:schemeClr>
                </a:solidFill>
                <a:latin typeface="Calibri" charset="0"/>
                <a:ea typeface="Calibri" charset="0"/>
                <a:cs typeface="Calibri" charset="0"/>
              </a:rPr>
              <a:t>field</a:t>
            </a:r>
            <a:r>
              <a:rPr lang="fr-FR" sz="1100" dirty="0">
                <a:solidFill>
                  <a:schemeClr val="accent2">
                    <a:lumMod val="50000"/>
                  </a:schemeClr>
                </a:solidFill>
                <a:latin typeface="Calibri" charset="0"/>
                <a:ea typeface="Calibri" charset="0"/>
                <a:cs typeface="Calibri" charset="0"/>
              </a:rPr>
              <a:t> must </a:t>
            </a:r>
            <a:r>
              <a:rPr lang="fr-FR" sz="1100" dirty="0" err="1">
                <a:solidFill>
                  <a:schemeClr val="accent2">
                    <a:lumMod val="50000"/>
                  </a:schemeClr>
                </a:solidFill>
                <a:latin typeface="Calibri" charset="0"/>
                <a:ea typeface="Calibri" charset="0"/>
                <a:cs typeface="Calibri" charset="0"/>
              </a:rPr>
              <a:t>consist</a:t>
            </a:r>
            <a:r>
              <a:rPr lang="fr-FR" sz="1100" dirty="0">
                <a:solidFill>
                  <a:schemeClr val="accent2">
                    <a:lumMod val="50000"/>
                  </a:schemeClr>
                </a:solidFill>
                <a:latin typeface="Calibri" charset="0"/>
                <a:ea typeface="Calibri" charset="0"/>
                <a:cs typeface="Calibri" charset="0"/>
              </a:rPr>
              <a:t> of </a:t>
            </a:r>
            <a:r>
              <a:rPr lang="fr-FR" sz="1100" dirty="0" err="1">
                <a:solidFill>
                  <a:schemeClr val="accent2">
                    <a:lumMod val="50000"/>
                  </a:schemeClr>
                </a:solidFill>
                <a:latin typeface="Calibri" charset="0"/>
                <a:ea typeface="Calibri" charset="0"/>
                <a:cs typeface="Calibri" charset="0"/>
              </a:rPr>
              <a:t>integers</a:t>
            </a:r>
            <a:r>
              <a:rPr lang="fr-FR" sz="1100" dirty="0">
                <a:solidFill>
                  <a:schemeClr val="accent2">
                    <a:lumMod val="50000"/>
                  </a:schemeClr>
                </a:solidFill>
                <a:latin typeface="Calibri" charset="0"/>
                <a:ea typeface="Calibri" charset="0"/>
                <a:cs typeface="Calibri" charset="0"/>
              </a:rPr>
              <a:t> </a:t>
            </a:r>
            <a:endParaRPr lang="fr-FR" sz="1100" b="1" dirty="0">
              <a:solidFill>
                <a:schemeClr val="accent2">
                  <a:lumMod val="50000"/>
                </a:schemeClr>
              </a:solidFill>
              <a:latin typeface="Calibri" charset="0"/>
              <a:ea typeface="Calibri" charset="0"/>
              <a:cs typeface="Calibri" charset="0"/>
            </a:endParaRPr>
          </a:p>
          <a:p>
            <a:pPr algn="just" fontAlgn="base"/>
            <a:r>
              <a:rPr lang="fr-FR" sz="1100" b="1" dirty="0">
                <a:solidFill>
                  <a:schemeClr val="accent2">
                    <a:lumMod val="50000"/>
                  </a:schemeClr>
                </a:solidFill>
                <a:latin typeface="Calibri" charset="0"/>
                <a:ea typeface="Calibri" charset="0"/>
                <a:cs typeface="Calibri" charset="0"/>
              </a:rPr>
              <a:t>NOT NULL : </a:t>
            </a:r>
            <a:r>
              <a:rPr lang="fr-FR" sz="1100" dirty="0" err="1">
                <a:solidFill>
                  <a:schemeClr val="accent2">
                    <a:lumMod val="50000"/>
                  </a:schemeClr>
                </a:solidFill>
                <a:latin typeface="Calibri" charset="0"/>
                <a:ea typeface="Calibri" charset="0"/>
                <a:cs typeface="Calibri" charset="0"/>
              </a:rPr>
              <a:t>field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cannot</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left</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blank</a:t>
            </a:r>
            <a:r>
              <a:rPr lang="fr-FR" sz="1100" dirty="0">
                <a:solidFill>
                  <a:schemeClr val="accent2">
                    <a:lumMod val="50000"/>
                  </a:schemeClr>
                </a:solidFill>
                <a:latin typeface="Calibri" charset="0"/>
                <a:ea typeface="Calibri" charset="0"/>
                <a:cs typeface="Calibri" charset="0"/>
              </a:rPr>
              <a:t> </a:t>
            </a:r>
            <a:endParaRPr lang="fr-FR" sz="1100" b="1" dirty="0">
              <a:solidFill>
                <a:schemeClr val="accent2">
                  <a:lumMod val="50000"/>
                </a:schemeClr>
              </a:solidFill>
              <a:latin typeface="Calibri" charset="0"/>
              <a:ea typeface="Calibri" charset="0"/>
              <a:cs typeface="Calibri" charset="0"/>
            </a:endParaRPr>
          </a:p>
          <a:p>
            <a:pPr algn="just" fontAlgn="base"/>
            <a:r>
              <a:rPr lang="fr-FR" sz="1100" b="1" dirty="0">
                <a:solidFill>
                  <a:schemeClr val="accent2">
                    <a:lumMod val="50000"/>
                  </a:schemeClr>
                </a:solidFill>
                <a:latin typeface="Calibri" charset="0"/>
                <a:ea typeface="Calibri" charset="0"/>
                <a:cs typeface="Calibri" charset="0"/>
              </a:rPr>
              <a:t>CHAR : </a:t>
            </a:r>
            <a:r>
              <a:rPr lang="fr-FR" sz="1100" dirty="0" err="1">
                <a:solidFill>
                  <a:schemeClr val="accent2">
                    <a:lumMod val="50000"/>
                  </a:schemeClr>
                </a:solidFill>
                <a:latin typeface="Calibri" charset="0"/>
                <a:ea typeface="Calibri" charset="0"/>
                <a:cs typeface="Calibri" charset="0"/>
              </a:rPr>
              <a:t>field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consists</a:t>
            </a:r>
            <a:r>
              <a:rPr lang="fr-FR" sz="1100" dirty="0">
                <a:solidFill>
                  <a:schemeClr val="accent2">
                    <a:lumMod val="50000"/>
                  </a:schemeClr>
                </a:solidFill>
                <a:latin typeface="Calibri" charset="0"/>
                <a:ea typeface="Calibri" charset="0"/>
                <a:cs typeface="Calibri" charset="0"/>
              </a:rPr>
              <a:t> of </a:t>
            </a:r>
            <a:r>
              <a:rPr lang="fr-FR" sz="1100" dirty="0" err="1">
                <a:solidFill>
                  <a:schemeClr val="accent2">
                    <a:lumMod val="50000"/>
                  </a:schemeClr>
                </a:solidFill>
                <a:latin typeface="Calibri" charset="0"/>
                <a:ea typeface="Calibri" charset="0"/>
                <a:cs typeface="Calibri" charset="0"/>
              </a:rPr>
              <a:t>characters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e.g</a:t>
            </a:r>
            <a:r>
              <a:rPr lang="fr-FR" sz="1100" dirty="0">
                <a:solidFill>
                  <a:schemeClr val="accent2">
                    <a:lumMod val="50000"/>
                  </a:schemeClr>
                </a:solidFill>
                <a:latin typeface="Calibri" charset="0"/>
                <a:ea typeface="Calibri" charset="0"/>
                <a:cs typeface="Calibri" charset="0"/>
              </a:rPr>
              <a:t>. CHAR (25) → 25 </a:t>
            </a:r>
            <a:r>
              <a:rPr lang="fr-FR" sz="1100" dirty="0" err="1">
                <a:solidFill>
                  <a:schemeClr val="accent2">
                    <a:lumMod val="50000"/>
                  </a:schemeClr>
                </a:solidFill>
                <a:latin typeface="Calibri" charset="0"/>
                <a:ea typeface="Calibri" charset="0"/>
                <a:cs typeface="Calibri" charset="0"/>
              </a:rPr>
              <a:t>character</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limit</a:t>
            </a:r>
            <a:r>
              <a:rPr lang="fr-FR" sz="1100" dirty="0">
                <a:solidFill>
                  <a:schemeClr val="accent2">
                    <a:lumMod val="50000"/>
                  </a:schemeClr>
                </a:solidFill>
                <a:latin typeface="Calibri" charset="0"/>
                <a:ea typeface="Calibri" charset="0"/>
                <a:cs typeface="Calibri" charset="0"/>
              </a:rPr>
              <a:t> </a:t>
            </a:r>
            <a:endParaRPr lang="fr-FR" sz="1100" b="1" dirty="0">
              <a:solidFill>
                <a:schemeClr val="accent2">
                  <a:lumMod val="50000"/>
                </a:schemeClr>
              </a:solidFill>
              <a:latin typeface="Calibri" charset="0"/>
              <a:ea typeface="Calibri" charset="0"/>
              <a:cs typeface="Calibri" charset="0"/>
            </a:endParaRPr>
          </a:p>
          <a:p>
            <a:pPr algn="just" fontAlgn="base"/>
            <a:r>
              <a:rPr lang="fr-FR" sz="1100" b="1" dirty="0">
                <a:solidFill>
                  <a:schemeClr val="accent2">
                    <a:lumMod val="50000"/>
                  </a:schemeClr>
                </a:solidFill>
                <a:latin typeface="Calibri" charset="0"/>
                <a:ea typeface="Calibri" charset="0"/>
                <a:cs typeface="Calibri" charset="0"/>
              </a:rPr>
              <a:t>PRIMARY KEY :</a:t>
            </a:r>
            <a:r>
              <a:rPr lang="fr-FR" sz="1100" dirty="0">
                <a:solidFill>
                  <a:schemeClr val="accent2">
                    <a:lumMod val="50000"/>
                  </a:schemeClr>
                </a:solidFill>
                <a:latin typeface="Calibri" charset="0"/>
                <a:ea typeface="Calibri" charset="0"/>
                <a:cs typeface="Calibri" charset="0"/>
              </a:rPr>
              <a:t> This </a:t>
            </a:r>
            <a:r>
              <a:rPr lang="fr-FR" sz="1100" dirty="0" err="1">
                <a:solidFill>
                  <a:schemeClr val="accent2">
                    <a:lumMod val="50000"/>
                  </a:schemeClr>
                </a:solidFill>
                <a:latin typeface="Calibri" charset="0"/>
                <a:ea typeface="Calibri" charset="0"/>
                <a:cs typeface="Calibri" charset="0"/>
              </a:rPr>
              <a:t>distinguished</a:t>
            </a:r>
            <a:r>
              <a:rPr lang="fr-FR" sz="1100" dirty="0">
                <a:solidFill>
                  <a:schemeClr val="accent2">
                    <a:lumMod val="50000"/>
                  </a:schemeClr>
                </a:solidFill>
                <a:latin typeface="Calibri" charset="0"/>
                <a:ea typeface="Calibri" charset="0"/>
                <a:cs typeface="Calibri" charset="0"/>
              </a:rPr>
              <a:t> the </a:t>
            </a:r>
            <a:r>
              <a:rPr lang="fr-FR" sz="1100" dirty="0" err="1">
                <a:solidFill>
                  <a:schemeClr val="accent2">
                    <a:lumMod val="50000"/>
                  </a:schemeClr>
                </a:solidFill>
                <a:latin typeface="Calibri" charset="0"/>
                <a:ea typeface="Calibri" charset="0"/>
                <a:cs typeface="Calibri" charset="0"/>
              </a:rPr>
              <a:t>table’s</a:t>
            </a:r>
            <a:r>
              <a:rPr lang="fr-FR" sz="1100" dirty="0">
                <a:solidFill>
                  <a:schemeClr val="accent2">
                    <a:lumMod val="50000"/>
                  </a:schemeClr>
                </a:solidFill>
                <a:latin typeface="Calibri" charset="0"/>
                <a:ea typeface="Calibri" charset="0"/>
                <a:cs typeface="Calibri" charset="0"/>
              </a:rPr>
              <a:t> key </a:t>
            </a:r>
            <a:r>
              <a:rPr lang="fr-FR" sz="1100" dirty="0" err="1">
                <a:solidFill>
                  <a:schemeClr val="accent2">
                    <a:lumMod val="50000"/>
                  </a:schemeClr>
                </a:solidFill>
                <a:latin typeface="Calibri" charset="0"/>
                <a:ea typeface="Calibri" charset="0"/>
                <a:cs typeface="Calibri" charset="0"/>
              </a:rPr>
              <a:t>field</a:t>
            </a:r>
            <a:endParaRPr lang="fr-FR" sz="1100" b="1" dirty="0">
              <a:solidFill>
                <a:schemeClr val="accent2">
                  <a:lumMod val="50000"/>
                </a:schemeClr>
              </a:solidFill>
              <a:latin typeface="Calibri" charset="0"/>
              <a:ea typeface="Calibri" charset="0"/>
              <a:cs typeface="Calibri" charset="0"/>
            </a:endParaRPr>
          </a:p>
          <a:p>
            <a:pPr algn="just" fontAlgn="base"/>
            <a:r>
              <a:rPr lang="fr-FR" sz="1100" b="1" dirty="0">
                <a:solidFill>
                  <a:schemeClr val="accent2">
                    <a:lumMod val="50000"/>
                  </a:schemeClr>
                </a:solidFill>
                <a:latin typeface="Calibri" charset="0"/>
                <a:ea typeface="Calibri" charset="0"/>
                <a:cs typeface="Calibri" charset="0"/>
              </a:rPr>
              <a:t>AUTO INCREMENT : </a:t>
            </a:r>
            <a:r>
              <a:rPr lang="fr-FR" sz="1100" b="1" dirty="0" err="1">
                <a:solidFill>
                  <a:schemeClr val="accent2">
                    <a:lumMod val="50000"/>
                  </a:schemeClr>
                </a:solidFill>
                <a:latin typeface="Calibri" charset="0"/>
                <a:ea typeface="Calibri" charset="0"/>
                <a:cs typeface="Calibri" charset="0"/>
              </a:rPr>
              <a:t>increasing</a:t>
            </a:r>
            <a:r>
              <a:rPr lang="fr-FR" sz="1100" b="1" dirty="0">
                <a:solidFill>
                  <a:schemeClr val="accent2">
                    <a:lumMod val="50000"/>
                  </a:schemeClr>
                </a:solidFill>
                <a:latin typeface="Calibri" charset="0"/>
                <a:ea typeface="Calibri" charset="0"/>
                <a:cs typeface="Calibri" charset="0"/>
              </a:rPr>
              <a:t> </a:t>
            </a:r>
            <a:r>
              <a:rPr lang="fr-FR" sz="1100" b="1" dirty="0" err="1">
                <a:solidFill>
                  <a:schemeClr val="accent2">
                    <a:lumMod val="50000"/>
                  </a:schemeClr>
                </a:solidFill>
                <a:latin typeface="Calibri" charset="0"/>
                <a:ea typeface="Calibri" charset="0"/>
                <a:cs typeface="Calibri" charset="0"/>
              </a:rPr>
              <a:t>numbers</a:t>
            </a:r>
            <a:r>
              <a:rPr lang="fr-FR" sz="1100" b="1" dirty="0">
                <a:solidFill>
                  <a:schemeClr val="accent2">
                    <a:lumMod val="50000"/>
                  </a:schemeClr>
                </a:solidFill>
                <a:latin typeface="Calibri" charset="0"/>
                <a:ea typeface="Calibri" charset="0"/>
                <a:cs typeface="Calibri" charset="0"/>
              </a:rPr>
              <a:t> </a:t>
            </a:r>
          </a:p>
          <a:p>
            <a:pPr algn="just"/>
            <a:r>
              <a:rPr lang="fr-FR" sz="1100" dirty="0">
                <a:solidFill>
                  <a:schemeClr val="accent2">
                    <a:lumMod val="50000"/>
                  </a:schemeClr>
                </a:solidFill>
                <a:latin typeface="Calibri" charset="0"/>
                <a:ea typeface="Calibri" charset="0"/>
                <a:cs typeface="Calibri" charset="0"/>
              </a:rPr>
              <a:t/>
            </a:r>
            <a:br>
              <a:rPr lang="fr-FR" sz="1100" dirty="0">
                <a:solidFill>
                  <a:schemeClr val="accent2">
                    <a:lumMod val="50000"/>
                  </a:schemeClr>
                </a:solidFill>
                <a:latin typeface="Calibri" charset="0"/>
                <a:ea typeface="Calibri" charset="0"/>
                <a:cs typeface="Calibri" charset="0"/>
              </a:rPr>
            </a:br>
            <a:r>
              <a:rPr lang="fr-FR" sz="1100" dirty="0">
                <a:solidFill>
                  <a:schemeClr val="accent2">
                    <a:lumMod val="50000"/>
                  </a:schemeClr>
                </a:solidFill>
                <a:latin typeface="Calibri" charset="0"/>
                <a:ea typeface="Calibri" charset="0"/>
                <a:cs typeface="Calibri" charset="0"/>
              </a:rPr>
              <a:t/>
            </a:r>
            <a:br>
              <a:rPr lang="fr-FR" sz="1100" dirty="0">
                <a:solidFill>
                  <a:schemeClr val="accent2">
                    <a:lumMod val="50000"/>
                  </a:schemeClr>
                </a:solidFill>
                <a:latin typeface="Calibri" charset="0"/>
                <a:ea typeface="Calibri" charset="0"/>
                <a:cs typeface="Calibri" charset="0"/>
              </a:rPr>
            </a:br>
            <a:r>
              <a:rPr lang="fr-FR" sz="1100" dirty="0" err="1">
                <a:solidFill>
                  <a:schemeClr val="accent2">
                    <a:lumMod val="50000"/>
                  </a:schemeClr>
                </a:solidFill>
                <a:latin typeface="Calibri" charset="0"/>
                <a:ea typeface="Calibri" charset="0"/>
                <a:cs typeface="Calibri" charset="0"/>
              </a:rPr>
              <a:t>We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will</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then</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be</a:t>
            </a:r>
            <a:r>
              <a:rPr lang="fr-FR" sz="1100" dirty="0">
                <a:solidFill>
                  <a:schemeClr val="accent2">
                    <a:lumMod val="50000"/>
                  </a:schemeClr>
                </a:solidFill>
                <a:latin typeface="Calibri" charset="0"/>
                <a:ea typeface="Calibri" charset="0"/>
                <a:cs typeface="Calibri" charset="0"/>
              </a:rPr>
              <a:t> able to </a:t>
            </a:r>
            <a:r>
              <a:rPr lang="fr-FR" sz="1100" dirty="0" err="1">
                <a:solidFill>
                  <a:schemeClr val="accent2">
                    <a:lumMod val="50000"/>
                  </a:schemeClr>
                </a:solidFill>
                <a:latin typeface="Calibri" charset="0"/>
                <a:ea typeface="Calibri" charset="0"/>
                <a:cs typeface="Calibri" charset="0"/>
              </a:rPr>
              <a:t>extract</a:t>
            </a:r>
            <a:r>
              <a:rPr lang="fr-FR" sz="1100" dirty="0">
                <a:solidFill>
                  <a:schemeClr val="accent2">
                    <a:lumMod val="50000"/>
                  </a:schemeClr>
                </a:solidFill>
                <a:latin typeface="Calibri" charset="0"/>
                <a:ea typeface="Calibri" charset="0"/>
                <a:cs typeface="Calibri" charset="0"/>
              </a:rPr>
              <a:t> important data </a:t>
            </a:r>
            <a:r>
              <a:rPr lang="fr-FR" sz="1100" dirty="0" err="1">
                <a:solidFill>
                  <a:schemeClr val="accent2">
                    <a:lumMod val="50000"/>
                  </a:schemeClr>
                </a:solidFill>
                <a:latin typeface="Calibri" charset="0"/>
                <a:ea typeface="Calibri" charset="0"/>
                <a:cs typeface="Calibri" charset="0"/>
              </a:rPr>
              <a:t>from</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these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fields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such</a:t>
            </a:r>
            <a:r>
              <a:rPr lang="fr-FR" sz="1100" dirty="0">
                <a:solidFill>
                  <a:schemeClr val="accent2">
                    <a:lumMod val="50000"/>
                  </a:schemeClr>
                </a:solidFill>
                <a:latin typeface="Calibri" charset="0"/>
                <a:ea typeface="Calibri" charset="0"/>
                <a:cs typeface="Calibri" charset="0"/>
              </a:rPr>
              <a:t> as the </a:t>
            </a:r>
            <a:r>
              <a:rPr lang="fr-FR" sz="1100" i="1" dirty="0">
                <a:solidFill>
                  <a:schemeClr val="accent2">
                    <a:lumMod val="50000"/>
                  </a:schemeClr>
                </a:solidFill>
                <a:latin typeface="Calibri" charset="0"/>
                <a:ea typeface="Calibri" charset="0"/>
                <a:cs typeface="Calibri" charset="0"/>
              </a:rPr>
              <a:t>estimated </a:t>
            </a:r>
            <a:r>
              <a:rPr lang="fr-FR" sz="1100" i="1" dirty="0" err="1">
                <a:solidFill>
                  <a:schemeClr val="accent2">
                    <a:lumMod val="50000"/>
                  </a:schemeClr>
                </a:solidFill>
                <a:latin typeface="Calibri" charset="0"/>
                <a:ea typeface="Calibri" charset="0"/>
                <a:cs typeface="Calibri" charset="0"/>
              </a:rPr>
              <a:t>gross</a:t>
            </a:r>
            <a:r>
              <a:rPr lang="fr-FR" sz="1100" i="1" dirty="0">
                <a:solidFill>
                  <a:schemeClr val="accent2">
                    <a:lumMod val="50000"/>
                  </a:schemeClr>
                </a:solidFill>
                <a:latin typeface="Calibri" charset="0"/>
                <a:ea typeface="Calibri" charset="0"/>
                <a:cs typeface="Calibri" charset="0"/>
              </a:rPr>
              <a:t> mass </a:t>
            </a:r>
            <a:r>
              <a:rPr lang="fr-FR" sz="1100" i="1" dirty="0" err="1">
                <a:solidFill>
                  <a:schemeClr val="accent2">
                    <a:lumMod val="50000"/>
                  </a:schemeClr>
                </a:solidFill>
                <a:latin typeface="Calibri" charset="0"/>
                <a:ea typeface="Calibri" charset="0"/>
                <a:cs typeface="Calibri" charset="0"/>
              </a:rPr>
              <a:t>recycled</a:t>
            </a:r>
            <a:r>
              <a:rPr lang="fr-FR" sz="1100" i="1" dirty="0">
                <a:solidFill>
                  <a:schemeClr val="accent2">
                    <a:lumMod val="50000"/>
                  </a:schemeClr>
                </a:solidFill>
                <a:latin typeface="Calibri" charset="0"/>
                <a:ea typeface="Calibri" charset="0"/>
                <a:cs typeface="Calibri" charset="0"/>
              </a:rPr>
              <a:t> per </a:t>
            </a:r>
            <a:r>
              <a:rPr lang="fr-FR" sz="1100" i="1" dirty="0" err="1">
                <a:solidFill>
                  <a:schemeClr val="accent2">
                    <a:lumMod val="50000"/>
                  </a:schemeClr>
                </a:solidFill>
                <a:latin typeface="Calibri" charset="0"/>
                <a:ea typeface="Calibri" charset="0"/>
                <a:cs typeface="Calibri" charset="0"/>
              </a:rPr>
              <a:t>household</a:t>
            </a:r>
            <a:r>
              <a:rPr lang="fr-FR" sz="1100" dirty="0">
                <a:solidFill>
                  <a:schemeClr val="accent2">
                    <a:lumMod val="50000"/>
                  </a:schemeClr>
                </a:solidFill>
                <a:latin typeface="Calibri" charset="0"/>
                <a:ea typeface="Calibri" charset="0"/>
                <a:cs typeface="Calibri" charset="0"/>
              </a:rPr>
              <a:t> over certain time </a:t>
            </a:r>
            <a:r>
              <a:rPr lang="fr-FR" sz="1100" dirty="0" err="1">
                <a:solidFill>
                  <a:schemeClr val="accent2">
                    <a:lumMod val="50000"/>
                  </a:schemeClr>
                </a:solidFill>
                <a:latin typeface="Calibri" charset="0"/>
                <a:ea typeface="Calibri" charset="0"/>
                <a:cs typeface="Calibri" charset="0"/>
              </a:rPr>
              <a:t>periods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household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member</a:t>
            </a:r>
            <a:r>
              <a:rPr lang="fr-FR" sz="1100" dirty="0">
                <a:solidFill>
                  <a:schemeClr val="accent2">
                    <a:lumMod val="50000"/>
                  </a:schemeClr>
                </a:solidFill>
                <a:latin typeface="Calibri" charset="0"/>
                <a:ea typeface="Calibri" charset="0"/>
                <a:cs typeface="Calibri" charset="0"/>
              </a:rPr>
              <a:t> participation (</a:t>
            </a:r>
            <a:r>
              <a:rPr lang="fr-FR" sz="1100" dirty="0" err="1">
                <a:solidFill>
                  <a:schemeClr val="accent2">
                    <a:lumMod val="50000"/>
                  </a:schemeClr>
                </a:solidFill>
                <a:latin typeface="Calibri" charset="0"/>
                <a:ea typeface="Calibri" charset="0"/>
                <a:cs typeface="Calibri" charset="0"/>
              </a:rPr>
              <a:t>e.g</a:t>
            </a:r>
            <a:r>
              <a:rPr lang="fr-FR" sz="1100" dirty="0">
                <a:solidFill>
                  <a:schemeClr val="accent2">
                    <a:lumMod val="50000"/>
                  </a:schemeClr>
                </a:solidFill>
                <a:latin typeface="Calibri" charset="0"/>
                <a:ea typeface="Calibri" charset="0"/>
                <a:cs typeface="Calibri" charset="0"/>
              </a:rPr>
              <a:t>. best-</a:t>
            </a:r>
            <a:r>
              <a:rPr lang="fr-FR" sz="1100" dirty="0" err="1">
                <a:solidFill>
                  <a:schemeClr val="accent2">
                    <a:lumMod val="50000"/>
                  </a:schemeClr>
                </a:solidFill>
                <a:latin typeface="Calibri" charset="0"/>
                <a:ea typeface="Calibri" charset="0"/>
                <a:cs typeface="Calibri" charset="0"/>
              </a:rPr>
              <a:t>performing</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recyclers</a:t>
            </a:r>
            <a:r>
              <a:rPr lang="fr-FR" sz="1100" dirty="0">
                <a:solidFill>
                  <a:schemeClr val="accent2">
                    <a:lumMod val="50000"/>
                  </a:schemeClr>
                </a:solidFill>
                <a:latin typeface="Calibri" charset="0"/>
                <a:ea typeface="Calibri" charset="0"/>
                <a:cs typeface="Calibri" charset="0"/>
              </a:rPr>
              <a:t>, </a:t>
            </a:r>
            <a:r>
              <a:rPr lang="fr-FR" sz="1100" i="1" dirty="0" err="1">
                <a:solidFill>
                  <a:schemeClr val="accent2">
                    <a:lumMod val="50000"/>
                  </a:schemeClr>
                </a:solidFill>
                <a:latin typeface="Calibri" charset="0"/>
                <a:ea typeface="Calibri" charset="0"/>
                <a:cs typeface="Calibri" charset="0"/>
              </a:rPr>
              <a:t>number</a:t>
            </a:r>
            <a:r>
              <a:rPr lang="fr-FR" sz="1100" i="1" dirty="0">
                <a:solidFill>
                  <a:schemeClr val="accent2">
                    <a:lumMod val="50000"/>
                  </a:schemeClr>
                </a:solidFill>
                <a:latin typeface="Calibri" charset="0"/>
                <a:ea typeface="Calibri" charset="0"/>
                <a:cs typeface="Calibri" charset="0"/>
              </a:rPr>
              <a:t> of new </a:t>
            </a:r>
            <a:r>
              <a:rPr lang="fr-FR" sz="1100" i="1" dirty="0" err="1">
                <a:solidFill>
                  <a:schemeClr val="accent2">
                    <a:lumMod val="50000"/>
                  </a:schemeClr>
                </a:solidFill>
                <a:latin typeface="Calibri" charset="0"/>
                <a:ea typeface="Calibri" charset="0"/>
                <a:cs typeface="Calibri" charset="0"/>
              </a:rPr>
              <a:t>products</a:t>
            </a:r>
            <a:r>
              <a:rPr lang="fr-FR" sz="1100" i="1" dirty="0">
                <a:solidFill>
                  <a:schemeClr val="accent2">
                    <a:lumMod val="50000"/>
                  </a:schemeClr>
                </a:solidFill>
                <a:latin typeface="Calibri" charset="0"/>
                <a:ea typeface="Calibri" charset="0"/>
                <a:cs typeface="Calibri" charset="0"/>
              </a:rPr>
              <a:t> </a:t>
            </a:r>
            <a:r>
              <a:rPr lang="fr-FR" sz="1100" i="1" dirty="0" err="1">
                <a:solidFill>
                  <a:schemeClr val="accent2">
                    <a:lumMod val="50000"/>
                  </a:schemeClr>
                </a:solidFill>
                <a:latin typeface="Calibri" charset="0"/>
                <a:ea typeface="Calibri" charset="0"/>
                <a:cs typeface="Calibri" charset="0"/>
              </a:rPr>
              <a:t>submitted</a:t>
            </a:r>
            <a:r>
              <a:rPr lang="fr-FR" sz="1100" dirty="0">
                <a:solidFill>
                  <a:schemeClr val="accent2">
                    <a:lumMod val="50000"/>
                  </a:schemeClr>
                </a:solidFill>
                <a:latin typeface="Calibri" charset="0"/>
                <a:ea typeface="Calibri" charset="0"/>
                <a:cs typeface="Calibri" charset="0"/>
              </a:rPr>
              <a:t> (and </a:t>
            </a:r>
            <a:r>
              <a:rPr lang="fr-FR" sz="1100" dirty="0" err="1">
                <a:solidFill>
                  <a:schemeClr val="accent2">
                    <a:lumMod val="50000"/>
                  </a:schemeClr>
                </a:solidFill>
                <a:latin typeface="Calibri" charset="0"/>
                <a:ea typeface="Calibri" charset="0"/>
                <a:cs typeface="Calibri" charset="0"/>
              </a:rPr>
              <a:t>accepted</a:t>
            </a:r>
            <a:r>
              <a:rPr lang="fr-FR" sz="1100" dirty="0">
                <a:solidFill>
                  <a:schemeClr val="accent2">
                    <a:lumMod val="50000"/>
                  </a:schemeClr>
                </a:solidFill>
                <a:latin typeface="Calibri" charset="0"/>
                <a:ea typeface="Calibri" charset="0"/>
                <a:cs typeface="Calibri" charset="0"/>
              </a:rPr>
              <a:t>) to </a:t>
            </a:r>
            <a:r>
              <a:rPr lang="fr-FR" sz="1100" dirty="0" err="1">
                <a:solidFill>
                  <a:schemeClr val="accent2">
                    <a:lumMod val="50000"/>
                  </a:schemeClr>
                </a:solidFill>
                <a:latin typeface="Calibri" charset="0"/>
                <a:ea typeface="Calibri" charset="0"/>
                <a:cs typeface="Calibri" charset="0"/>
              </a:rPr>
              <a:t>database</a:t>
            </a:r>
            <a:r>
              <a:rPr lang="fr-FR" sz="1100" dirty="0">
                <a:solidFill>
                  <a:schemeClr val="accent2">
                    <a:lumMod val="50000"/>
                  </a:schemeClr>
                </a:solidFill>
                <a:latin typeface="Calibri" charset="0"/>
                <a:ea typeface="Calibri" charset="0"/>
                <a:cs typeface="Calibri" charset="0"/>
              </a:rPr>
              <a:t>. The bin stock </a:t>
            </a:r>
            <a:r>
              <a:rPr lang="fr-FR" sz="1100" dirty="0" err="1">
                <a:solidFill>
                  <a:schemeClr val="accent2">
                    <a:lumMod val="50000"/>
                  </a:schemeClr>
                </a:solidFill>
                <a:latin typeface="Calibri" charset="0"/>
                <a:ea typeface="Calibri" charset="0"/>
                <a:cs typeface="Calibri" charset="0"/>
              </a:rPr>
              <a:t>field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will</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keep</a:t>
            </a:r>
            <a:r>
              <a:rPr lang="fr-FR" sz="1100" dirty="0">
                <a:solidFill>
                  <a:schemeClr val="accent2">
                    <a:lumMod val="50000"/>
                  </a:schemeClr>
                </a:solidFill>
                <a:latin typeface="Calibri" charset="0"/>
                <a:ea typeface="Calibri" charset="0"/>
                <a:cs typeface="Calibri" charset="0"/>
              </a:rPr>
              <a:t> an </a:t>
            </a:r>
            <a:r>
              <a:rPr lang="fr-FR" sz="1100" dirty="0" err="1">
                <a:solidFill>
                  <a:schemeClr val="accent2">
                    <a:lumMod val="50000"/>
                  </a:schemeClr>
                </a:solidFill>
                <a:latin typeface="Calibri" charset="0"/>
                <a:ea typeface="Calibri" charset="0"/>
                <a:cs typeface="Calibri" charset="0"/>
              </a:rPr>
              <a:t>inventory</a:t>
            </a:r>
            <a:r>
              <a:rPr lang="fr-FR" sz="1100" dirty="0">
                <a:solidFill>
                  <a:schemeClr val="accent2">
                    <a:lumMod val="50000"/>
                  </a:schemeClr>
                </a:solidFill>
                <a:latin typeface="Calibri" charset="0"/>
                <a:ea typeface="Calibri" charset="0"/>
                <a:cs typeface="Calibri" charset="0"/>
              </a:rPr>
              <a:t> of the </a:t>
            </a:r>
            <a:r>
              <a:rPr lang="fr-FR" sz="1100" dirty="0" err="1">
                <a:solidFill>
                  <a:schemeClr val="accent2">
                    <a:lumMod val="50000"/>
                  </a:schemeClr>
                </a:solidFill>
                <a:latin typeface="Calibri" charset="0"/>
                <a:ea typeface="Calibri" charset="0"/>
                <a:cs typeface="Calibri" charset="0"/>
              </a:rPr>
              <a:t>household’s</a:t>
            </a:r>
            <a:r>
              <a:rPr lang="fr-FR" sz="1100" dirty="0">
                <a:solidFill>
                  <a:schemeClr val="accent2">
                    <a:lumMod val="50000"/>
                  </a:schemeClr>
                </a:solidFill>
                <a:latin typeface="Calibri" charset="0"/>
                <a:ea typeface="Calibri" charset="0"/>
                <a:cs typeface="Calibri" charset="0"/>
              </a:rPr>
              <a:t> recyclable </a:t>
            </a:r>
            <a:r>
              <a:rPr lang="fr-FR" sz="1100" dirty="0" err="1">
                <a:solidFill>
                  <a:schemeClr val="accent2">
                    <a:lumMod val="50000"/>
                  </a:schemeClr>
                </a:solidFill>
                <a:latin typeface="Calibri" charset="0"/>
                <a:ea typeface="Calibri" charset="0"/>
                <a:cs typeface="Calibri" charset="0"/>
              </a:rPr>
              <a:t>waste</a:t>
            </a:r>
            <a:r>
              <a:rPr lang="fr-FR" sz="1100" dirty="0">
                <a:solidFill>
                  <a:schemeClr val="accent2">
                    <a:lumMod val="50000"/>
                  </a:schemeClr>
                </a:solidFill>
                <a:latin typeface="Calibri" charset="0"/>
                <a:ea typeface="Calibri" charset="0"/>
                <a:cs typeface="Calibri" charset="0"/>
              </a:rPr>
              <a:t> bag stock, and </a:t>
            </a:r>
            <a:r>
              <a:rPr lang="fr-FR" sz="1100" dirty="0" err="1">
                <a:solidFill>
                  <a:schemeClr val="accent2">
                    <a:lumMod val="50000"/>
                  </a:schemeClr>
                </a:solidFill>
                <a:latin typeface="Calibri" charset="0"/>
                <a:ea typeface="Calibri" charset="0"/>
                <a:cs typeface="Calibri" charset="0"/>
              </a:rPr>
              <a:t>will</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alert</a:t>
            </a:r>
            <a:r>
              <a:rPr lang="fr-FR" sz="1100" dirty="0">
                <a:solidFill>
                  <a:schemeClr val="accent2">
                    <a:lumMod val="50000"/>
                  </a:schemeClr>
                </a:solidFill>
                <a:latin typeface="Calibri" charset="0"/>
                <a:ea typeface="Calibri" charset="0"/>
                <a:cs typeface="Calibri" charset="0"/>
              </a:rPr>
              <a:t> all </a:t>
            </a:r>
            <a:r>
              <a:rPr lang="fr-FR" sz="1100" dirty="0" err="1">
                <a:solidFill>
                  <a:schemeClr val="accent2">
                    <a:lumMod val="50000"/>
                  </a:schemeClr>
                </a:solidFill>
                <a:latin typeface="Calibri" charset="0"/>
                <a:ea typeface="Calibri" charset="0"/>
                <a:cs typeface="Calibri" charset="0"/>
              </a:rPr>
              <a:t>users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when</a:t>
            </a:r>
            <a:r>
              <a:rPr lang="fr-FR" sz="1100" dirty="0">
                <a:solidFill>
                  <a:schemeClr val="accent2">
                    <a:lumMod val="50000"/>
                  </a:schemeClr>
                </a:solidFill>
                <a:latin typeface="Calibri" charset="0"/>
                <a:ea typeface="Calibri" charset="0"/>
                <a:cs typeface="Calibri" charset="0"/>
              </a:rPr>
              <a:t> it </a:t>
            </a:r>
            <a:r>
              <a:rPr lang="fr-FR" sz="1100" dirty="0" err="1">
                <a:solidFill>
                  <a:schemeClr val="accent2">
                    <a:lumMod val="50000"/>
                  </a:schemeClr>
                </a:solidFill>
                <a:latin typeface="Calibri" charset="0"/>
                <a:ea typeface="Calibri" charset="0"/>
                <a:cs typeface="Calibri" charset="0"/>
              </a:rPr>
              <a:t>will</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convenient</a:t>
            </a:r>
            <a:r>
              <a:rPr lang="fr-FR" sz="1100" dirty="0">
                <a:solidFill>
                  <a:schemeClr val="accent2">
                    <a:lumMod val="50000"/>
                  </a:schemeClr>
                </a:solidFill>
                <a:latin typeface="Calibri" charset="0"/>
                <a:ea typeface="Calibri" charset="0"/>
                <a:cs typeface="Calibri" charset="0"/>
              </a:rPr>
              <a:t> to </a:t>
            </a:r>
            <a:r>
              <a:rPr lang="fr-FR" sz="1100" dirty="0" err="1">
                <a:solidFill>
                  <a:schemeClr val="accent2">
                    <a:lumMod val="50000"/>
                  </a:schemeClr>
                </a:solidFill>
                <a:latin typeface="Calibri" charset="0"/>
                <a:ea typeface="Calibri" charset="0"/>
                <a:cs typeface="Calibri" charset="0"/>
              </a:rPr>
              <a:t>order</a:t>
            </a:r>
            <a:r>
              <a:rPr lang="fr-FR" sz="1100" dirty="0">
                <a:solidFill>
                  <a:schemeClr val="accent2">
                    <a:lumMod val="50000"/>
                  </a:schemeClr>
                </a:solidFill>
                <a:latin typeface="Calibri" charset="0"/>
                <a:ea typeface="Calibri" charset="0"/>
                <a:cs typeface="Calibri" charset="0"/>
              </a:rPr>
              <a:t> new recyclable </a:t>
            </a:r>
            <a:r>
              <a:rPr lang="fr-FR" sz="1100" dirty="0" err="1">
                <a:solidFill>
                  <a:schemeClr val="accent2">
                    <a:lumMod val="50000"/>
                  </a:schemeClr>
                </a:solidFill>
                <a:latin typeface="Calibri" charset="0"/>
                <a:ea typeface="Calibri" charset="0"/>
                <a:cs typeface="Calibri" charset="0"/>
              </a:rPr>
              <a:t>bags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barcoded</a:t>
            </a:r>
            <a:r>
              <a:rPr lang="fr-FR" sz="1100" dirty="0">
                <a:solidFill>
                  <a:schemeClr val="accent2">
                    <a:lumMod val="50000"/>
                  </a:schemeClr>
                </a:solidFill>
                <a:latin typeface="Calibri" charset="0"/>
                <a:ea typeface="Calibri" charset="0"/>
                <a:cs typeface="Calibri" charset="0"/>
              </a:rPr>
              <a:t> to </a:t>
            </a:r>
            <a:r>
              <a:rPr lang="fr-FR" sz="1100" dirty="0" err="1">
                <a:solidFill>
                  <a:schemeClr val="accent2">
                    <a:lumMod val="50000"/>
                  </a:schemeClr>
                </a:solidFill>
                <a:latin typeface="Calibri" charset="0"/>
                <a:ea typeface="Calibri" charset="0"/>
                <a:cs typeface="Calibri" charset="0"/>
              </a:rPr>
              <a:t>household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account</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can</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also</a:t>
            </a:r>
            <a:r>
              <a:rPr lang="fr-FR" sz="1100" dirty="0">
                <a:solidFill>
                  <a:schemeClr val="accent2">
                    <a:lumMod val="50000"/>
                  </a:schemeClr>
                </a:solidFill>
                <a:latin typeface="Calibri" charset="0"/>
                <a:ea typeface="Calibri" charset="0"/>
                <a:cs typeface="Calibri" charset="0"/>
              </a:rPr>
              <a:t> use </a:t>
            </a:r>
            <a:r>
              <a:rPr lang="fr-FR" sz="1100" dirty="0" err="1">
                <a:solidFill>
                  <a:schemeClr val="accent2">
                    <a:lumMod val="50000"/>
                  </a:schemeClr>
                </a:solidFill>
                <a:latin typeface="Calibri" charset="0"/>
                <a:ea typeface="Calibri" charset="0"/>
                <a:cs typeface="Calibri" charset="0"/>
              </a:rPr>
              <a:t>this</a:t>
            </a:r>
            <a:r>
              <a:rPr lang="fr-FR" sz="1100" dirty="0">
                <a:solidFill>
                  <a:schemeClr val="accent2">
                    <a:lumMod val="50000"/>
                  </a:schemeClr>
                </a:solidFill>
                <a:latin typeface="Calibri" charset="0"/>
                <a:ea typeface="Calibri" charset="0"/>
                <a:cs typeface="Calibri" charset="0"/>
              </a:rPr>
              <a:t> information to help </a:t>
            </a:r>
            <a:r>
              <a:rPr lang="fr-FR" sz="1100" dirty="0" err="1">
                <a:solidFill>
                  <a:schemeClr val="accent2">
                    <a:lumMod val="50000"/>
                  </a:schemeClr>
                </a:solidFill>
                <a:latin typeface="Calibri" charset="0"/>
                <a:ea typeface="Calibri" charset="0"/>
                <a:cs typeface="Calibri" charset="0"/>
              </a:rPr>
              <a:t>estimate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orders</a:t>
            </a:r>
            <a:r>
              <a:rPr lang="fr-FR" sz="1100" dirty="0">
                <a:solidFill>
                  <a:schemeClr val="accent2">
                    <a:lumMod val="50000"/>
                  </a:schemeClr>
                </a:solidFill>
                <a:latin typeface="Calibri" charset="0"/>
                <a:ea typeface="Calibri" charset="0"/>
                <a:cs typeface="Calibri" charset="0"/>
              </a:rPr>
              <a:t> for </a:t>
            </a:r>
            <a:r>
              <a:rPr lang="fr-FR" sz="1100" dirty="0" err="1">
                <a:solidFill>
                  <a:schemeClr val="accent2">
                    <a:lumMod val="50000"/>
                  </a:schemeClr>
                </a:solidFill>
                <a:latin typeface="Calibri" charset="0"/>
                <a:ea typeface="Calibri" charset="0"/>
                <a:cs typeface="Calibri" charset="0"/>
              </a:rPr>
              <a:t>specific</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events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e.g</a:t>
            </a:r>
            <a:r>
              <a:rPr lang="fr-FR" sz="1100" dirty="0">
                <a:solidFill>
                  <a:schemeClr val="accent2">
                    <a:lumMod val="50000"/>
                  </a:schemeClr>
                </a:solidFill>
                <a:latin typeface="Calibri" charset="0"/>
                <a:ea typeface="Calibri" charset="0"/>
                <a:cs typeface="Calibri" charset="0"/>
              </a:rPr>
              <a:t>. parties; garage-clean out etc.</a:t>
            </a:r>
          </a:p>
        </p:txBody>
      </p:sp>
      <p:cxnSp>
        <p:nvCxnSpPr>
          <p:cNvPr id="7" name="Connecteur droit 6"/>
          <p:cNvCxnSpPr/>
          <p:nvPr/>
        </p:nvCxnSpPr>
        <p:spPr>
          <a:xfrm>
            <a:off x="4205166" y="1794294"/>
            <a:ext cx="51192" cy="4939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8460958" y="1676872"/>
            <a:ext cx="51192" cy="49398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8707872" y="1689836"/>
            <a:ext cx="3184985" cy="4262705"/>
          </a:xfrm>
          <a:prstGeom prst="rect">
            <a:avLst/>
          </a:prstGeom>
          <a:noFill/>
        </p:spPr>
        <p:txBody>
          <a:bodyPr wrap="square" rtlCol="0">
            <a:spAutoFit/>
          </a:bodyPr>
          <a:lstStyle/>
          <a:p>
            <a:pPr algn="just"/>
            <a:r>
              <a:rPr lang="fr-FR" sz="1100" dirty="0" err="1">
                <a:solidFill>
                  <a:schemeClr val="accent2">
                    <a:lumMod val="50000"/>
                  </a:schemeClr>
                </a:solidFill>
                <a:latin typeface="Calibri" charset="0"/>
                <a:ea typeface="Calibri" charset="0"/>
                <a:cs typeface="Calibri" charset="0"/>
              </a:rPr>
              <a:t>Thereafter</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will</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proceed</a:t>
            </a:r>
            <a:r>
              <a:rPr lang="fr-FR" sz="1100" dirty="0">
                <a:solidFill>
                  <a:schemeClr val="accent2">
                    <a:lumMod val="50000"/>
                  </a:schemeClr>
                </a:solidFill>
                <a:latin typeface="Calibri" charset="0"/>
                <a:ea typeface="Calibri" charset="0"/>
                <a:cs typeface="Calibri" charset="0"/>
              </a:rPr>
              <a:t> to the second </a:t>
            </a:r>
            <a:r>
              <a:rPr lang="fr-FR" sz="1100" dirty="0" err="1">
                <a:solidFill>
                  <a:schemeClr val="accent2">
                    <a:lumMod val="50000"/>
                  </a:schemeClr>
                </a:solidFill>
                <a:latin typeface="Calibri" charset="0"/>
                <a:ea typeface="Calibri" charset="0"/>
                <a:cs typeface="Calibri" charset="0"/>
              </a:rPr>
              <a:t>pillar</a:t>
            </a:r>
            <a:r>
              <a:rPr lang="fr-FR" sz="1100" dirty="0">
                <a:solidFill>
                  <a:schemeClr val="accent2">
                    <a:lumMod val="50000"/>
                  </a:schemeClr>
                </a:solidFill>
                <a:latin typeface="Calibri" charset="0"/>
                <a:ea typeface="Calibri" charset="0"/>
                <a:cs typeface="Calibri" charset="0"/>
              </a:rPr>
              <a:t> of the </a:t>
            </a:r>
            <a:r>
              <a:rPr lang="fr-FR" sz="1100" dirty="0" err="1">
                <a:solidFill>
                  <a:schemeClr val="accent2">
                    <a:lumMod val="50000"/>
                  </a:schemeClr>
                </a:solidFill>
                <a:latin typeface="Calibri" charset="0"/>
                <a:ea typeface="Calibri" charset="0"/>
                <a:cs typeface="Calibri" charset="0"/>
              </a:rPr>
              <a:t>database</a:t>
            </a:r>
            <a:r>
              <a:rPr lang="fr-FR" sz="1100" dirty="0">
                <a:solidFill>
                  <a:schemeClr val="accent2">
                    <a:lumMod val="50000"/>
                  </a:schemeClr>
                </a:solidFill>
                <a:latin typeface="Calibri" charset="0"/>
                <a:ea typeface="Calibri" charset="0"/>
                <a:cs typeface="Calibri" charset="0"/>
              </a:rPr>
              <a:t> - the </a:t>
            </a:r>
            <a:r>
              <a:rPr lang="fr-FR" sz="1100" dirty="0" err="1">
                <a:solidFill>
                  <a:schemeClr val="accent2">
                    <a:lumMod val="50000"/>
                  </a:schemeClr>
                </a:solidFill>
                <a:latin typeface="Calibri" charset="0"/>
                <a:ea typeface="Calibri" charset="0"/>
                <a:cs typeface="Calibri" charset="0"/>
              </a:rPr>
              <a:t>potentially</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infinite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field</a:t>
            </a:r>
            <a:r>
              <a:rPr lang="fr-FR" sz="1100" dirty="0">
                <a:solidFill>
                  <a:schemeClr val="accent2">
                    <a:lumMod val="50000"/>
                  </a:schemeClr>
                </a:solidFill>
                <a:latin typeface="Calibri" charset="0"/>
                <a:ea typeface="Calibri" charset="0"/>
                <a:cs typeface="Calibri" charset="0"/>
              </a:rPr>
              <a:t> that </a:t>
            </a:r>
            <a:r>
              <a:rPr lang="fr-FR" sz="1100" dirty="0" err="1">
                <a:solidFill>
                  <a:schemeClr val="accent2">
                    <a:lumMod val="50000"/>
                  </a:schemeClr>
                </a:solidFill>
                <a:latin typeface="Calibri" charset="0"/>
                <a:ea typeface="Calibri" charset="0"/>
                <a:cs typeface="Calibri" charset="0"/>
              </a:rPr>
              <a:t>houses</a:t>
            </a:r>
            <a:r>
              <a:rPr lang="fr-FR" sz="1100" dirty="0">
                <a:solidFill>
                  <a:schemeClr val="accent2">
                    <a:lumMod val="50000"/>
                  </a:schemeClr>
                </a:solidFill>
                <a:latin typeface="Calibri" charset="0"/>
                <a:ea typeface="Calibri" charset="0"/>
                <a:cs typeface="Calibri" charset="0"/>
              </a:rPr>
              <a:t> the information on the </a:t>
            </a:r>
            <a:r>
              <a:rPr lang="fr-FR" sz="1100" dirty="0" err="1">
                <a:solidFill>
                  <a:schemeClr val="accent2">
                    <a:lumMod val="50000"/>
                  </a:schemeClr>
                </a:solidFill>
                <a:latin typeface="Calibri" charset="0"/>
                <a:ea typeface="Calibri" charset="0"/>
                <a:cs typeface="Calibri" charset="0"/>
              </a:rPr>
              <a:t>actual</a:t>
            </a:r>
            <a:r>
              <a:rPr lang="fr-FR" sz="1100" dirty="0">
                <a:solidFill>
                  <a:schemeClr val="accent2">
                    <a:lumMod val="50000"/>
                  </a:schemeClr>
                </a:solidFill>
                <a:latin typeface="Calibri" charset="0"/>
                <a:ea typeface="Calibri" charset="0"/>
                <a:cs typeface="Calibri" charset="0"/>
              </a:rPr>
              <a:t> recyclable </a:t>
            </a:r>
            <a:r>
              <a:rPr lang="fr-FR" sz="1100" dirty="0" err="1">
                <a:solidFill>
                  <a:schemeClr val="accent2">
                    <a:lumMod val="50000"/>
                  </a:schemeClr>
                </a:solidFill>
                <a:latin typeface="Calibri" charset="0"/>
                <a:ea typeface="Calibri" charset="0"/>
                <a:cs typeface="Calibri" charset="0"/>
              </a:rPr>
              <a:t>products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We</a:t>
            </a:r>
            <a:r>
              <a:rPr lang="fr-FR" sz="1100" dirty="0">
                <a:solidFill>
                  <a:schemeClr val="accent2">
                    <a:lumMod val="50000"/>
                  </a:schemeClr>
                </a:solidFill>
                <a:latin typeface="Calibri" charset="0"/>
                <a:ea typeface="Calibri" charset="0"/>
                <a:cs typeface="Calibri" charset="0"/>
              </a:rPr>
              <a:t> must note that it is </a:t>
            </a:r>
            <a:r>
              <a:rPr lang="fr-FR" sz="1100" dirty="0" err="1">
                <a:solidFill>
                  <a:schemeClr val="accent2">
                    <a:lumMod val="50000"/>
                  </a:schemeClr>
                </a:solidFill>
                <a:latin typeface="Calibri" charset="0"/>
                <a:ea typeface="Calibri" charset="0"/>
                <a:cs typeface="Calibri" charset="0"/>
              </a:rPr>
              <a:t>almost</a:t>
            </a:r>
            <a:r>
              <a:rPr lang="fr-FR" sz="1100" dirty="0">
                <a:solidFill>
                  <a:schemeClr val="accent2">
                    <a:lumMod val="50000"/>
                  </a:schemeClr>
                </a:solidFill>
                <a:latin typeface="Calibri" charset="0"/>
                <a:ea typeface="Calibri" charset="0"/>
                <a:cs typeface="Calibri" charset="0"/>
              </a:rPr>
              <a:t> impossible to </a:t>
            </a:r>
            <a:r>
              <a:rPr lang="fr-FR" sz="1100" dirty="0" err="1">
                <a:solidFill>
                  <a:schemeClr val="accent2">
                    <a:lumMod val="50000"/>
                  </a:schemeClr>
                </a:solidFill>
                <a:latin typeface="Calibri" charset="0"/>
                <a:ea typeface="Calibri" charset="0"/>
                <a:cs typeface="Calibri" charset="0"/>
              </a:rPr>
              <a:t>create</a:t>
            </a:r>
            <a:r>
              <a:rPr lang="fr-FR" sz="1100" dirty="0">
                <a:solidFill>
                  <a:schemeClr val="accent2">
                    <a:lumMod val="50000"/>
                  </a:schemeClr>
                </a:solidFill>
                <a:latin typeface="Calibri" charset="0"/>
                <a:ea typeface="Calibri" charset="0"/>
                <a:cs typeface="Calibri" charset="0"/>
              </a:rPr>
              <a:t> a </a:t>
            </a:r>
            <a:r>
              <a:rPr lang="fr-FR" sz="1100" dirty="0" err="1">
                <a:solidFill>
                  <a:schemeClr val="accent2">
                    <a:lumMod val="50000"/>
                  </a:schemeClr>
                </a:solidFill>
                <a:latin typeface="Calibri" charset="0"/>
                <a:ea typeface="Calibri" charset="0"/>
                <a:cs typeface="Calibri" charset="0"/>
              </a:rPr>
              <a:t>complete</a:t>
            </a:r>
            <a:r>
              <a:rPr lang="fr-FR" sz="1100" dirty="0">
                <a:solidFill>
                  <a:schemeClr val="accent2">
                    <a:lumMod val="50000"/>
                  </a:schemeClr>
                </a:solidFill>
                <a:latin typeface="Calibri" charset="0"/>
                <a:ea typeface="Calibri" charset="0"/>
                <a:cs typeface="Calibri" charset="0"/>
              </a:rPr>
              <a:t> version of </a:t>
            </a:r>
            <a:r>
              <a:rPr lang="fr-FR" sz="1100" dirty="0" err="1">
                <a:solidFill>
                  <a:schemeClr val="accent2">
                    <a:lumMod val="50000"/>
                  </a:schemeClr>
                </a:solidFill>
                <a:latin typeface="Calibri" charset="0"/>
                <a:ea typeface="Calibri" charset="0"/>
                <a:cs typeface="Calibri" charset="0"/>
              </a:rPr>
              <a:t>such</a:t>
            </a:r>
            <a:r>
              <a:rPr lang="fr-FR" sz="1100" dirty="0">
                <a:solidFill>
                  <a:schemeClr val="accent2">
                    <a:lumMod val="50000"/>
                  </a:schemeClr>
                </a:solidFill>
                <a:latin typeface="Calibri" charset="0"/>
                <a:ea typeface="Calibri" charset="0"/>
                <a:cs typeface="Calibri" charset="0"/>
              </a:rPr>
              <a:t> a </a:t>
            </a:r>
            <a:r>
              <a:rPr lang="fr-FR" sz="1100" dirty="0" err="1">
                <a:solidFill>
                  <a:schemeClr val="accent2">
                    <a:lumMod val="50000"/>
                  </a:schemeClr>
                </a:solidFill>
                <a:latin typeface="Calibri" charset="0"/>
                <a:ea typeface="Calibri" charset="0"/>
                <a:cs typeface="Calibri" charset="0"/>
              </a:rPr>
              <a:t>database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given</a:t>
            </a:r>
            <a:r>
              <a:rPr lang="fr-FR" sz="1100" dirty="0">
                <a:solidFill>
                  <a:schemeClr val="accent2">
                    <a:lumMod val="50000"/>
                  </a:schemeClr>
                </a:solidFill>
                <a:latin typeface="Calibri" charset="0"/>
                <a:ea typeface="Calibri" charset="0"/>
                <a:cs typeface="Calibri" charset="0"/>
              </a:rPr>
              <a:t> the </a:t>
            </a:r>
            <a:r>
              <a:rPr lang="fr-FR" sz="1100" dirty="0" err="1">
                <a:solidFill>
                  <a:schemeClr val="accent2">
                    <a:lumMod val="50000"/>
                  </a:schemeClr>
                </a:solidFill>
                <a:latin typeface="Calibri" charset="0"/>
                <a:ea typeface="Calibri" charset="0"/>
                <a:cs typeface="Calibri" charset="0"/>
              </a:rPr>
              <a:t>vast</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product</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diversity</a:t>
            </a:r>
            <a:r>
              <a:rPr lang="fr-FR" sz="1100" dirty="0">
                <a:solidFill>
                  <a:schemeClr val="accent2">
                    <a:lumMod val="50000"/>
                  </a:schemeClr>
                </a:solidFill>
                <a:latin typeface="Calibri" charset="0"/>
                <a:ea typeface="Calibri" charset="0"/>
                <a:cs typeface="Calibri" charset="0"/>
              </a:rPr>
              <a:t> that </a:t>
            </a:r>
            <a:r>
              <a:rPr lang="fr-FR" sz="1100" dirty="0" err="1">
                <a:solidFill>
                  <a:schemeClr val="accent2">
                    <a:lumMod val="50000"/>
                  </a:schemeClr>
                </a:solidFill>
                <a:latin typeface="Calibri" charset="0"/>
                <a:ea typeface="Calibri" charset="0"/>
                <a:cs typeface="Calibri" charset="0"/>
              </a:rPr>
              <a:t>characterises</a:t>
            </a:r>
            <a:r>
              <a:rPr lang="fr-FR" sz="1100" dirty="0">
                <a:solidFill>
                  <a:schemeClr val="accent2">
                    <a:lumMod val="50000"/>
                  </a:schemeClr>
                </a:solidFill>
                <a:latin typeface="Calibri" charset="0"/>
                <a:ea typeface="Calibri" charset="0"/>
                <a:cs typeface="Calibri" charset="0"/>
              </a:rPr>
              <a:t> the French </a:t>
            </a:r>
            <a:r>
              <a:rPr lang="fr-FR" sz="1100" dirty="0" err="1">
                <a:solidFill>
                  <a:schemeClr val="accent2">
                    <a:lumMod val="50000"/>
                  </a:schemeClr>
                </a:solidFill>
                <a:latin typeface="Calibri" charset="0"/>
                <a:ea typeface="Calibri" charset="0"/>
                <a:cs typeface="Calibri" charset="0"/>
              </a:rPr>
              <a:t>market</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However</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this</a:t>
            </a:r>
            <a:r>
              <a:rPr lang="fr-FR" sz="1100" dirty="0">
                <a:solidFill>
                  <a:schemeClr val="accent2">
                    <a:lumMod val="50000"/>
                  </a:schemeClr>
                </a:solidFill>
                <a:latin typeface="Calibri" charset="0"/>
                <a:ea typeface="Calibri" charset="0"/>
                <a:cs typeface="Calibri" charset="0"/>
              </a:rPr>
              <a:t> challenge </a:t>
            </a:r>
            <a:r>
              <a:rPr lang="fr-FR" sz="1100" dirty="0" err="1">
                <a:solidFill>
                  <a:schemeClr val="accent2">
                    <a:lumMod val="50000"/>
                  </a:schemeClr>
                </a:solidFill>
                <a:latin typeface="Calibri" charset="0"/>
                <a:ea typeface="Calibri" charset="0"/>
                <a:cs typeface="Calibri" charset="0"/>
              </a:rPr>
              <a:t>represents</a:t>
            </a:r>
            <a:r>
              <a:rPr lang="fr-FR" sz="1100" dirty="0">
                <a:solidFill>
                  <a:schemeClr val="accent2">
                    <a:lumMod val="50000"/>
                  </a:schemeClr>
                </a:solidFill>
                <a:latin typeface="Calibri" charset="0"/>
                <a:ea typeface="Calibri" charset="0"/>
                <a:cs typeface="Calibri" charset="0"/>
              </a:rPr>
              <a:t> an </a:t>
            </a:r>
            <a:r>
              <a:rPr lang="fr-FR" sz="1100" dirty="0" err="1">
                <a:solidFill>
                  <a:schemeClr val="accent2">
                    <a:lumMod val="50000"/>
                  </a:schemeClr>
                </a:solidFill>
                <a:latin typeface="Calibri" charset="0"/>
                <a:ea typeface="Calibri" charset="0"/>
                <a:cs typeface="Calibri" charset="0"/>
              </a:rPr>
              <a:t>opportunity</a:t>
            </a:r>
            <a:r>
              <a:rPr lang="fr-FR" sz="1100" dirty="0">
                <a:solidFill>
                  <a:schemeClr val="accent2">
                    <a:lumMod val="50000"/>
                  </a:schemeClr>
                </a:solidFill>
                <a:latin typeface="Calibri" charset="0"/>
                <a:ea typeface="Calibri" charset="0"/>
                <a:cs typeface="Calibri" charset="0"/>
              </a:rPr>
              <a:t> to </a:t>
            </a:r>
            <a:r>
              <a:rPr lang="fr-FR" sz="1100" dirty="0" err="1">
                <a:solidFill>
                  <a:schemeClr val="accent2">
                    <a:lumMod val="50000"/>
                  </a:schemeClr>
                </a:solidFill>
                <a:latin typeface="Calibri" charset="0"/>
                <a:ea typeface="Calibri" charset="0"/>
                <a:cs typeface="Calibri" charset="0"/>
              </a:rPr>
              <a:t>increase</a:t>
            </a:r>
            <a:r>
              <a:rPr lang="fr-FR" sz="1100" dirty="0">
                <a:solidFill>
                  <a:schemeClr val="accent2">
                    <a:lumMod val="50000"/>
                  </a:schemeClr>
                </a:solidFill>
                <a:latin typeface="Calibri" charset="0"/>
                <a:ea typeface="Calibri" charset="0"/>
                <a:cs typeface="Calibri" charset="0"/>
              </a:rPr>
              <a:t> user engagement </a:t>
            </a:r>
            <a:r>
              <a:rPr lang="fr-FR" sz="1100" dirty="0" err="1">
                <a:solidFill>
                  <a:schemeClr val="accent2">
                    <a:lumMod val="50000"/>
                  </a:schemeClr>
                </a:solidFill>
                <a:latin typeface="Calibri" charset="0"/>
                <a:ea typeface="Calibri" charset="0"/>
                <a:cs typeface="Calibri" charset="0"/>
              </a:rPr>
              <a:t>with</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our</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app</a:t>
            </a:r>
            <a:r>
              <a:rPr lang="fr-FR" sz="1100" dirty="0">
                <a:solidFill>
                  <a:schemeClr val="accent2">
                    <a:lumMod val="50000"/>
                  </a:schemeClr>
                </a:solidFill>
                <a:latin typeface="Calibri" charset="0"/>
                <a:ea typeface="Calibri" charset="0"/>
                <a:cs typeface="Calibri" charset="0"/>
              </a:rPr>
              <a:t>, as </a:t>
            </a:r>
            <a:r>
              <a:rPr lang="fr-FR" sz="1100" dirty="0" err="1">
                <a:solidFill>
                  <a:schemeClr val="accent2">
                    <a:lumMod val="50000"/>
                  </a:schemeClr>
                </a:solidFill>
                <a:latin typeface="Calibri" charset="0"/>
                <a:ea typeface="Calibri" charset="0"/>
                <a:cs typeface="Calibri" charset="0"/>
              </a:rPr>
              <a:t>you</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shall</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see</a:t>
            </a:r>
            <a:r>
              <a:rPr lang="fr-FR" sz="1100" dirty="0">
                <a:solidFill>
                  <a:schemeClr val="accent2">
                    <a:lumMod val="50000"/>
                  </a:schemeClr>
                </a:solidFill>
                <a:latin typeface="Calibri" charset="0"/>
                <a:ea typeface="Calibri" charset="0"/>
                <a:cs typeface="Calibri" charset="0"/>
              </a:rPr>
              <a:t> in the </a:t>
            </a:r>
            <a:r>
              <a:rPr lang="fr-FR" sz="1100" dirty="0" err="1">
                <a:solidFill>
                  <a:schemeClr val="accent2">
                    <a:lumMod val="50000"/>
                  </a:schemeClr>
                </a:solidFill>
                <a:latin typeface="Calibri" charset="0"/>
                <a:ea typeface="Calibri" charset="0"/>
                <a:cs typeface="Calibri" charset="0"/>
              </a:rPr>
              <a:t>following</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paragraphs</a:t>
            </a:r>
            <a:r>
              <a:rPr lang="fr-FR" sz="1100" dirty="0">
                <a:solidFill>
                  <a:schemeClr val="accent2">
                    <a:lumMod val="50000"/>
                  </a:schemeClr>
                </a:solidFill>
                <a:latin typeface="Calibri" charset="0"/>
                <a:ea typeface="Calibri" charset="0"/>
                <a:cs typeface="Calibri" charset="0"/>
              </a:rPr>
              <a:t>. The </a:t>
            </a:r>
            <a:r>
              <a:rPr lang="fr-FR" sz="1100" dirty="0" err="1">
                <a:solidFill>
                  <a:schemeClr val="accent2">
                    <a:lumMod val="50000"/>
                  </a:schemeClr>
                </a:solidFill>
                <a:latin typeface="Calibri" charset="0"/>
                <a:ea typeface="Calibri" charset="0"/>
                <a:cs typeface="Calibri" charset="0"/>
              </a:rPr>
              <a:t>seemingly</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mammoth</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task</a:t>
            </a:r>
            <a:r>
              <a:rPr lang="fr-FR" sz="1100" dirty="0">
                <a:solidFill>
                  <a:schemeClr val="accent2">
                    <a:lumMod val="50000"/>
                  </a:schemeClr>
                </a:solidFill>
                <a:latin typeface="Calibri" charset="0"/>
                <a:ea typeface="Calibri" charset="0"/>
                <a:cs typeface="Calibri" charset="0"/>
              </a:rPr>
              <a:t> of </a:t>
            </a:r>
            <a:r>
              <a:rPr lang="fr-FR" sz="1100" dirty="0" err="1">
                <a:solidFill>
                  <a:schemeClr val="accent2">
                    <a:lumMod val="50000"/>
                  </a:schemeClr>
                </a:solidFill>
                <a:latin typeface="Calibri" charset="0"/>
                <a:ea typeface="Calibri" charset="0"/>
                <a:cs typeface="Calibri" charset="0"/>
              </a:rPr>
              <a:t>collecting</a:t>
            </a:r>
            <a:r>
              <a:rPr lang="fr-FR" sz="1100" dirty="0">
                <a:solidFill>
                  <a:schemeClr val="accent2">
                    <a:lumMod val="50000"/>
                  </a:schemeClr>
                </a:solidFill>
                <a:latin typeface="Calibri" charset="0"/>
                <a:ea typeface="Calibri" charset="0"/>
                <a:cs typeface="Calibri" charset="0"/>
              </a:rPr>
              <a:t> information on the recyclable </a:t>
            </a:r>
            <a:r>
              <a:rPr lang="fr-FR" sz="1100" dirty="0" err="1">
                <a:solidFill>
                  <a:schemeClr val="accent2">
                    <a:lumMod val="50000"/>
                  </a:schemeClr>
                </a:solidFill>
                <a:latin typeface="Calibri" charset="0"/>
                <a:ea typeface="Calibri" charset="0"/>
                <a:cs typeface="Calibri" charset="0"/>
              </a:rPr>
              <a:t>products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can</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broken</a:t>
            </a:r>
            <a:r>
              <a:rPr lang="fr-FR" sz="1100" dirty="0">
                <a:solidFill>
                  <a:schemeClr val="accent2">
                    <a:lumMod val="50000"/>
                  </a:schemeClr>
                </a:solidFill>
                <a:latin typeface="Calibri" charset="0"/>
                <a:ea typeface="Calibri" charset="0"/>
                <a:cs typeface="Calibri" charset="0"/>
              </a:rPr>
              <a:t> down </a:t>
            </a:r>
            <a:r>
              <a:rPr lang="fr-FR" sz="1100" dirty="0" err="1">
                <a:solidFill>
                  <a:schemeClr val="accent2">
                    <a:lumMod val="50000"/>
                  </a:schemeClr>
                </a:solidFill>
                <a:latin typeface="Calibri" charset="0"/>
                <a:ea typeface="Calibri" charset="0"/>
                <a:cs typeface="Calibri" charset="0"/>
              </a:rPr>
              <a:t>into</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manageable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tasks</a:t>
            </a:r>
            <a:r>
              <a:rPr lang="fr-FR" sz="1100" dirty="0">
                <a:solidFill>
                  <a:schemeClr val="accent2">
                    <a:lumMod val="50000"/>
                  </a:schemeClr>
                </a:solidFill>
                <a:latin typeface="Calibri" charset="0"/>
                <a:ea typeface="Calibri" charset="0"/>
                <a:cs typeface="Calibri" charset="0"/>
              </a:rPr>
              <a:t>, and </a:t>
            </a:r>
            <a:r>
              <a:rPr lang="fr-FR" sz="1100" dirty="0" err="1">
                <a:solidFill>
                  <a:schemeClr val="accent2">
                    <a:lumMod val="50000"/>
                  </a:schemeClr>
                </a:solidFill>
                <a:latin typeface="Calibri" charset="0"/>
                <a:ea typeface="Calibri" charset="0"/>
                <a:cs typeface="Calibri" charset="0"/>
              </a:rPr>
              <a:t>with</a:t>
            </a:r>
            <a:r>
              <a:rPr lang="fr-FR" sz="1100" dirty="0">
                <a:solidFill>
                  <a:schemeClr val="accent2">
                    <a:lumMod val="50000"/>
                  </a:schemeClr>
                </a:solidFill>
                <a:latin typeface="Calibri" charset="0"/>
                <a:ea typeface="Calibri" charset="0"/>
                <a:cs typeface="Calibri" charset="0"/>
              </a:rPr>
              <a:t> the collaboration of all </a:t>
            </a:r>
            <a:r>
              <a:rPr lang="fr-FR" sz="1100" dirty="0" err="1">
                <a:solidFill>
                  <a:schemeClr val="accent2">
                    <a:lumMod val="50000"/>
                  </a:schemeClr>
                </a:solidFill>
                <a:latin typeface="Calibri" charset="0"/>
                <a:ea typeface="Calibri" charset="0"/>
                <a:cs typeface="Calibri" charset="0"/>
              </a:rPr>
              <a:t>stakeholders</a:t>
            </a:r>
            <a:r>
              <a:rPr lang="fr-FR" sz="1100" dirty="0">
                <a:solidFill>
                  <a:schemeClr val="accent2">
                    <a:lumMod val="50000"/>
                  </a:schemeClr>
                </a:solidFill>
                <a:latin typeface="Calibri" charset="0"/>
                <a:ea typeface="Calibri" charset="0"/>
                <a:cs typeface="Calibri" charset="0"/>
              </a:rPr>
              <a:t> the </a:t>
            </a:r>
            <a:r>
              <a:rPr lang="fr-FR" sz="1100" dirty="0" err="1">
                <a:solidFill>
                  <a:schemeClr val="accent2">
                    <a:lumMod val="50000"/>
                  </a:schemeClr>
                </a:solidFill>
                <a:latin typeface="Calibri" charset="0"/>
                <a:ea typeface="Calibri" charset="0"/>
                <a:cs typeface="Calibri" charset="0"/>
              </a:rPr>
              <a:t>sustainability</a:t>
            </a:r>
            <a:r>
              <a:rPr lang="fr-FR" sz="1100" dirty="0">
                <a:solidFill>
                  <a:schemeClr val="accent2">
                    <a:lumMod val="50000"/>
                  </a:schemeClr>
                </a:solidFill>
                <a:latin typeface="Calibri" charset="0"/>
                <a:ea typeface="Calibri" charset="0"/>
                <a:cs typeface="Calibri" charset="0"/>
              </a:rPr>
              <a:t> of </a:t>
            </a:r>
            <a:r>
              <a:rPr lang="fr-FR" sz="1100" dirty="0" err="1">
                <a:solidFill>
                  <a:schemeClr val="accent2">
                    <a:lumMod val="50000"/>
                  </a:schemeClr>
                </a:solidFill>
                <a:latin typeface="Calibri" charset="0"/>
                <a:ea typeface="Calibri" charset="0"/>
                <a:cs typeface="Calibri" charset="0"/>
              </a:rPr>
              <a:t>this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continual</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task</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will</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guaranteed</a:t>
            </a:r>
            <a:r>
              <a:rPr lang="fr-FR" sz="1100" dirty="0">
                <a:solidFill>
                  <a:schemeClr val="accent2">
                    <a:lumMod val="50000"/>
                  </a:schemeClr>
                </a:solidFill>
                <a:latin typeface="Calibri" charset="0"/>
                <a:ea typeface="Calibri" charset="0"/>
                <a:cs typeface="Calibri" charset="0"/>
              </a:rPr>
              <a:t>. By </a:t>
            </a:r>
            <a:r>
              <a:rPr lang="fr-FR" sz="1100" dirty="0" err="1">
                <a:solidFill>
                  <a:schemeClr val="accent2">
                    <a:lumMod val="50000"/>
                  </a:schemeClr>
                </a:solidFill>
                <a:latin typeface="Calibri" charset="0"/>
                <a:ea typeface="Calibri" charset="0"/>
                <a:cs typeface="Calibri" charset="0"/>
              </a:rPr>
              <a:t>breaking</a:t>
            </a:r>
            <a:r>
              <a:rPr lang="fr-FR" sz="1100" dirty="0">
                <a:solidFill>
                  <a:schemeClr val="accent2">
                    <a:lumMod val="50000"/>
                  </a:schemeClr>
                </a:solidFill>
                <a:latin typeface="Calibri" charset="0"/>
                <a:ea typeface="Calibri" charset="0"/>
                <a:cs typeface="Calibri" charset="0"/>
              </a:rPr>
              <a:t> down the initial collection </a:t>
            </a:r>
            <a:r>
              <a:rPr lang="fr-FR" sz="1100" dirty="0" err="1">
                <a:solidFill>
                  <a:schemeClr val="accent2">
                    <a:lumMod val="50000"/>
                  </a:schemeClr>
                </a:solidFill>
                <a:latin typeface="Calibri" charset="0"/>
                <a:ea typeface="Calibri" charset="0"/>
                <a:cs typeface="Calibri" charset="0"/>
              </a:rPr>
              <a:t>process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into</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three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strands</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will</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be</a:t>
            </a:r>
            <a:r>
              <a:rPr lang="fr-FR" sz="1100" dirty="0">
                <a:solidFill>
                  <a:schemeClr val="accent2">
                    <a:lumMod val="50000"/>
                  </a:schemeClr>
                </a:solidFill>
                <a:latin typeface="Calibri" charset="0"/>
                <a:ea typeface="Calibri" charset="0"/>
                <a:cs typeface="Calibri" charset="0"/>
              </a:rPr>
              <a:t> able to to </a:t>
            </a:r>
            <a:r>
              <a:rPr lang="fr-FR" sz="1100" dirty="0" err="1">
                <a:solidFill>
                  <a:schemeClr val="accent2">
                    <a:lumMod val="50000"/>
                  </a:schemeClr>
                </a:solidFill>
                <a:latin typeface="Calibri" charset="0"/>
                <a:ea typeface="Calibri" charset="0"/>
                <a:cs typeface="Calibri" charset="0"/>
              </a:rPr>
              <a:t>amass</a:t>
            </a:r>
            <a:r>
              <a:rPr lang="fr-FR" sz="1100" dirty="0">
                <a:solidFill>
                  <a:schemeClr val="accent2">
                    <a:lumMod val="50000"/>
                  </a:schemeClr>
                </a:solidFill>
                <a:latin typeface="Calibri" charset="0"/>
                <a:ea typeface="Calibri" charset="0"/>
                <a:cs typeface="Calibri" charset="0"/>
              </a:rPr>
              <a:t> up to 90% of all </a:t>
            </a:r>
            <a:r>
              <a:rPr lang="fr-FR" sz="1100" dirty="0" err="1">
                <a:solidFill>
                  <a:schemeClr val="accent2">
                    <a:lumMod val="50000"/>
                  </a:schemeClr>
                </a:solidFill>
                <a:latin typeface="Calibri" charset="0"/>
                <a:ea typeface="Calibri" charset="0"/>
                <a:cs typeface="Calibri" charset="0"/>
              </a:rPr>
              <a:t>products</a:t>
            </a:r>
            <a:r>
              <a:rPr lang="fr-FR" sz="1100" dirty="0">
                <a:solidFill>
                  <a:schemeClr val="accent2">
                    <a:lumMod val="50000"/>
                  </a:schemeClr>
                </a:solidFill>
                <a:latin typeface="Calibri" charset="0"/>
                <a:ea typeface="Calibri" charset="0"/>
                <a:cs typeface="Calibri" charset="0"/>
              </a:rPr>
              <a:t> in the XXe arrondissement </a:t>
            </a:r>
            <a:r>
              <a:rPr lang="fr-FR" sz="1100" dirty="0" err="1">
                <a:solidFill>
                  <a:schemeClr val="accent2">
                    <a:lumMod val="50000"/>
                  </a:schemeClr>
                </a:solidFill>
                <a:latin typeface="Calibri" charset="0"/>
                <a:ea typeface="Calibri" charset="0"/>
                <a:cs typeface="Calibri" charset="0"/>
              </a:rPr>
              <a:t>upon</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launching</a:t>
            </a:r>
            <a:r>
              <a:rPr lang="fr-FR" sz="1100" dirty="0">
                <a:solidFill>
                  <a:schemeClr val="accent2">
                    <a:lumMod val="50000"/>
                  </a:schemeClr>
                </a:solidFill>
                <a:latin typeface="Calibri" charset="0"/>
                <a:ea typeface="Calibri" charset="0"/>
                <a:cs typeface="Calibri" charset="0"/>
              </a:rPr>
              <a:t> the </a:t>
            </a:r>
            <a:r>
              <a:rPr lang="fr-FR" sz="1100" dirty="0" err="1">
                <a:solidFill>
                  <a:schemeClr val="accent2">
                    <a:lumMod val="50000"/>
                  </a:schemeClr>
                </a:solidFill>
                <a:latin typeface="Calibri" charset="0"/>
                <a:ea typeface="Calibri" charset="0"/>
                <a:cs typeface="Calibri" charset="0"/>
              </a:rPr>
              <a:t>app</a:t>
            </a:r>
            <a:r>
              <a:rPr lang="fr-FR" sz="1100" dirty="0">
                <a:solidFill>
                  <a:schemeClr val="accent2">
                    <a:lumMod val="50000"/>
                  </a:schemeClr>
                </a:solidFill>
                <a:latin typeface="Calibri" charset="0"/>
                <a:ea typeface="Calibri" charset="0"/>
                <a:cs typeface="Calibri" charset="0"/>
              </a:rPr>
              <a:t>. Once the first </a:t>
            </a:r>
            <a:r>
              <a:rPr lang="fr-FR" sz="1100" dirty="0" err="1">
                <a:solidFill>
                  <a:schemeClr val="accent2">
                    <a:lumMod val="50000"/>
                  </a:schemeClr>
                </a:solidFill>
                <a:latin typeface="Calibri" charset="0"/>
                <a:ea typeface="Calibri" charset="0"/>
                <a:cs typeface="Calibri" charset="0"/>
              </a:rPr>
              <a:t>strand</a:t>
            </a:r>
            <a:r>
              <a:rPr lang="fr-FR" sz="1100" dirty="0">
                <a:solidFill>
                  <a:schemeClr val="accent2">
                    <a:lumMod val="50000"/>
                  </a:schemeClr>
                </a:solidFill>
                <a:latin typeface="Calibri" charset="0"/>
                <a:ea typeface="Calibri" charset="0"/>
                <a:cs typeface="Calibri" charset="0"/>
              </a:rPr>
              <a:t> has been </a:t>
            </a:r>
            <a:r>
              <a:rPr lang="fr-FR" sz="1100" dirty="0" err="1">
                <a:solidFill>
                  <a:schemeClr val="accent2">
                    <a:lumMod val="50000"/>
                  </a:schemeClr>
                </a:solidFill>
                <a:latin typeface="Calibri" charset="0"/>
                <a:ea typeface="Calibri" charset="0"/>
                <a:cs typeface="Calibri" charset="0"/>
              </a:rPr>
              <a:t>completed</a:t>
            </a:r>
            <a:r>
              <a:rPr lang="fr-FR" sz="1100" dirty="0">
                <a:solidFill>
                  <a:schemeClr val="accent2">
                    <a:lumMod val="50000"/>
                  </a:schemeClr>
                </a:solidFill>
                <a:latin typeface="Calibri" charset="0"/>
                <a:ea typeface="Calibri" charset="0"/>
                <a:cs typeface="Calibri" charset="0"/>
              </a:rPr>
              <a:t>, the </a:t>
            </a:r>
            <a:r>
              <a:rPr lang="fr-FR" sz="1100" dirty="0" err="1">
                <a:solidFill>
                  <a:schemeClr val="accent2">
                    <a:lumMod val="50000"/>
                  </a:schemeClr>
                </a:solidFill>
                <a:latin typeface="Calibri" charset="0"/>
                <a:ea typeface="Calibri" charset="0"/>
                <a:cs typeface="Calibri" charset="0"/>
              </a:rPr>
              <a:t>app</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will</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launched</a:t>
            </a:r>
            <a:r>
              <a:rPr lang="fr-FR" sz="1100" dirty="0">
                <a:solidFill>
                  <a:schemeClr val="accent2">
                    <a:lumMod val="50000"/>
                  </a:schemeClr>
                </a:solidFill>
                <a:latin typeface="Calibri" charset="0"/>
                <a:ea typeface="Calibri" charset="0"/>
                <a:cs typeface="Calibri" charset="0"/>
              </a:rPr>
              <a:t> and the second and </a:t>
            </a:r>
            <a:r>
              <a:rPr lang="fr-FR" sz="1100" dirty="0" err="1">
                <a:solidFill>
                  <a:schemeClr val="accent2">
                    <a:lumMod val="50000"/>
                  </a:schemeClr>
                </a:solidFill>
                <a:latin typeface="Calibri" charset="0"/>
                <a:ea typeface="Calibri" charset="0"/>
                <a:cs typeface="Calibri" charset="0"/>
              </a:rPr>
              <a:t>third</a:t>
            </a:r>
            <a:r>
              <a:rPr lang="fr-FR" sz="1100" dirty="0">
                <a:solidFill>
                  <a:schemeClr val="accent2">
                    <a:lumMod val="50000"/>
                  </a:schemeClr>
                </a:solidFill>
                <a:latin typeface="Calibri" charset="0"/>
                <a:ea typeface="Calibri" charset="0"/>
                <a:cs typeface="Calibri" charset="0"/>
              </a:rPr>
              <a:t> phases </a:t>
            </a:r>
            <a:r>
              <a:rPr lang="fr-FR" sz="1100" dirty="0" err="1">
                <a:solidFill>
                  <a:schemeClr val="accent2">
                    <a:lumMod val="50000"/>
                  </a:schemeClr>
                </a:solidFill>
                <a:latin typeface="Calibri" charset="0"/>
                <a:ea typeface="Calibri" charset="0"/>
                <a:cs typeface="Calibri" charset="0"/>
              </a:rPr>
              <a:t>can</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be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initiated</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simultaneously</a:t>
            </a:r>
            <a:r>
              <a:rPr lang="fr-FR" sz="1100" dirty="0">
                <a:solidFill>
                  <a:schemeClr val="accent2">
                    <a:lumMod val="50000"/>
                  </a:schemeClr>
                </a:solidFill>
                <a:latin typeface="Calibri" charset="0"/>
                <a:ea typeface="Calibri" charset="0"/>
                <a:cs typeface="Calibri" charset="0"/>
              </a:rPr>
              <a:t>. This </a:t>
            </a:r>
            <a:r>
              <a:rPr lang="fr-FR" sz="1100" dirty="0" err="1">
                <a:solidFill>
                  <a:schemeClr val="accent2">
                    <a:lumMod val="50000"/>
                  </a:schemeClr>
                </a:solidFill>
                <a:latin typeface="Calibri" charset="0"/>
                <a:ea typeface="Calibri" charset="0"/>
                <a:cs typeface="Calibri" charset="0"/>
              </a:rPr>
              <a:t>database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will</a:t>
            </a:r>
            <a:r>
              <a:rPr lang="fr-FR" sz="1100" dirty="0">
                <a:solidFill>
                  <a:schemeClr val="accent2">
                    <a:lumMod val="50000"/>
                  </a:schemeClr>
                </a:solidFill>
                <a:latin typeface="Calibri" charset="0"/>
                <a:ea typeface="Calibri" charset="0"/>
                <a:cs typeface="Calibri" charset="0"/>
              </a:rPr>
              <a:t> use a model </a:t>
            </a:r>
            <a:r>
              <a:rPr lang="fr-FR" sz="1100" dirty="0" err="1">
                <a:solidFill>
                  <a:schemeClr val="accent2">
                    <a:lumMod val="50000"/>
                  </a:schemeClr>
                </a:solidFill>
                <a:latin typeface="Calibri" charset="0"/>
                <a:ea typeface="Calibri" charset="0"/>
                <a:cs typeface="Calibri" charset="0"/>
              </a:rPr>
              <a:t>similar</a:t>
            </a:r>
            <a:r>
              <a:rPr lang="fr-FR" sz="1100" dirty="0">
                <a:solidFill>
                  <a:schemeClr val="accent2">
                    <a:lumMod val="50000"/>
                  </a:schemeClr>
                </a:solidFill>
                <a:latin typeface="Calibri" charset="0"/>
                <a:ea typeface="Calibri" charset="0"/>
                <a:cs typeface="Calibri" charset="0"/>
              </a:rPr>
              <a:t> to that of a </a:t>
            </a:r>
            <a:r>
              <a:rPr lang="fr-FR" sz="1100" dirty="0" err="1">
                <a:solidFill>
                  <a:schemeClr val="accent2">
                    <a:lumMod val="50000"/>
                  </a:schemeClr>
                </a:solidFill>
                <a:latin typeface="Calibri" charset="0"/>
                <a:ea typeface="Calibri" charset="0"/>
                <a:cs typeface="Calibri" charset="0"/>
              </a:rPr>
              <a:t>wholesale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inventory</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database</a:t>
            </a:r>
            <a:r>
              <a:rPr lang="fr-FR" sz="1100" dirty="0">
                <a:solidFill>
                  <a:schemeClr val="accent2">
                    <a:lumMod val="50000"/>
                  </a:schemeClr>
                </a:solidFill>
                <a:latin typeface="Calibri" charset="0"/>
                <a:ea typeface="Calibri" charset="0"/>
                <a:cs typeface="Calibri" charset="0"/>
              </a:rPr>
              <a:t> and </a:t>
            </a:r>
            <a:r>
              <a:rPr lang="fr-FR" sz="1100" dirty="0" err="1">
                <a:solidFill>
                  <a:schemeClr val="accent2">
                    <a:lumMod val="50000"/>
                  </a:schemeClr>
                </a:solidFill>
                <a:latin typeface="Calibri" charset="0"/>
                <a:ea typeface="Calibri" charset="0"/>
                <a:cs typeface="Calibri" charset="0"/>
              </a:rPr>
              <a:t>we</a:t>
            </a:r>
            <a:r>
              <a:rPr lang="fr-FR" sz="1100" dirty="0">
                <a:solidFill>
                  <a:schemeClr val="accent2">
                    <a:lumMod val="50000"/>
                  </a:schemeClr>
                </a:solidFill>
                <a:latin typeface="Calibri" charset="0"/>
                <a:ea typeface="Calibri" charset="0"/>
                <a:cs typeface="Calibri" charset="0"/>
              </a:rPr>
              <a:t> </a:t>
            </a:r>
            <a:r>
              <a:rPr lang="fr-FR" sz="1100" dirty="0" err="1">
                <a:solidFill>
                  <a:schemeClr val="accent2">
                    <a:lumMod val="50000"/>
                  </a:schemeClr>
                </a:solidFill>
                <a:latin typeface="Calibri" charset="0"/>
                <a:ea typeface="Calibri" charset="0"/>
                <a:cs typeface="Calibri" charset="0"/>
              </a:rPr>
              <a:t>will</a:t>
            </a:r>
            <a:r>
              <a:rPr lang="fr-FR" sz="1100" dirty="0">
                <a:solidFill>
                  <a:schemeClr val="accent2">
                    <a:lumMod val="50000"/>
                  </a:schemeClr>
                </a:solidFill>
                <a:latin typeface="Calibri" charset="0"/>
                <a:ea typeface="Calibri" charset="0"/>
                <a:cs typeface="Calibri" charset="0"/>
              </a:rPr>
              <a:t> use Microsoft </a:t>
            </a:r>
            <a:r>
              <a:rPr lang="fr-FR" sz="1100" dirty="0" err="1">
                <a:solidFill>
                  <a:schemeClr val="accent2">
                    <a:lumMod val="50000"/>
                  </a:schemeClr>
                </a:solidFill>
                <a:latin typeface="Calibri" charset="0"/>
                <a:ea typeface="Calibri" charset="0"/>
                <a:cs typeface="Calibri" charset="0"/>
              </a:rPr>
              <a:t>mySQL</a:t>
            </a:r>
            <a:r>
              <a:rPr lang="fr-FR" sz="1100" dirty="0">
                <a:solidFill>
                  <a:schemeClr val="accent2">
                    <a:lumMod val="50000"/>
                  </a:schemeClr>
                </a:solidFill>
                <a:latin typeface="Calibri" charset="0"/>
                <a:ea typeface="Calibri" charset="0"/>
                <a:cs typeface="Calibri" charset="0"/>
              </a:rPr>
              <a:t>. </a:t>
            </a:r>
          </a:p>
          <a:p>
            <a:endParaRPr lang="fr-FR" dirty="0"/>
          </a:p>
        </p:txBody>
      </p:sp>
      <p:sp>
        <p:nvSpPr>
          <p:cNvPr id="11" name="Rectangle 10"/>
          <p:cNvSpPr/>
          <p:nvPr/>
        </p:nvSpPr>
        <p:spPr>
          <a:xfrm>
            <a:off x="3380127" y="1254935"/>
            <a:ext cx="706295" cy="15979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69701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33242" y="540428"/>
            <a:ext cx="3787000" cy="2308324"/>
          </a:xfrm>
          <a:prstGeom prst="rect">
            <a:avLst/>
          </a:prstGeom>
          <a:noFill/>
        </p:spPr>
        <p:txBody>
          <a:bodyPr wrap="square" rtlCol="0">
            <a:spAutoFit/>
          </a:bodyPr>
          <a:lstStyle/>
          <a:p>
            <a:pPr algn="just"/>
            <a:r>
              <a:rPr lang="fr-FR" sz="1200" b="1" dirty="0">
                <a:solidFill>
                  <a:schemeClr val="accent2">
                    <a:lumMod val="50000"/>
                  </a:schemeClr>
                </a:solidFill>
                <a:latin typeface="Calibri" charset="0"/>
                <a:ea typeface="Calibri" charset="0"/>
                <a:cs typeface="Calibri" charset="0"/>
              </a:rPr>
              <a:t>Strand 1: </a:t>
            </a:r>
            <a:r>
              <a:rPr lang="fr-FR" sz="1200" b="1" dirty="0" err="1">
                <a:solidFill>
                  <a:schemeClr val="accent2">
                    <a:lumMod val="50000"/>
                  </a:schemeClr>
                </a:solidFill>
                <a:latin typeface="Calibri" charset="0"/>
                <a:ea typeface="Calibri" charset="0"/>
                <a:cs typeface="Calibri" charset="0"/>
              </a:rPr>
              <a:t>Pre-Launch</a:t>
            </a:r>
            <a:r>
              <a:rPr lang="fr-FR" sz="1200" b="1" dirty="0">
                <a:solidFill>
                  <a:schemeClr val="accent2">
                    <a:lumMod val="50000"/>
                  </a:schemeClr>
                </a:solidFill>
                <a:latin typeface="Calibri" charset="0"/>
                <a:ea typeface="Calibri" charset="0"/>
                <a:cs typeface="Calibri" charset="0"/>
              </a:rPr>
              <a:t> Phase </a:t>
            </a:r>
            <a:endParaRPr lang="fr-FR" sz="1200" b="1" dirty="0" smtClean="0">
              <a:solidFill>
                <a:schemeClr val="accent2">
                  <a:lumMod val="50000"/>
                </a:schemeClr>
              </a:solidFill>
              <a:latin typeface="Calibri" charset="0"/>
              <a:ea typeface="Calibri" charset="0"/>
              <a:cs typeface="Calibri" charset="0"/>
            </a:endParaRPr>
          </a:p>
          <a:p>
            <a:pPr algn="just"/>
            <a:endParaRPr lang="fr-FR" sz="1200" b="1" dirty="0">
              <a:solidFill>
                <a:schemeClr val="accent2">
                  <a:lumMod val="50000"/>
                </a:schemeClr>
              </a:solidFill>
              <a:latin typeface="Calibri" charset="0"/>
              <a:ea typeface="Calibri" charset="0"/>
              <a:cs typeface="Calibri" charset="0"/>
            </a:endParaRPr>
          </a:p>
          <a:p>
            <a:pPr algn="just"/>
            <a:r>
              <a:rPr lang="fr-FR" sz="1200" dirty="0">
                <a:solidFill>
                  <a:schemeClr val="accent2">
                    <a:lumMod val="50000"/>
                  </a:schemeClr>
                </a:solidFill>
                <a:latin typeface="Calibri" charset="0"/>
                <a:ea typeface="Calibri" charset="0"/>
                <a:cs typeface="Calibri" charset="0"/>
              </a:rPr>
              <a:t>Engage local </a:t>
            </a:r>
            <a:r>
              <a:rPr lang="fr-FR" sz="1200" dirty="0" err="1">
                <a:solidFill>
                  <a:schemeClr val="accent2">
                    <a:lumMod val="50000"/>
                  </a:schemeClr>
                </a:solidFill>
                <a:latin typeface="Calibri" charset="0"/>
                <a:ea typeface="Calibri" charset="0"/>
                <a:cs typeface="Calibri" charset="0"/>
              </a:rPr>
              <a:t>distributors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supermarkets</a:t>
            </a:r>
            <a:r>
              <a:rPr lang="fr-FR" sz="1200" dirty="0">
                <a:solidFill>
                  <a:schemeClr val="accent2">
                    <a:lumMod val="50000"/>
                  </a:schemeClr>
                </a:solidFill>
                <a:latin typeface="Calibri" charset="0"/>
                <a:ea typeface="Calibri" charset="0"/>
                <a:cs typeface="Calibri" charset="0"/>
              </a:rPr>
              <a:t> of all sizes, </a:t>
            </a:r>
            <a:r>
              <a:rPr lang="fr-FR" sz="1200" dirty="0" err="1">
                <a:solidFill>
                  <a:schemeClr val="accent2">
                    <a:lumMod val="50000"/>
                  </a:schemeClr>
                </a:solidFill>
                <a:latin typeface="Calibri" charset="0"/>
                <a:ea typeface="Calibri" charset="0"/>
                <a:cs typeface="Calibri" charset="0"/>
              </a:rPr>
              <a:t>epiceries</a:t>
            </a:r>
            <a:r>
              <a:rPr lang="fr-FR" sz="1200" dirty="0">
                <a:solidFill>
                  <a:schemeClr val="accent2">
                    <a:lumMod val="50000"/>
                  </a:schemeClr>
                </a:solidFill>
                <a:latin typeface="Calibri" charset="0"/>
                <a:ea typeface="Calibri" charset="0"/>
                <a:cs typeface="Calibri" charset="0"/>
              </a:rPr>
              <a:t>, etc.) and </a:t>
            </a:r>
            <a:r>
              <a:rPr lang="fr-FR" sz="1200" b="1" u="sng" dirty="0" err="1">
                <a:solidFill>
                  <a:schemeClr val="accent2">
                    <a:lumMod val="50000"/>
                  </a:schemeClr>
                </a:solidFill>
                <a:latin typeface="Calibri" charset="0"/>
                <a:ea typeface="Calibri" charset="0"/>
                <a:cs typeface="Calibri" charset="0"/>
              </a:rPr>
              <a:t>register</a:t>
            </a:r>
            <a:r>
              <a:rPr lang="fr-FR" sz="1200" b="1" u="sng" dirty="0">
                <a:solidFill>
                  <a:schemeClr val="accent2">
                    <a:lumMod val="50000"/>
                  </a:schemeClr>
                </a:solidFill>
                <a:latin typeface="Calibri" charset="0"/>
                <a:ea typeface="Calibri" charset="0"/>
                <a:cs typeface="Calibri" charset="0"/>
              </a:rPr>
              <a:t> </a:t>
            </a:r>
            <a:r>
              <a:rPr lang="fr-FR" sz="1200" dirty="0">
                <a:solidFill>
                  <a:schemeClr val="accent2">
                    <a:lumMod val="50000"/>
                  </a:schemeClr>
                </a:solidFill>
                <a:latin typeface="Calibri" charset="0"/>
                <a:ea typeface="Calibri" charset="0"/>
                <a:cs typeface="Calibri" charset="0"/>
              </a:rPr>
              <a:t>all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products</a:t>
            </a:r>
            <a:r>
              <a:rPr lang="fr-FR" sz="1200" dirty="0">
                <a:solidFill>
                  <a:schemeClr val="accent2">
                    <a:lumMod val="50000"/>
                  </a:schemeClr>
                </a:solidFill>
                <a:latin typeface="Calibri" charset="0"/>
                <a:ea typeface="Calibri" charset="0"/>
                <a:cs typeface="Calibri" charset="0"/>
              </a:rPr>
              <a:t>.</a:t>
            </a:r>
          </a:p>
          <a:p>
            <a:pPr algn="just"/>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err="1">
                <a:solidFill>
                  <a:schemeClr val="accent2">
                    <a:lumMod val="50000"/>
                  </a:schemeClr>
                </a:solidFill>
                <a:latin typeface="Calibri" charset="0"/>
                <a:ea typeface="Calibri" charset="0"/>
                <a:cs typeface="Calibri" charset="0"/>
              </a:rPr>
              <a:t>Registering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procedure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entails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saving</a:t>
            </a:r>
            <a:r>
              <a:rPr lang="fr-FR" sz="1200" dirty="0">
                <a:solidFill>
                  <a:schemeClr val="accent2">
                    <a:lumMod val="50000"/>
                  </a:schemeClr>
                </a:solidFill>
                <a:latin typeface="Calibri" charset="0"/>
                <a:ea typeface="Calibri" charset="0"/>
                <a:cs typeface="Calibri" charset="0"/>
              </a:rPr>
              <a:t>, the (1) </a:t>
            </a:r>
            <a:r>
              <a:rPr lang="fr-FR" sz="1200" b="1" dirty="0" err="1">
                <a:solidFill>
                  <a:schemeClr val="accent2">
                    <a:lumMod val="50000"/>
                  </a:schemeClr>
                </a:solidFill>
                <a:latin typeface="Calibri" charset="0"/>
                <a:ea typeface="Calibri" charset="0"/>
                <a:cs typeface="Calibri" charset="0"/>
              </a:rPr>
              <a:t>barcode</a:t>
            </a:r>
            <a:r>
              <a:rPr lang="fr-FR" sz="1200" b="1" dirty="0">
                <a:solidFill>
                  <a:schemeClr val="accent2">
                    <a:lumMod val="50000"/>
                  </a:schemeClr>
                </a:solidFill>
                <a:latin typeface="Calibri" charset="0"/>
                <a:ea typeface="Calibri" charset="0"/>
                <a:cs typeface="Calibri" charset="0"/>
              </a:rPr>
              <a:t>, </a:t>
            </a:r>
            <a:r>
              <a:rPr lang="fr-FR" sz="1200" dirty="0">
                <a:solidFill>
                  <a:schemeClr val="accent2">
                    <a:lumMod val="50000"/>
                  </a:schemeClr>
                </a:solidFill>
                <a:latin typeface="Calibri" charset="0"/>
                <a:ea typeface="Calibri" charset="0"/>
                <a:cs typeface="Calibri" charset="0"/>
              </a:rPr>
              <a:t>(2) </a:t>
            </a:r>
            <a:r>
              <a:rPr lang="fr-FR" sz="1200" b="1" dirty="0" err="1">
                <a:solidFill>
                  <a:schemeClr val="accent2">
                    <a:lumMod val="50000"/>
                  </a:schemeClr>
                </a:solidFill>
                <a:latin typeface="Calibri" charset="0"/>
                <a:ea typeface="Calibri" charset="0"/>
                <a:cs typeface="Calibri" charset="0"/>
              </a:rPr>
              <a:t>name</a:t>
            </a:r>
            <a:r>
              <a:rPr lang="fr-FR" sz="1200" b="1" dirty="0">
                <a:solidFill>
                  <a:schemeClr val="accent2">
                    <a:lumMod val="50000"/>
                  </a:schemeClr>
                </a:solidFill>
                <a:latin typeface="Calibri" charset="0"/>
                <a:ea typeface="Calibri" charset="0"/>
                <a:cs typeface="Calibri" charset="0"/>
              </a:rPr>
              <a:t>, </a:t>
            </a:r>
            <a:r>
              <a:rPr lang="fr-FR" sz="1200" dirty="0">
                <a:solidFill>
                  <a:schemeClr val="accent2">
                    <a:lumMod val="50000"/>
                  </a:schemeClr>
                </a:solidFill>
                <a:latin typeface="Calibri" charset="0"/>
                <a:ea typeface="Calibri" charset="0"/>
                <a:cs typeface="Calibri" charset="0"/>
              </a:rPr>
              <a:t>(3) </a:t>
            </a:r>
            <a:r>
              <a:rPr lang="fr-FR" sz="1200" b="1" dirty="0">
                <a:solidFill>
                  <a:schemeClr val="accent2">
                    <a:lumMod val="50000"/>
                  </a:schemeClr>
                </a:solidFill>
                <a:latin typeface="Calibri" charset="0"/>
                <a:ea typeface="Calibri" charset="0"/>
                <a:cs typeface="Calibri" charset="0"/>
              </a:rPr>
              <a:t>estimated </a:t>
            </a:r>
            <a:r>
              <a:rPr lang="fr-FR" sz="1200" b="1" dirty="0" err="1">
                <a:solidFill>
                  <a:schemeClr val="accent2">
                    <a:lumMod val="50000"/>
                  </a:schemeClr>
                </a:solidFill>
                <a:latin typeface="Calibri" charset="0"/>
                <a:ea typeface="Calibri" charset="0"/>
                <a:cs typeface="Calibri" charset="0"/>
              </a:rPr>
              <a:t>weight</a:t>
            </a:r>
            <a:r>
              <a:rPr lang="fr-FR" sz="1200" b="1" dirty="0">
                <a:solidFill>
                  <a:schemeClr val="accent2">
                    <a:lumMod val="50000"/>
                  </a:schemeClr>
                </a:solidFill>
                <a:latin typeface="Calibri" charset="0"/>
                <a:ea typeface="Calibri" charset="0"/>
                <a:cs typeface="Calibri" charset="0"/>
              </a:rPr>
              <a:t> of all recyclable components, </a:t>
            </a:r>
            <a:r>
              <a:rPr lang="fr-FR" sz="1200" dirty="0">
                <a:solidFill>
                  <a:schemeClr val="accent2">
                    <a:lumMod val="50000"/>
                  </a:schemeClr>
                </a:solidFill>
                <a:latin typeface="Calibri" charset="0"/>
                <a:ea typeface="Calibri" charset="0"/>
                <a:cs typeface="Calibri" charset="0"/>
              </a:rPr>
              <a:t>(4) </a:t>
            </a:r>
            <a:r>
              <a:rPr lang="fr-FR" sz="1200" b="1" dirty="0">
                <a:solidFill>
                  <a:schemeClr val="accent2">
                    <a:lumMod val="50000"/>
                  </a:schemeClr>
                </a:solidFill>
                <a:latin typeface="Calibri" charset="0"/>
                <a:ea typeface="Calibri" charset="0"/>
                <a:cs typeface="Calibri" charset="0"/>
              </a:rPr>
              <a:t>the recycle bin destination of </a:t>
            </a:r>
            <a:r>
              <a:rPr lang="fr-FR" sz="1200" b="1" dirty="0" err="1">
                <a:solidFill>
                  <a:schemeClr val="accent2">
                    <a:lumMod val="50000"/>
                  </a:schemeClr>
                </a:solidFill>
                <a:latin typeface="Calibri" charset="0"/>
                <a:ea typeface="Calibri" charset="0"/>
                <a:cs typeface="Calibri" charset="0"/>
              </a:rPr>
              <a:t>each</a:t>
            </a:r>
            <a:r>
              <a:rPr lang="fr-FR" sz="1200" b="1" dirty="0">
                <a:solidFill>
                  <a:schemeClr val="accent2">
                    <a:lumMod val="50000"/>
                  </a:schemeClr>
                </a:solidFill>
                <a:latin typeface="Calibri" charset="0"/>
                <a:ea typeface="Calibri" charset="0"/>
                <a:cs typeface="Calibri" charset="0"/>
              </a:rPr>
              <a:t> component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e.g</a:t>
            </a:r>
            <a:r>
              <a:rPr lang="fr-FR" sz="1200" dirty="0">
                <a:solidFill>
                  <a:schemeClr val="accent2">
                    <a:lumMod val="50000"/>
                  </a:schemeClr>
                </a:solidFill>
                <a:latin typeface="Calibri" charset="0"/>
                <a:ea typeface="Calibri" charset="0"/>
                <a:cs typeface="Calibri" charset="0"/>
              </a:rPr>
              <a:t>. glass jar of confiture : </a:t>
            </a:r>
            <a:r>
              <a:rPr lang="fr-FR" sz="1200" dirty="0" err="1">
                <a:solidFill>
                  <a:schemeClr val="accent2">
                    <a:lumMod val="50000"/>
                  </a:schemeClr>
                </a:solidFill>
                <a:latin typeface="Calibri" charset="0"/>
                <a:ea typeface="Calibri" charset="0"/>
                <a:cs typeface="Calibri" charset="0"/>
              </a:rPr>
              <a:t>lid</a:t>
            </a:r>
            <a:r>
              <a:rPr lang="fr-FR" sz="1200" dirty="0">
                <a:solidFill>
                  <a:schemeClr val="accent2">
                    <a:lumMod val="50000"/>
                  </a:schemeClr>
                </a:solidFill>
                <a:latin typeface="Calibri" charset="0"/>
                <a:ea typeface="Calibri" charset="0"/>
                <a:cs typeface="Calibri" charset="0"/>
              </a:rPr>
              <a:t> (8g)—&gt; </a:t>
            </a:r>
            <a:r>
              <a:rPr lang="fr-FR" sz="1200" dirty="0" err="1">
                <a:solidFill>
                  <a:schemeClr val="accent2">
                    <a:lumMod val="50000"/>
                  </a:schemeClr>
                </a:solidFill>
                <a:latin typeface="Calibri" charset="0"/>
                <a:ea typeface="Calibri" charset="0"/>
                <a:cs typeface="Calibri" charset="0"/>
              </a:rPr>
              <a:t>yellow</a:t>
            </a:r>
            <a:r>
              <a:rPr lang="fr-FR" sz="1200" dirty="0">
                <a:solidFill>
                  <a:schemeClr val="accent2">
                    <a:lumMod val="50000"/>
                  </a:schemeClr>
                </a:solidFill>
                <a:latin typeface="Calibri" charset="0"/>
                <a:ea typeface="Calibri" charset="0"/>
                <a:cs typeface="Calibri" charset="0"/>
              </a:rPr>
              <a:t> (tins) ; jar (140g)—&gt; </a:t>
            </a:r>
            <a:r>
              <a:rPr lang="fr-FR" sz="1200" dirty="0" err="1">
                <a:solidFill>
                  <a:schemeClr val="accent2">
                    <a:lumMod val="50000"/>
                  </a:schemeClr>
                </a:solidFill>
                <a:latin typeface="Calibri" charset="0"/>
                <a:ea typeface="Calibri" charset="0"/>
                <a:cs typeface="Calibri" charset="0"/>
              </a:rPr>
              <a:t>blue</a:t>
            </a:r>
            <a:r>
              <a:rPr lang="fr-FR" sz="1200" dirty="0">
                <a:solidFill>
                  <a:schemeClr val="accent2">
                    <a:lumMod val="50000"/>
                  </a:schemeClr>
                </a:solidFill>
                <a:latin typeface="Calibri" charset="0"/>
                <a:ea typeface="Calibri" charset="0"/>
                <a:cs typeface="Calibri" charset="0"/>
              </a:rPr>
              <a:t> (glass) etc.  This phase is to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completed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before</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launch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so</a:t>
            </a:r>
            <a:r>
              <a:rPr lang="fr-FR" sz="1200" dirty="0">
                <a:solidFill>
                  <a:schemeClr val="accent2">
                    <a:lumMod val="50000"/>
                  </a:schemeClr>
                </a:solidFill>
                <a:latin typeface="Calibri" charset="0"/>
                <a:ea typeface="Calibri" charset="0"/>
                <a:cs typeface="Calibri" charset="0"/>
              </a:rPr>
              <a:t> as to </a:t>
            </a:r>
            <a:r>
              <a:rPr lang="fr-FR" sz="1200" dirty="0" err="1">
                <a:solidFill>
                  <a:schemeClr val="accent2">
                    <a:lumMod val="50000"/>
                  </a:schemeClr>
                </a:solidFill>
                <a:latin typeface="Calibri" charset="0"/>
                <a:ea typeface="Calibri" charset="0"/>
                <a:cs typeface="Calibri" charset="0"/>
              </a:rPr>
              <a:t>ensure</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considerably</a:t>
            </a:r>
            <a:r>
              <a:rPr lang="fr-FR" sz="1200" dirty="0">
                <a:solidFill>
                  <a:schemeClr val="accent2">
                    <a:lumMod val="50000"/>
                  </a:schemeClr>
                </a:solidFill>
                <a:latin typeface="Calibri" charset="0"/>
                <a:ea typeface="Calibri" charset="0"/>
                <a:cs typeface="Calibri" charset="0"/>
              </a:rPr>
              <a:t> large </a:t>
            </a:r>
            <a:r>
              <a:rPr lang="fr-FR" sz="1200" dirty="0" err="1">
                <a:solidFill>
                  <a:schemeClr val="accent2">
                    <a:lumMod val="50000"/>
                  </a:schemeClr>
                </a:solidFill>
                <a:latin typeface="Calibri" charset="0"/>
                <a:ea typeface="Calibri" charset="0"/>
                <a:cs typeface="Calibri" charset="0"/>
              </a:rPr>
              <a:t>database</a:t>
            </a:r>
            <a:r>
              <a:rPr lang="fr-FR" sz="1200" dirty="0">
                <a:solidFill>
                  <a:schemeClr val="accent2">
                    <a:lumMod val="50000"/>
                  </a:schemeClr>
                </a:solidFill>
                <a:latin typeface="Calibri" charset="0"/>
                <a:ea typeface="Calibri" charset="0"/>
                <a:cs typeface="Calibri" charset="0"/>
              </a:rPr>
              <a:t> for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very</a:t>
            </a:r>
            <a:r>
              <a:rPr lang="fr-FR" sz="1200" dirty="0">
                <a:solidFill>
                  <a:schemeClr val="accent2">
                    <a:lumMod val="50000"/>
                  </a:schemeClr>
                </a:solidFill>
                <a:latin typeface="Calibri" charset="0"/>
                <a:ea typeface="Calibri" charset="0"/>
                <a:cs typeface="Calibri" charset="0"/>
              </a:rPr>
              <a:t> first </a:t>
            </a:r>
            <a:r>
              <a:rPr lang="fr-FR" sz="1200" dirty="0" err="1">
                <a:solidFill>
                  <a:schemeClr val="accent2">
                    <a:lumMod val="50000"/>
                  </a:schemeClr>
                </a:solidFill>
                <a:latin typeface="Calibri" charset="0"/>
                <a:ea typeface="Calibri" charset="0"/>
                <a:cs typeface="Calibri" charset="0"/>
              </a:rPr>
              <a:t>users</a:t>
            </a:r>
            <a:r>
              <a:rPr lang="fr-FR" sz="1200" dirty="0">
                <a:solidFill>
                  <a:schemeClr val="accent2">
                    <a:lumMod val="50000"/>
                  </a:schemeClr>
                </a:solidFill>
                <a:latin typeface="Calibri" charset="0"/>
                <a:ea typeface="Calibri" charset="0"/>
                <a:cs typeface="Calibri" charset="0"/>
              </a:rPr>
              <a:t>.</a:t>
            </a:r>
          </a:p>
        </p:txBody>
      </p:sp>
      <p:sp>
        <p:nvSpPr>
          <p:cNvPr id="4" name="ZoneTexte 3"/>
          <p:cNvSpPr txBox="1"/>
          <p:nvPr/>
        </p:nvSpPr>
        <p:spPr>
          <a:xfrm>
            <a:off x="845388" y="3441680"/>
            <a:ext cx="3674854" cy="3416320"/>
          </a:xfrm>
          <a:prstGeom prst="rect">
            <a:avLst/>
          </a:prstGeom>
          <a:noFill/>
        </p:spPr>
        <p:txBody>
          <a:bodyPr wrap="square" rtlCol="0">
            <a:spAutoFit/>
          </a:bodyPr>
          <a:lstStyle/>
          <a:p>
            <a:pPr algn="just"/>
            <a:r>
              <a:rPr lang="fr-FR" sz="1200" b="1" dirty="0">
                <a:solidFill>
                  <a:schemeClr val="accent2">
                    <a:lumMod val="50000"/>
                  </a:schemeClr>
                </a:solidFill>
                <a:latin typeface="Calibri" charset="0"/>
                <a:ea typeface="Calibri" charset="0"/>
                <a:cs typeface="Calibri" charset="0"/>
              </a:rPr>
              <a:t>Strand 2: User engagement </a:t>
            </a:r>
            <a:r>
              <a:rPr lang="fr-FR" sz="1200" b="1" dirty="0" smtClean="0">
                <a:solidFill>
                  <a:schemeClr val="accent2">
                    <a:lumMod val="50000"/>
                  </a:schemeClr>
                </a:solidFill>
                <a:latin typeface="Calibri" charset="0"/>
                <a:ea typeface="Calibri" charset="0"/>
                <a:cs typeface="Calibri" charset="0"/>
              </a:rPr>
              <a:t>phase</a:t>
            </a:r>
          </a:p>
          <a:p>
            <a:pPr algn="just"/>
            <a:endParaRPr lang="fr-FR" sz="1200" dirty="0">
              <a:solidFill>
                <a:schemeClr val="accent2">
                  <a:lumMod val="50000"/>
                </a:schemeClr>
              </a:solidFill>
              <a:latin typeface="Calibri" charset="0"/>
              <a:ea typeface="Calibri" charset="0"/>
              <a:cs typeface="Calibri" charset="0"/>
            </a:endParaRPr>
          </a:p>
          <a:p>
            <a:pPr algn="just"/>
            <a:r>
              <a:rPr lang="fr-FR" sz="1200" dirty="0">
                <a:solidFill>
                  <a:schemeClr val="accent2">
                    <a:lumMod val="50000"/>
                  </a:schemeClr>
                </a:solidFill>
                <a:latin typeface="Calibri" charset="0"/>
                <a:ea typeface="Calibri" charset="0"/>
                <a:cs typeface="Calibri" charset="0"/>
              </a:rPr>
              <a:t>As </a:t>
            </a:r>
            <a:r>
              <a:rPr lang="fr-FR" sz="1200" dirty="0" err="1">
                <a:solidFill>
                  <a:schemeClr val="accent2">
                    <a:lumMod val="50000"/>
                  </a:schemeClr>
                </a:solidFill>
                <a:latin typeface="Calibri" charset="0"/>
                <a:ea typeface="Calibri" charset="0"/>
                <a:cs typeface="Calibri" charset="0"/>
              </a:rPr>
              <a:t>previously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mentioned</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allow</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users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upload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products</a:t>
            </a:r>
            <a:r>
              <a:rPr lang="fr-FR" sz="1200" dirty="0">
                <a:solidFill>
                  <a:schemeClr val="accent2">
                    <a:lumMod val="50000"/>
                  </a:schemeClr>
                </a:solidFill>
                <a:latin typeface="Calibri" charset="0"/>
                <a:ea typeface="Calibri" charset="0"/>
                <a:cs typeface="Calibri" charset="0"/>
              </a:rPr>
              <a:t> that are not on the </a:t>
            </a:r>
            <a:r>
              <a:rPr lang="fr-FR" sz="1200" dirty="0" err="1">
                <a:solidFill>
                  <a:schemeClr val="accent2">
                    <a:lumMod val="50000"/>
                  </a:schemeClr>
                </a:solidFill>
                <a:latin typeface="Calibri" charset="0"/>
                <a:ea typeface="Calibri" charset="0"/>
                <a:cs typeface="Calibri" charset="0"/>
              </a:rPr>
              <a:t>database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upon</a:t>
            </a:r>
            <a:r>
              <a:rPr lang="fr-FR" sz="1200" dirty="0">
                <a:solidFill>
                  <a:schemeClr val="accent2">
                    <a:lumMod val="50000"/>
                  </a:schemeClr>
                </a:solidFill>
                <a:latin typeface="Calibri" charset="0"/>
                <a:ea typeface="Calibri" charset="0"/>
                <a:cs typeface="Calibri" charset="0"/>
              </a:rPr>
              <a:t> the non-recognition of a </a:t>
            </a:r>
            <a:r>
              <a:rPr lang="fr-FR" sz="1200" dirty="0" err="1">
                <a:solidFill>
                  <a:schemeClr val="accent2">
                    <a:lumMod val="50000"/>
                  </a:schemeClr>
                </a:solidFill>
                <a:latin typeface="Calibri" charset="0"/>
                <a:ea typeface="Calibri" charset="0"/>
                <a:cs typeface="Calibri" charset="0"/>
              </a:rPr>
              <a:t>barcode</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advise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users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refer</a:t>
            </a:r>
            <a:r>
              <a:rPr lang="fr-FR" sz="1200" dirty="0">
                <a:solidFill>
                  <a:schemeClr val="accent2">
                    <a:lumMod val="50000"/>
                  </a:schemeClr>
                </a:solidFill>
                <a:latin typeface="Calibri" charset="0"/>
                <a:ea typeface="Calibri" charset="0"/>
                <a:cs typeface="Calibri" charset="0"/>
              </a:rPr>
              <a:t> to stickers on the </a:t>
            </a:r>
            <a:r>
              <a:rPr lang="fr-FR" sz="1200" dirty="0" err="1">
                <a:solidFill>
                  <a:schemeClr val="accent2">
                    <a:lumMod val="50000"/>
                  </a:schemeClr>
                </a:solidFill>
                <a:latin typeface="Calibri" charset="0"/>
                <a:ea typeface="Calibri" charset="0"/>
                <a:cs typeface="Calibri" charset="0"/>
              </a:rPr>
              <a:t>product</a:t>
            </a:r>
            <a:r>
              <a:rPr lang="fr-FR" sz="1200" dirty="0">
                <a:solidFill>
                  <a:schemeClr val="accent2">
                    <a:lumMod val="50000"/>
                  </a:schemeClr>
                </a:solidFill>
                <a:latin typeface="Calibri" charset="0"/>
                <a:ea typeface="Calibri" charset="0"/>
                <a:cs typeface="Calibri" charset="0"/>
              </a:rPr>
              <a:t> for </a:t>
            </a:r>
            <a:r>
              <a:rPr lang="fr-FR" sz="1200" dirty="0" err="1">
                <a:solidFill>
                  <a:schemeClr val="accent2">
                    <a:lumMod val="50000"/>
                  </a:schemeClr>
                </a:solidFill>
                <a:latin typeface="Calibri" charset="0"/>
                <a:ea typeface="Calibri" charset="0"/>
                <a:cs typeface="Calibri" charset="0"/>
              </a:rPr>
              <a:t>weight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estimates</a:t>
            </a:r>
            <a:r>
              <a:rPr lang="fr-FR" sz="1200" dirty="0">
                <a:solidFill>
                  <a:schemeClr val="accent2">
                    <a:lumMod val="50000"/>
                  </a:schemeClr>
                </a:solidFill>
                <a:latin typeface="Calibri" charset="0"/>
                <a:ea typeface="Calibri" charset="0"/>
                <a:cs typeface="Calibri" charset="0"/>
              </a:rPr>
              <a:t> of the packaging, </a:t>
            </a:r>
            <a:r>
              <a:rPr lang="fr-FR" sz="1200" dirty="0" err="1">
                <a:solidFill>
                  <a:schemeClr val="accent2">
                    <a:lumMod val="50000"/>
                  </a:schemeClr>
                </a:solidFill>
                <a:latin typeface="Calibri" charset="0"/>
                <a:ea typeface="Calibri" charset="0"/>
                <a:cs typeface="Calibri" charset="0"/>
              </a:rPr>
              <a:t>suggesting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easy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weight</a:t>
            </a:r>
            <a:r>
              <a:rPr lang="fr-FR" sz="1200" dirty="0">
                <a:solidFill>
                  <a:schemeClr val="accent2">
                    <a:lumMod val="50000"/>
                  </a:schemeClr>
                </a:solidFill>
                <a:latin typeface="Calibri" charset="0"/>
                <a:ea typeface="Calibri" charset="0"/>
                <a:cs typeface="Calibri" charset="0"/>
              </a:rPr>
              <a:t> estimation </a:t>
            </a:r>
            <a:r>
              <a:rPr lang="fr-FR" sz="1200" dirty="0" err="1">
                <a:solidFill>
                  <a:schemeClr val="accent2">
                    <a:lumMod val="50000"/>
                  </a:schemeClr>
                </a:solidFill>
                <a:latin typeface="Calibri" charset="0"/>
                <a:ea typeface="Calibri" charset="0"/>
                <a:cs typeface="Calibri" charset="0"/>
              </a:rPr>
              <a:t>methods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required</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take</a:t>
            </a:r>
            <a:r>
              <a:rPr lang="fr-FR" sz="1200" dirty="0">
                <a:solidFill>
                  <a:schemeClr val="accent2">
                    <a:lumMod val="50000"/>
                  </a:schemeClr>
                </a:solidFill>
                <a:latin typeface="Calibri" charset="0"/>
                <a:ea typeface="Calibri" charset="0"/>
                <a:cs typeface="Calibri" charset="0"/>
              </a:rPr>
              <a:t> an </a:t>
            </a:r>
            <a:r>
              <a:rPr lang="fr-FR" sz="1200" dirty="0" err="1">
                <a:solidFill>
                  <a:schemeClr val="accent2">
                    <a:lumMod val="50000"/>
                  </a:schemeClr>
                </a:solidFill>
                <a:latin typeface="Calibri" charset="0"/>
                <a:ea typeface="Calibri" charset="0"/>
                <a:cs typeface="Calibri" charset="0"/>
              </a:rPr>
              <a:t>entire</a:t>
            </a:r>
            <a:r>
              <a:rPr lang="fr-FR" sz="1200" dirty="0">
                <a:solidFill>
                  <a:schemeClr val="accent2">
                    <a:lumMod val="50000"/>
                  </a:schemeClr>
                </a:solidFill>
                <a:latin typeface="Calibri" charset="0"/>
                <a:ea typeface="Calibri" charset="0"/>
                <a:cs typeface="Calibri" charset="0"/>
              </a:rPr>
              <a:t> photo of the </a:t>
            </a:r>
            <a:r>
              <a:rPr lang="fr-FR" sz="1200" dirty="0" err="1">
                <a:solidFill>
                  <a:schemeClr val="accent2">
                    <a:lumMod val="50000"/>
                  </a:schemeClr>
                </a:solidFill>
                <a:latin typeface="Calibri" charset="0"/>
                <a:ea typeface="Calibri" charset="0"/>
                <a:cs typeface="Calibri" charset="0"/>
              </a:rPr>
              <a:t>product</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suggest</a:t>
            </a:r>
            <a:r>
              <a:rPr lang="fr-FR" sz="1200" dirty="0">
                <a:solidFill>
                  <a:schemeClr val="accent2">
                    <a:lumMod val="50000"/>
                  </a:schemeClr>
                </a:solidFill>
                <a:latin typeface="Calibri" charset="0"/>
                <a:ea typeface="Calibri" charset="0"/>
                <a:cs typeface="Calibri" charset="0"/>
              </a:rPr>
              <a:t> destination </a:t>
            </a:r>
            <a:r>
              <a:rPr lang="fr-FR" sz="1200" dirty="0" err="1">
                <a:solidFill>
                  <a:schemeClr val="accent2">
                    <a:lumMod val="50000"/>
                  </a:schemeClr>
                </a:solidFill>
                <a:latin typeface="Calibri" charset="0"/>
                <a:ea typeface="Calibri" charset="0"/>
                <a:cs typeface="Calibri" charset="0"/>
              </a:rPr>
              <a:t>colours</a:t>
            </a:r>
            <a:r>
              <a:rPr lang="fr-FR" sz="1200" dirty="0">
                <a:solidFill>
                  <a:schemeClr val="accent2">
                    <a:lumMod val="50000"/>
                  </a:schemeClr>
                </a:solidFill>
                <a:latin typeface="Calibri" charset="0"/>
                <a:ea typeface="Calibri" charset="0"/>
                <a:cs typeface="Calibri" charset="0"/>
              </a:rPr>
              <a:t> for </a:t>
            </a:r>
            <a:r>
              <a:rPr lang="fr-FR" sz="1200" dirty="0" err="1">
                <a:solidFill>
                  <a:schemeClr val="accent2">
                    <a:lumMod val="50000"/>
                  </a:schemeClr>
                </a:solidFill>
                <a:latin typeface="Calibri" charset="0"/>
                <a:ea typeface="Calibri" charset="0"/>
                <a:cs typeface="Calibri" charset="0"/>
              </a:rPr>
              <a:t>each</a:t>
            </a:r>
            <a:r>
              <a:rPr lang="fr-FR" sz="1200" dirty="0">
                <a:solidFill>
                  <a:schemeClr val="accent2">
                    <a:lumMod val="50000"/>
                  </a:schemeClr>
                </a:solidFill>
                <a:latin typeface="Calibri" charset="0"/>
                <a:ea typeface="Calibri" charset="0"/>
                <a:cs typeface="Calibri" charset="0"/>
              </a:rPr>
              <a:t> component. This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submitted</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database</a:t>
            </a:r>
            <a:r>
              <a:rPr lang="fr-FR" sz="1200" dirty="0">
                <a:solidFill>
                  <a:schemeClr val="accent2">
                    <a:lumMod val="50000"/>
                  </a:schemeClr>
                </a:solidFill>
                <a:latin typeface="Calibri" charset="0"/>
                <a:ea typeface="Calibri" charset="0"/>
                <a:cs typeface="Calibri" charset="0"/>
              </a:rPr>
              <a:t> management team </a:t>
            </a:r>
            <a:r>
              <a:rPr lang="fr-FR" sz="1200" dirty="0" err="1">
                <a:solidFill>
                  <a:schemeClr val="accent2">
                    <a:lumMod val="50000"/>
                  </a:schemeClr>
                </a:solidFill>
                <a:latin typeface="Calibri" charset="0"/>
                <a:ea typeface="Calibri" charset="0"/>
                <a:cs typeface="Calibri" charset="0"/>
              </a:rPr>
              <a:t>who</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quickly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validate</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product</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order</a:t>
            </a:r>
            <a:r>
              <a:rPr lang="fr-FR" sz="1200" dirty="0">
                <a:solidFill>
                  <a:schemeClr val="accent2">
                    <a:lumMod val="50000"/>
                  </a:schemeClr>
                </a:solidFill>
                <a:latin typeface="Calibri" charset="0"/>
                <a:ea typeface="Calibri" charset="0"/>
                <a:cs typeface="Calibri" charset="0"/>
              </a:rPr>
              <a:t> for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method</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updating</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successful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suggest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including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small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financial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incentives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users</a:t>
            </a:r>
            <a:r>
              <a:rPr lang="fr-FR" sz="1200" dirty="0">
                <a:solidFill>
                  <a:schemeClr val="accent2">
                    <a:lumMod val="50000"/>
                  </a:schemeClr>
                </a:solidFill>
                <a:latin typeface="Calibri" charset="0"/>
                <a:ea typeface="Calibri" charset="0"/>
                <a:cs typeface="Calibri" charset="0"/>
              </a:rPr>
              <a:t> for </a:t>
            </a:r>
            <a:r>
              <a:rPr lang="fr-FR" sz="1200" dirty="0" err="1">
                <a:solidFill>
                  <a:schemeClr val="accent2">
                    <a:lumMod val="50000"/>
                  </a:schemeClr>
                </a:solidFill>
                <a:latin typeface="Calibri" charset="0"/>
                <a:ea typeface="Calibri" charset="0"/>
                <a:cs typeface="Calibri" charset="0"/>
              </a:rPr>
              <a:t>every</a:t>
            </a:r>
            <a:r>
              <a:rPr lang="fr-FR" sz="1200" dirty="0">
                <a:solidFill>
                  <a:schemeClr val="accent2">
                    <a:lumMod val="50000"/>
                  </a:schemeClr>
                </a:solidFill>
                <a:latin typeface="Calibri" charset="0"/>
                <a:ea typeface="Calibri" charset="0"/>
                <a:cs typeface="Calibri" charset="0"/>
              </a:rPr>
              <a:t> new </a:t>
            </a:r>
            <a:r>
              <a:rPr lang="fr-FR" sz="1200" dirty="0" err="1">
                <a:solidFill>
                  <a:schemeClr val="accent2">
                    <a:lumMod val="50000"/>
                  </a:schemeClr>
                </a:solidFill>
                <a:latin typeface="Calibri" charset="0"/>
                <a:ea typeface="Calibri" charset="0"/>
                <a:cs typeface="Calibri" charset="0"/>
              </a:rPr>
              <a:t>product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submitted</a:t>
            </a:r>
            <a:r>
              <a:rPr lang="fr-FR" sz="1200" dirty="0">
                <a:solidFill>
                  <a:schemeClr val="accent2">
                    <a:lumMod val="50000"/>
                  </a:schemeClr>
                </a:solidFill>
                <a:latin typeface="Calibri" charset="0"/>
                <a:ea typeface="Calibri" charset="0"/>
                <a:cs typeface="Calibri" charset="0"/>
              </a:rPr>
              <a:t> to the </a:t>
            </a:r>
            <a:r>
              <a:rPr lang="fr-FR" sz="1200" dirty="0" err="1">
                <a:solidFill>
                  <a:schemeClr val="accent2">
                    <a:lumMod val="50000"/>
                  </a:schemeClr>
                </a:solidFill>
                <a:latin typeface="Calibri" charset="0"/>
                <a:ea typeface="Calibri" charset="0"/>
                <a:cs typeface="Calibri" charset="0"/>
              </a:rPr>
              <a:t>database</a:t>
            </a:r>
            <a:r>
              <a:rPr lang="fr-FR" sz="1200" dirty="0">
                <a:solidFill>
                  <a:schemeClr val="accent2">
                    <a:lumMod val="50000"/>
                  </a:schemeClr>
                </a:solidFill>
                <a:latin typeface="Calibri" charset="0"/>
                <a:ea typeface="Calibri" charset="0"/>
                <a:cs typeface="Calibri" charset="0"/>
              </a:rPr>
              <a:t>. </a:t>
            </a:r>
          </a:p>
          <a:p>
            <a:r>
              <a:rPr lang="fr-FR" dirty="0"/>
              <a:t/>
            </a:r>
            <a:br>
              <a:rPr lang="fr-FR" dirty="0"/>
            </a:br>
            <a:endParaRPr lang="fr-FR" dirty="0"/>
          </a:p>
        </p:txBody>
      </p:sp>
      <p:sp>
        <p:nvSpPr>
          <p:cNvPr id="5" name="ZoneTexte 4"/>
          <p:cNvSpPr txBox="1"/>
          <p:nvPr/>
        </p:nvSpPr>
        <p:spPr>
          <a:xfrm>
            <a:off x="6245524" y="540428"/>
            <a:ext cx="4848047" cy="6740307"/>
          </a:xfrm>
          <a:prstGeom prst="rect">
            <a:avLst/>
          </a:prstGeom>
          <a:noFill/>
        </p:spPr>
        <p:txBody>
          <a:bodyPr wrap="square" rtlCol="0">
            <a:spAutoFit/>
          </a:bodyPr>
          <a:lstStyle/>
          <a:p>
            <a:pPr algn="just"/>
            <a:r>
              <a:rPr lang="fr-FR" sz="1200" b="1" dirty="0">
                <a:solidFill>
                  <a:schemeClr val="accent2">
                    <a:lumMod val="50000"/>
                  </a:schemeClr>
                </a:solidFill>
                <a:latin typeface="Calibri" charset="0"/>
                <a:ea typeface="Calibri" charset="0"/>
                <a:cs typeface="Calibri" charset="0"/>
              </a:rPr>
              <a:t>Strand 3: Manufacturer </a:t>
            </a:r>
            <a:r>
              <a:rPr lang="fr-FR" sz="1200" b="1" dirty="0" smtClean="0">
                <a:solidFill>
                  <a:schemeClr val="accent2">
                    <a:lumMod val="50000"/>
                  </a:schemeClr>
                </a:solidFill>
                <a:latin typeface="Calibri" charset="0"/>
                <a:ea typeface="Calibri" charset="0"/>
                <a:cs typeface="Calibri" charset="0"/>
              </a:rPr>
              <a:t>engagement</a:t>
            </a:r>
          </a:p>
          <a:p>
            <a:pPr algn="just"/>
            <a:endParaRPr lang="fr-FR" sz="1200" dirty="0">
              <a:solidFill>
                <a:schemeClr val="accent2">
                  <a:lumMod val="50000"/>
                </a:schemeClr>
              </a:solidFill>
              <a:latin typeface="Calibri" charset="0"/>
              <a:ea typeface="Calibri" charset="0"/>
              <a:cs typeface="Calibri" charset="0"/>
            </a:endParaRPr>
          </a:p>
          <a:p>
            <a:pPr algn="just"/>
            <a:r>
              <a:rPr lang="fr-FR" sz="1200" dirty="0">
                <a:solidFill>
                  <a:schemeClr val="accent2">
                    <a:lumMod val="50000"/>
                  </a:schemeClr>
                </a:solidFill>
                <a:latin typeface="Calibri" charset="0"/>
                <a:ea typeface="Calibri" charset="0"/>
                <a:cs typeface="Calibri" charset="0"/>
              </a:rPr>
              <a:t>This phase of the </a:t>
            </a:r>
            <a:r>
              <a:rPr lang="fr-FR" sz="1200" dirty="0" err="1">
                <a:solidFill>
                  <a:schemeClr val="accent2">
                    <a:lumMod val="50000"/>
                  </a:schemeClr>
                </a:solidFill>
                <a:latin typeface="Calibri" charset="0"/>
                <a:ea typeface="Calibri" charset="0"/>
                <a:cs typeface="Calibri" charset="0"/>
              </a:rPr>
              <a:t>database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updating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goes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further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than</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preceding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strands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because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here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engage </a:t>
            </a:r>
            <a:r>
              <a:rPr lang="fr-FR" sz="1200" dirty="0" err="1">
                <a:solidFill>
                  <a:schemeClr val="accent2">
                    <a:lumMod val="50000"/>
                  </a:schemeClr>
                </a:solidFill>
                <a:latin typeface="Calibri" charset="0"/>
                <a:ea typeface="Calibri" charset="0"/>
                <a:cs typeface="Calibri" charset="0"/>
              </a:rPr>
              <a:t>manufacturers</a:t>
            </a:r>
            <a:r>
              <a:rPr lang="fr-FR" sz="1200" dirty="0">
                <a:solidFill>
                  <a:schemeClr val="accent2">
                    <a:lumMod val="50000"/>
                  </a:schemeClr>
                </a:solidFill>
                <a:latin typeface="Calibri" charset="0"/>
                <a:ea typeface="Calibri" charset="0"/>
                <a:cs typeface="Calibri" charset="0"/>
              </a:rPr>
              <a:t> of recyclable </a:t>
            </a:r>
            <a:r>
              <a:rPr lang="fr-FR" sz="1200" dirty="0" err="1">
                <a:solidFill>
                  <a:schemeClr val="accent2">
                    <a:lumMod val="50000"/>
                  </a:schemeClr>
                </a:solidFill>
                <a:latin typeface="Calibri" charset="0"/>
                <a:ea typeface="Calibri" charset="0"/>
                <a:cs typeface="Calibri" charset="0"/>
              </a:rPr>
              <a:t>goods</a:t>
            </a:r>
            <a:r>
              <a:rPr lang="fr-FR" sz="1200" dirty="0">
                <a:solidFill>
                  <a:schemeClr val="accent2">
                    <a:lumMod val="50000"/>
                  </a:schemeClr>
                </a:solidFill>
                <a:latin typeface="Calibri" charset="0"/>
                <a:ea typeface="Calibri" charset="0"/>
                <a:cs typeface="Calibri" charset="0"/>
              </a:rPr>
              <a:t> made in France, and </a:t>
            </a:r>
            <a:r>
              <a:rPr lang="fr-FR" sz="1200" dirty="0" err="1">
                <a:solidFill>
                  <a:schemeClr val="accent2">
                    <a:lumMod val="50000"/>
                  </a:schemeClr>
                </a:solidFill>
                <a:latin typeface="Calibri" charset="0"/>
                <a:ea typeface="Calibri" charset="0"/>
                <a:cs typeface="Calibri" charset="0"/>
              </a:rPr>
              <a:t>ask</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them</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submit</a:t>
            </a:r>
            <a:r>
              <a:rPr lang="fr-FR" sz="1200" dirty="0">
                <a:solidFill>
                  <a:schemeClr val="accent2">
                    <a:lumMod val="50000"/>
                  </a:schemeClr>
                </a:solidFill>
                <a:latin typeface="Calibri" charset="0"/>
                <a:ea typeface="Calibri" charset="0"/>
                <a:cs typeface="Calibri" charset="0"/>
              </a:rPr>
              <a:t> to us the </a:t>
            </a:r>
            <a:r>
              <a:rPr lang="fr-FR" sz="1200" dirty="0" err="1">
                <a:solidFill>
                  <a:schemeClr val="accent2">
                    <a:lumMod val="50000"/>
                  </a:schemeClr>
                </a:solidFill>
                <a:latin typeface="Calibri" charset="0"/>
                <a:ea typeface="Calibri" charset="0"/>
                <a:cs typeface="Calibri" charset="0"/>
              </a:rPr>
              <a:t>barcodes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the information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require</a:t>
            </a:r>
            <a:r>
              <a:rPr lang="fr-FR" sz="1200" dirty="0">
                <a:solidFill>
                  <a:schemeClr val="accent2">
                    <a:lumMod val="50000"/>
                  </a:schemeClr>
                </a:solidFill>
                <a:latin typeface="Calibri" charset="0"/>
                <a:ea typeface="Calibri" charset="0"/>
                <a:cs typeface="Calibri" charset="0"/>
              </a:rPr>
              <a:t> (nature of components, estimated </a:t>
            </a:r>
            <a:r>
              <a:rPr lang="fr-FR" sz="1200" dirty="0" err="1">
                <a:solidFill>
                  <a:schemeClr val="accent2">
                    <a:lumMod val="50000"/>
                  </a:schemeClr>
                </a:solidFill>
                <a:latin typeface="Calibri" charset="0"/>
                <a:ea typeface="Calibri" charset="0"/>
                <a:cs typeface="Calibri" charset="0"/>
              </a:rPr>
              <a:t>weight</a:t>
            </a:r>
            <a:r>
              <a:rPr lang="fr-FR" sz="1200" dirty="0">
                <a:solidFill>
                  <a:schemeClr val="accent2">
                    <a:lumMod val="50000"/>
                  </a:schemeClr>
                </a:solidFill>
                <a:latin typeface="Calibri" charset="0"/>
                <a:ea typeface="Calibri" charset="0"/>
                <a:cs typeface="Calibri" charset="0"/>
              </a:rPr>
              <a:t> of components). New </a:t>
            </a:r>
            <a:r>
              <a:rPr lang="fr-FR" sz="1200" dirty="0" err="1">
                <a:solidFill>
                  <a:schemeClr val="accent2">
                    <a:lumMod val="50000"/>
                  </a:schemeClr>
                </a:solidFill>
                <a:latin typeface="Calibri" charset="0"/>
                <a:ea typeface="Calibri" charset="0"/>
                <a:cs typeface="Calibri" charset="0"/>
              </a:rPr>
              <a:t>product</a:t>
            </a:r>
            <a:r>
              <a:rPr lang="fr-FR" sz="1200" dirty="0">
                <a:solidFill>
                  <a:schemeClr val="accent2">
                    <a:lumMod val="50000"/>
                  </a:schemeClr>
                </a:solidFill>
                <a:latin typeface="Calibri" charset="0"/>
                <a:ea typeface="Calibri" charset="0"/>
                <a:cs typeface="Calibri" charset="0"/>
              </a:rPr>
              <a:t> information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readily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available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making</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easier</a:t>
            </a:r>
            <a:r>
              <a:rPr lang="fr-FR" sz="1200" dirty="0">
                <a:solidFill>
                  <a:schemeClr val="accent2">
                    <a:lumMod val="50000"/>
                  </a:schemeClr>
                </a:solidFill>
                <a:latin typeface="Calibri" charset="0"/>
                <a:ea typeface="Calibri" charset="0"/>
                <a:cs typeface="Calibri" charset="0"/>
              </a:rPr>
              <a:t> to use.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foresee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strand</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particularly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successful</a:t>
            </a:r>
            <a:r>
              <a:rPr lang="fr-FR" sz="1200" dirty="0">
                <a:solidFill>
                  <a:schemeClr val="accent2">
                    <a:lumMod val="50000"/>
                  </a:schemeClr>
                </a:solidFill>
                <a:latin typeface="Calibri" charset="0"/>
                <a:ea typeface="Calibri" charset="0"/>
                <a:cs typeface="Calibri" charset="0"/>
              </a:rPr>
              <a:t> as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anticipate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companies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enthusiastic</a:t>
            </a:r>
            <a:r>
              <a:rPr lang="fr-FR" sz="1200" dirty="0">
                <a:solidFill>
                  <a:schemeClr val="accent2">
                    <a:lumMod val="50000"/>
                  </a:schemeClr>
                </a:solidFill>
                <a:latin typeface="Calibri" charset="0"/>
                <a:ea typeface="Calibri" charset="0"/>
                <a:cs typeface="Calibri" charset="0"/>
              </a:rPr>
              <a:t> about the </a:t>
            </a:r>
            <a:r>
              <a:rPr lang="fr-FR" sz="1200" dirty="0" err="1">
                <a:solidFill>
                  <a:schemeClr val="accent2">
                    <a:lumMod val="50000"/>
                  </a:schemeClr>
                </a:solidFill>
                <a:latin typeface="Calibri" charset="0"/>
                <a:ea typeface="Calibri" charset="0"/>
                <a:cs typeface="Calibri" charset="0"/>
              </a:rPr>
              <a:t>potential</a:t>
            </a:r>
            <a:r>
              <a:rPr lang="fr-FR" sz="1200" dirty="0">
                <a:solidFill>
                  <a:schemeClr val="accent2">
                    <a:lumMod val="50000"/>
                  </a:schemeClr>
                </a:solidFill>
                <a:latin typeface="Calibri" charset="0"/>
                <a:ea typeface="Calibri" charset="0"/>
                <a:cs typeface="Calibri" charset="0"/>
              </a:rPr>
              <a:t> marketing and brand promotion </a:t>
            </a:r>
            <a:r>
              <a:rPr lang="fr-FR" sz="1200" dirty="0" err="1">
                <a:solidFill>
                  <a:schemeClr val="accent2">
                    <a:lumMod val="50000"/>
                  </a:schemeClr>
                </a:solidFill>
                <a:latin typeface="Calibri" charset="0"/>
                <a:ea typeface="Calibri" charset="0"/>
                <a:cs typeface="Calibri" charset="0"/>
              </a:rPr>
              <a:t>benefits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brands/</a:t>
            </a:r>
            <a:r>
              <a:rPr lang="fr-FR" sz="1200" dirty="0" err="1">
                <a:solidFill>
                  <a:schemeClr val="accent2">
                    <a:lumMod val="50000"/>
                  </a:schemeClr>
                </a:solidFill>
                <a:latin typeface="Calibri" charset="0"/>
                <a:ea typeface="Calibri" charset="0"/>
                <a:cs typeface="Calibri" charset="0"/>
              </a:rPr>
              <a:t>products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potentially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benefit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through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using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and the association of </a:t>
            </a:r>
            <a:r>
              <a:rPr lang="fr-FR" sz="1200" dirty="0" err="1">
                <a:solidFill>
                  <a:schemeClr val="accent2">
                    <a:lumMod val="50000"/>
                  </a:schemeClr>
                </a:solidFill>
                <a:latin typeface="Calibri" charset="0"/>
                <a:ea typeface="Calibri" charset="0"/>
                <a:cs typeface="Calibri" charset="0"/>
              </a:rPr>
              <a:t>these</a:t>
            </a:r>
            <a:r>
              <a:rPr lang="fr-FR" sz="1200" dirty="0">
                <a:solidFill>
                  <a:schemeClr val="accent2">
                    <a:lumMod val="50000"/>
                  </a:schemeClr>
                </a:solidFill>
                <a:latin typeface="Calibri" charset="0"/>
                <a:ea typeface="Calibri" charset="0"/>
                <a:cs typeface="Calibri" charset="0"/>
              </a:rPr>
              <a:t> brands and </a:t>
            </a:r>
            <a:r>
              <a:rPr lang="fr-FR" sz="1200" dirty="0" err="1">
                <a:solidFill>
                  <a:schemeClr val="accent2">
                    <a:lumMod val="50000"/>
                  </a:schemeClr>
                </a:solidFill>
                <a:latin typeface="Calibri" charset="0"/>
                <a:ea typeface="Calibri" charset="0"/>
                <a:cs typeface="Calibri" charset="0"/>
              </a:rPr>
              <a:t>products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ecological</a:t>
            </a:r>
            <a:r>
              <a:rPr lang="fr-FR" sz="1200" dirty="0">
                <a:solidFill>
                  <a:schemeClr val="accent2">
                    <a:lumMod val="50000"/>
                  </a:schemeClr>
                </a:solidFill>
                <a:latin typeface="Calibri" charset="0"/>
                <a:ea typeface="Calibri" charset="0"/>
                <a:cs typeface="Calibri" charset="0"/>
              </a:rPr>
              <a:t> cause. </a:t>
            </a:r>
          </a:p>
          <a:p>
            <a:pPr algn="just"/>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a:solidFill>
                  <a:schemeClr val="accent2">
                    <a:lumMod val="50000"/>
                  </a:schemeClr>
                </a:solidFill>
                <a:latin typeface="Calibri" charset="0"/>
                <a:ea typeface="Calibri" charset="0"/>
                <a:cs typeface="Calibri" charset="0"/>
              </a:rPr>
              <a:t>The </a:t>
            </a:r>
            <a:r>
              <a:rPr lang="fr-FR" sz="1200" dirty="0" err="1">
                <a:solidFill>
                  <a:schemeClr val="accent2">
                    <a:lumMod val="50000"/>
                  </a:schemeClr>
                </a:solidFill>
                <a:latin typeface="Calibri" charset="0"/>
                <a:ea typeface="Calibri" charset="0"/>
                <a:cs typeface="Calibri" charset="0"/>
              </a:rPr>
              <a:t>above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methods</a:t>
            </a:r>
            <a:r>
              <a:rPr lang="fr-FR" sz="1200" dirty="0">
                <a:solidFill>
                  <a:schemeClr val="accent2">
                    <a:lumMod val="50000"/>
                  </a:schemeClr>
                </a:solidFill>
                <a:latin typeface="Calibri" charset="0"/>
                <a:ea typeface="Calibri" charset="0"/>
                <a:cs typeface="Calibri" charset="0"/>
              </a:rPr>
              <a:t> and practices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b="1" dirty="0">
                <a:solidFill>
                  <a:schemeClr val="accent2">
                    <a:lumMod val="50000"/>
                  </a:schemeClr>
                </a:solidFill>
                <a:latin typeface="Calibri" charset="0"/>
                <a:ea typeface="Calibri" charset="0"/>
                <a:cs typeface="Calibri" charset="0"/>
              </a:rPr>
              <a:t>not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complete</a:t>
            </a:r>
            <a:r>
              <a:rPr lang="fr-FR" sz="1200" dirty="0">
                <a:solidFill>
                  <a:schemeClr val="accent2">
                    <a:lumMod val="50000"/>
                  </a:schemeClr>
                </a:solidFill>
                <a:latin typeface="Calibri" charset="0"/>
                <a:ea typeface="Calibri" charset="0"/>
                <a:cs typeface="Calibri" charset="0"/>
              </a:rPr>
              <a:t>, exhaustive </a:t>
            </a:r>
            <a:r>
              <a:rPr lang="fr-FR" sz="1200" dirty="0" err="1">
                <a:solidFill>
                  <a:schemeClr val="accent2">
                    <a:lumMod val="50000"/>
                  </a:schemeClr>
                </a:solidFill>
                <a:latin typeface="Calibri" charset="0"/>
                <a:ea typeface="Calibri" charset="0"/>
                <a:cs typeface="Calibri" charset="0"/>
              </a:rPr>
              <a:t>lists</a:t>
            </a:r>
            <a:r>
              <a:rPr lang="fr-FR" sz="1200" dirty="0">
                <a:solidFill>
                  <a:schemeClr val="accent2">
                    <a:lumMod val="50000"/>
                  </a:schemeClr>
                </a:solidFill>
                <a:latin typeface="Calibri" charset="0"/>
                <a:ea typeface="Calibri" charset="0"/>
                <a:cs typeface="Calibri" charset="0"/>
              </a:rPr>
              <a:t> of the </a:t>
            </a:r>
            <a:r>
              <a:rPr lang="fr-FR" sz="1200" dirty="0" err="1">
                <a:solidFill>
                  <a:schemeClr val="accent2">
                    <a:lumMod val="50000"/>
                  </a:schemeClr>
                </a:solidFill>
                <a:latin typeface="Calibri" charset="0"/>
                <a:ea typeface="Calibri" charset="0"/>
                <a:cs typeface="Calibri" charset="0"/>
              </a:rPr>
              <a:t>available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products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found</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used</a:t>
            </a:r>
            <a:r>
              <a:rPr lang="fr-FR" sz="1200" dirty="0">
                <a:solidFill>
                  <a:schemeClr val="accent2">
                    <a:lumMod val="50000"/>
                  </a:schemeClr>
                </a:solidFill>
                <a:latin typeface="Calibri" charset="0"/>
                <a:ea typeface="Calibri" charset="0"/>
                <a:cs typeface="Calibri" charset="0"/>
              </a:rPr>
              <a:t> in the </a:t>
            </a:r>
            <a:r>
              <a:rPr lang="fr-FR" sz="1200" dirty="0" err="1">
                <a:solidFill>
                  <a:schemeClr val="accent2">
                    <a:lumMod val="50000"/>
                  </a:schemeClr>
                </a:solidFill>
                <a:latin typeface="Calibri" charset="0"/>
                <a:ea typeface="Calibri" charset="0"/>
                <a:cs typeface="Calibri" charset="0"/>
              </a:rPr>
              <a:t>XXr</a:t>
            </a:r>
            <a:r>
              <a:rPr lang="fr-FR" sz="1200" dirty="0">
                <a:solidFill>
                  <a:schemeClr val="accent2">
                    <a:lumMod val="50000"/>
                  </a:schemeClr>
                </a:solidFill>
                <a:latin typeface="Calibri" charset="0"/>
                <a:ea typeface="Calibri" charset="0"/>
                <a:cs typeface="Calibri" charset="0"/>
              </a:rPr>
              <a:t> arrondissement. </a:t>
            </a:r>
            <a:r>
              <a:rPr lang="fr-FR" sz="1200" dirty="0" err="1">
                <a:solidFill>
                  <a:schemeClr val="accent2">
                    <a:lumMod val="50000"/>
                  </a:schemeClr>
                </a:solidFill>
                <a:latin typeface="Calibri" charset="0"/>
                <a:ea typeface="Calibri" charset="0"/>
                <a:cs typeface="Calibri" charset="0"/>
              </a:rPr>
              <a:t>However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ensure</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comprehensive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database</a:t>
            </a:r>
            <a:r>
              <a:rPr lang="fr-FR" sz="1200" dirty="0">
                <a:solidFill>
                  <a:schemeClr val="accent2">
                    <a:lumMod val="50000"/>
                  </a:schemeClr>
                </a:solidFill>
                <a:latin typeface="Calibri" charset="0"/>
                <a:ea typeface="Calibri" charset="0"/>
                <a:cs typeface="Calibri" charset="0"/>
              </a:rPr>
              <a:t> is </a:t>
            </a:r>
            <a:r>
              <a:rPr lang="fr-FR" sz="1200" dirty="0" err="1">
                <a:solidFill>
                  <a:schemeClr val="accent2">
                    <a:lumMod val="50000"/>
                  </a:schemeClr>
                </a:solidFill>
                <a:latin typeface="Calibri" charset="0"/>
                <a:ea typeface="Calibri" charset="0"/>
                <a:cs typeface="Calibri" charset="0"/>
              </a:rPr>
              <a:t>available</a:t>
            </a:r>
            <a:r>
              <a:rPr lang="fr-FR" sz="1200" dirty="0">
                <a:solidFill>
                  <a:schemeClr val="accent2">
                    <a:lumMod val="50000"/>
                  </a:schemeClr>
                </a:solidFill>
                <a:latin typeface="Calibri" charset="0"/>
                <a:ea typeface="Calibri" charset="0"/>
                <a:cs typeface="Calibri" charset="0"/>
              </a:rPr>
              <a:t> that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not </a:t>
            </a:r>
            <a:r>
              <a:rPr lang="fr-FR" sz="1200" dirty="0" err="1">
                <a:solidFill>
                  <a:schemeClr val="accent2">
                    <a:lumMod val="50000"/>
                  </a:schemeClr>
                </a:solidFill>
                <a:latin typeface="Calibri" charset="0"/>
                <a:ea typeface="Calibri" charset="0"/>
                <a:cs typeface="Calibri" charset="0"/>
              </a:rPr>
              <a:t>demotivate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users</a:t>
            </a:r>
            <a:r>
              <a:rPr lang="fr-FR" sz="1200" dirty="0">
                <a:solidFill>
                  <a:schemeClr val="accent2">
                    <a:lumMod val="50000"/>
                  </a:schemeClr>
                </a:solidFill>
                <a:latin typeface="Calibri" charset="0"/>
                <a:ea typeface="Calibri" charset="0"/>
                <a:cs typeface="Calibri" charset="0"/>
              </a:rPr>
              <a:t>, but </a:t>
            </a:r>
            <a:r>
              <a:rPr lang="fr-FR" sz="1200" dirty="0" err="1">
                <a:solidFill>
                  <a:schemeClr val="accent2">
                    <a:lumMod val="50000"/>
                  </a:schemeClr>
                </a:solidFill>
                <a:latin typeface="Calibri" charset="0"/>
                <a:ea typeface="Calibri" charset="0"/>
                <a:cs typeface="Calibri" charset="0"/>
              </a:rPr>
              <a:t>rather</a:t>
            </a:r>
            <a:r>
              <a:rPr lang="fr-FR" sz="1200" dirty="0">
                <a:solidFill>
                  <a:schemeClr val="accent2">
                    <a:lumMod val="50000"/>
                  </a:schemeClr>
                </a:solidFill>
                <a:latin typeface="Calibri" charset="0"/>
                <a:ea typeface="Calibri" charset="0"/>
                <a:cs typeface="Calibri" charset="0"/>
              </a:rPr>
              <a:t> encourage </a:t>
            </a:r>
            <a:r>
              <a:rPr lang="fr-FR" sz="1200" dirty="0" err="1">
                <a:solidFill>
                  <a:schemeClr val="accent2">
                    <a:lumMod val="50000"/>
                  </a:schemeClr>
                </a:solidFill>
                <a:latin typeface="Calibri" charset="0"/>
                <a:ea typeface="Calibri" charset="0"/>
                <a:cs typeface="Calibri" charset="0"/>
              </a:rPr>
              <a:t>them</a:t>
            </a:r>
            <a:r>
              <a:rPr lang="fr-FR" sz="1200" dirty="0">
                <a:solidFill>
                  <a:schemeClr val="accent2">
                    <a:lumMod val="50000"/>
                  </a:schemeClr>
                </a:solidFill>
                <a:latin typeface="Calibri" charset="0"/>
                <a:ea typeface="Calibri" charset="0"/>
                <a:cs typeface="Calibri" charset="0"/>
              </a:rPr>
              <a:t> to use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a:t>
            </a:r>
          </a:p>
          <a:p>
            <a:pPr algn="just"/>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a:solidFill>
                  <a:schemeClr val="accent2">
                    <a:lumMod val="50000"/>
                  </a:schemeClr>
                </a:solidFill>
                <a:latin typeface="Calibri" charset="0"/>
                <a:ea typeface="Calibri" charset="0"/>
                <a:cs typeface="Calibri" charset="0"/>
              </a:rPr>
              <a:t>In </a:t>
            </a:r>
            <a:r>
              <a:rPr lang="fr-FR" sz="1200" dirty="0" err="1">
                <a:solidFill>
                  <a:schemeClr val="accent2">
                    <a:lumMod val="50000"/>
                  </a:schemeClr>
                </a:solidFill>
                <a:latin typeface="Calibri" charset="0"/>
                <a:ea typeface="Calibri" charset="0"/>
                <a:cs typeface="Calibri" charset="0"/>
              </a:rPr>
              <a:t>order</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allow</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users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exactly</a:t>
            </a:r>
            <a:r>
              <a:rPr lang="fr-FR" sz="1200" dirty="0">
                <a:solidFill>
                  <a:schemeClr val="accent2">
                    <a:lumMod val="50000"/>
                  </a:schemeClr>
                </a:solidFill>
                <a:latin typeface="Calibri" charset="0"/>
                <a:ea typeface="Calibri" charset="0"/>
                <a:cs typeface="Calibri" charset="0"/>
              </a:rPr>
              <a:t> know how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have to sort </a:t>
            </a:r>
            <a:r>
              <a:rPr lang="fr-FR" sz="1200" dirty="0" err="1">
                <a:solidFill>
                  <a:schemeClr val="accent2">
                    <a:lumMod val="50000"/>
                  </a:schemeClr>
                </a:solidFill>
                <a:latin typeface="Calibri" charset="0"/>
                <a:ea typeface="Calibri" charset="0"/>
                <a:cs typeface="Calibri" charset="0"/>
              </a:rPr>
              <a:t>each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product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there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should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 scanner </a:t>
            </a:r>
            <a:r>
              <a:rPr lang="fr-FR" sz="1200" dirty="0" err="1">
                <a:solidFill>
                  <a:schemeClr val="accent2">
                    <a:lumMod val="50000"/>
                  </a:schemeClr>
                </a:solidFill>
                <a:latin typeface="Calibri" charset="0"/>
                <a:ea typeface="Calibri" charset="0"/>
                <a:cs typeface="Calibri" charset="0"/>
              </a:rPr>
              <a:t>inside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As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use the ASP.NET software to </a:t>
            </a:r>
            <a:r>
              <a:rPr lang="fr-FR" sz="1200" dirty="0" err="1">
                <a:solidFill>
                  <a:schemeClr val="accent2">
                    <a:lumMod val="50000"/>
                  </a:schemeClr>
                </a:solidFill>
                <a:latin typeface="Calibri" charset="0"/>
                <a:ea typeface="Calibri" charset="0"/>
                <a:cs typeface="Calibri" charset="0"/>
              </a:rPr>
              <a:t>create</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app</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need</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integrate</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barcode</a:t>
            </a:r>
            <a:r>
              <a:rPr lang="fr-FR" sz="1200" dirty="0">
                <a:solidFill>
                  <a:schemeClr val="accent2">
                    <a:lumMod val="50000"/>
                  </a:schemeClr>
                </a:solidFill>
                <a:latin typeface="Calibri" charset="0"/>
                <a:ea typeface="Calibri" charset="0"/>
                <a:cs typeface="Calibri" charset="0"/>
              </a:rPr>
              <a:t> scanner that </a:t>
            </a:r>
            <a:r>
              <a:rPr lang="fr-FR" sz="1200" dirty="0" err="1">
                <a:solidFill>
                  <a:schemeClr val="accent2">
                    <a:lumMod val="50000"/>
                  </a:schemeClr>
                </a:solidFill>
                <a:latin typeface="Calibri" charset="0"/>
                <a:ea typeface="Calibri" charset="0"/>
                <a:cs typeface="Calibri" charset="0"/>
              </a:rPr>
              <a:t>works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system. </a:t>
            </a:r>
            <a:r>
              <a:rPr lang="fr-FR" sz="1200" dirty="0" err="1">
                <a:solidFill>
                  <a:schemeClr val="accent2">
                    <a:lumMod val="50000"/>
                  </a:schemeClr>
                </a:solidFill>
                <a:latin typeface="Calibri" charset="0"/>
                <a:ea typeface="Calibri" charset="0"/>
                <a:cs typeface="Calibri" charset="0"/>
              </a:rPr>
              <a:t>Since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type of scanners </a:t>
            </a:r>
            <a:r>
              <a:rPr lang="fr-FR" sz="1200" dirty="0" err="1">
                <a:solidFill>
                  <a:schemeClr val="accent2">
                    <a:lumMod val="50000"/>
                  </a:schemeClr>
                </a:solidFill>
                <a:latin typeface="Calibri" charset="0"/>
                <a:ea typeface="Calibri" charset="0"/>
                <a:cs typeface="Calibri" charset="0"/>
              </a:rPr>
              <a:t>already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exists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choose</a:t>
            </a:r>
            <a:r>
              <a:rPr lang="fr-FR" sz="1200" dirty="0">
                <a:solidFill>
                  <a:schemeClr val="accent2">
                    <a:lumMod val="50000"/>
                  </a:schemeClr>
                </a:solidFill>
                <a:latin typeface="Calibri" charset="0"/>
                <a:ea typeface="Calibri" charset="0"/>
                <a:cs typeface="Calibri" charset="0"/>
              </a:rPr>
              <a:t> one of </a:t>
            </a:r>
            <a:r>
              <a:rPr lang="fr-FR" sz="1200" dirty="0" err="1">
                <a:solidFill>
                  <a:schemeClr val="accent2">
                    <a:lumMod val="50000"/>
                  </a:schemeClr>
                </a:solidFill>
                <a:latin typeface="Calibri" charset="0"/>
                <a:ea typeface="Calibri" charset="0"/>
                <a:cs typeface="Calibri" charset="0"/>
              </a:rPr>
              <a:t>them</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considering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specific</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requirements</a:t>
            </a:r>
            <a:r>
              <a:rPr lang="fr-FR" sz="1200" dirty="0">
                <a:solidFill>
                  <a:schemeClr val="accent2">
                    <a:lumMod val="50000"/>
                  </a:schemeClr>
                </a:solidFill>
                <a:latin typeface="Calibri" charset="0"/>
                <a:ea typeface="Calibri" charset="0"/>
                <a:cs typeface="Calibri" charset="0"/>
              </a:rPr>
              <a:t>. First,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consider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linear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barcodes</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ones</a:t>
            </a:r>
            <a:r>
              <a:rPr lang="fr-FR" sz="1200" dirty="0">
                <a:solidFill>
                  <a:schemeClr val="accent2">
                    <a:lumMod val="50000"/>
                  </a:schemeClr>
                </a:solidFill>
                <a:latin typeface="Calibri" charset="0"/>
                <a:ea typeface="Calibri" charset="0"/>
                <a:cs typeface="Calibri" charset="0"/>
              </a:rPr>
              <a:t> that are on all the </a:t>
            </a:r>
            <a:r>
              <a:rPr lang="fr-FR" sz="1200" dirty="0" err="1">
                <a:solidFill>
                  <a:schemeClr val="accent2">
                    <a:lumMod val="50000"/>
                  </a:schemeClr>
                </a:solidFill>
                <a:latin typeface="Calibri" charset="0"/>
                <a:ea typeface="Calibri" charset="0"/>
                <a:cs typeface="Calibri" charset="0"/>
              </a:rPr>
              <a:t>products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sold</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supermarkets</a:t>
            </a:r>
            <a:r>
              <a:rPr lang="fr-FR" sz="1200" dirty="0">
                <a:solidFill>
                  <a:schemeClr val="accent2">
                    <a:lumMod val="50000"/>
                  </a:schemeClr>
                </a:solidFill>
                <a:latin typeface="Calibri" charset="0"/>
                <a:ea typeface="Calibri" charset="0"/>
                <a:cs typeface="Calibri" charset="0"/>
              </a:rPr>
              <a:t>) and 2D </a:t>
            </a:r>
            <a:r>
              <a:rPr lang="fr-FR" sz="1200" dirty="0" err="1">
                <a:solidFill>
                  <a:schemeClr val="accent2">
                    <a:lumMod val="50000"/>
                  </a:schemeClr>
                </a:solidFill>
                <a:latin typeface="Calibri" charset="0"/>
                <a:ea typeface="Calibri" charset="0"/>
                <a:cs typeface="Calibri" charset="0"/>
              </a:rPr>
              <a:t>barcodes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such</a:t>
            </a:r>
            <a:r>
              <a:rPr lang="fr-FR" sz="1200" dirty="0">
                <a:solidFill>
                  <a:schemeClr val="accent2">
                    <a:lumMod val="50000"/>
                  </a:schemeClr>
                </a:solidFill>
                <a:latin typeface="Calibri" charset="0"/>
                <a:ea typeface="Calibri" charset="0"/>
                <a:cs typeface="Calibri" charset="0"/>
              </a:rPr>
              <a:t> as QR codes), </a:t>
            </a:r>
            <a:r>
              <a:rPr lang="fr-FR" sz="1200" dirty="0" err="1">
                <a:solidFill>
                  <a:schemeClr val="accent2">
                    <a:lumMod val="50000"/>
                  </a:schemeClr>
                </a:solidFill>
                <a:latin typeface="Calibri" charset="0"/>
                <a:ea typeface="Calibri" charset="0"/>
                <a:cs typeface="Calibri" charset="0"/>
              </a:rPr>
              <a:t>so</a:t>
            </a:r>
            <a:r>
              <a:rPr lang="fr-FR" sz="1200" dirty="0">
                <a:solidFill>
                  <a:schemeClr val="accent2">
                    <a:lumMod val="50000"/>
                  </a:schemeClr>
                </a:solidFill>
                <a:latin typeface="Calibri" charset="0"/>
                <a:ea typeface="Calibri" charset="0"/>
                <a:cs typeface="Calibri" charset="0"/>
              </a:rPr>
              <a:t> that it is possible to scan </a:t>
            </a:r>
            <a:r>
              <a:rPr lang="fr-FR" sz="1200" dirty="0" err="1">
                <a:solidFill>
                  <a:schemeClr val="accent2">
                    <a:lumMod val="50000"/>
                  </a:schemeClr>
                </a:solidFill>
                <a:latin typeface="Calibri" charset="0"/>
                <a:ea typeface="Calibri" charset="0"/>
                <a:cs typeface="Calibri" charset="0"/>
              </a:rPr>
              <a:t>any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existing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barcodes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after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having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studied</a:t>
            </a:r>
            <a:r>
              <a:rPr lang="fr-FR" sz="1200" dirty="0">
                <a:solidFill>
                  <a:schemeClr val="accent2">
                    <a:lumMod val="50000"/>
                  </a:schemeClr>
                </a:solidFill>
                <a:latin typeface="Calibri" charset="0"/>
                <a:ea typeface="Calibri" charset="0"/>
                <a:cs typeface="Calibri" charset="0"/>
              </a:rPr>
              <a:t> all the 21 </a:t>
            </a:r>
            <a:r>
              <a:rPr lang="fr-FR" sz="1200" dirty="0" err="1">
                <a:solidFill>
                  <a:schemeClr val="accent2">
                    <a:lumMod val="50000"/>
                  </a:schemeClr>
                </a:solidFill>
                <a:latin typeface="Calibri" charset="0"/>
                <a:ea typeface="Calibri" charset="0"/>
                <a:cs typeface="Calibri" charset="0"/>
              </a:rPr>
              <a:t>different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possibilities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decide</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pick</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most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popular</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most</a:t>
            </a:r>
            <a:r>
              <a:rPr lang="fr-FR" sz="1200" dirty="0">
                <a:solidFill>
                  <a:schemeClr val="accent2">
                    <a:lumMod val="50000"/>
                  </a:schemeClr>
                </a:solidFill>
                <a:latin typeface="Calibri" charset="0"/>
                <a:ea typeface="Calibri" charset="0"/>
                <a:cs typeface="Calibri" charset="0"/>
              </a:rPr>
              <a:t> efficient and the </a:t>
            </a:r>
            <a:r>
              <a:rPr lang="fr-FR" sz="1200" dirty="0" err="1">
                <a:solidFill>
                  <a:schemeClr val="accent2">
                    <a:lumMod val="50000"/>
                  </a:schemeClr>
                </a:solidFill>
                <a:latin typeface="Calibri" charset="0"/>
                <a:ea typeface="Calibri" charset="0"/>
                <a:cs typeface="Calibri" charset="0"/>
              </a:rPr>
              <a:t>easiest</a:t>
            </a:r>
            <a:r>
              <a:rPr lang="fr-FR" sz="1200" dirty="0">
                <a:solidFill>
                  <a:schemeClr val="accent2">
                    <a:lumMod val="50000"/>
                  </a:schemeClr>
                </a:solidFill>
                <a:latin typeface="Calibri" charset="0"/>
                <a:ea typeface="Calibri" charset="0"/>
                <a:cs typeface="Calibri" charset="0"/>
              </a:rPr>
              <a:t> to use: ASP.NET Code 39 Reader &amp; Scanner SDK. This software scans and </a:t>
            </a:r>
            <a:r>
              <a:rPr lang="fr-FR" sz="1200" dirty="0" err="1">
                <a:solidFill>
                  <a:schemeClr val="accent2">
                    <a:lumMod val="50000"/>
                  </a:schemeClr>
                </a:solidFill>
                <a:latin typeface="Calibri" charset="0"/>
                <a:ea typeface="Calibri" charset="0"/>
                <a:cs typeface="Calibri" charset="0"/>
              </a:rPr>
              <a:t>reads</a:t>
            </a:r>
            <a:r>
              <a:rPr lang="fr-FR" sz="1200" dirty="0">
                <a:solidFill>
                  <a:schemeClr val="accent2">
                    <a:lumMod val="50000"/>
                  </a:schemeClr>
                </a:solidFill>
                <a:latin typeface="Calibri" charset="0"/>
                <a:ea typeface="Calibri" charset="0"/>
                <a:cs typeface="Calibri" charset="0"/>
              </a:rPr>
              <a:t> all the </a:t>
            </a:r>
            <a:r>
              <a:rPr lang="fr-FR" sz="1200" dirty="0" err="1">
                <a:solidFill>
                  <a:schemeClr val="accent2">
                    <a:lumMod val="50000"/>
                  </a:schemeClr>
                </a:solidFill>
                <a:latin typeface="Calibri" charset="0"/>
                <a:ea typeface="Calibri" charset="0"/>
                <a:cs typeface="Calibri" charset="0"/>
              </a:rPr>
              <a:t>existing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linear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barcodes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such</a:t>
            </a:r>
            <a:r>
              <a:rPr lang="fr-FR" sz="1200" dirty="0">
                <a:solidFill>
                  <a:schemeClr val="accent2">
                    <a:lumMod val="50000"/>
                  </a:schemeClr>
                </a:solidFill>
                <a:latin typeface="Calibri" charset="0"/>
                <a:ea typeface="Calibri" charset="0"/>
                <a:cs typeface="Calibri" charset="0"/>
              </a:rPr>
              <a:t> as the EAN-13 (</a:t>
            </a:r>
            <a:r>
              <a:rPr lang="fr-FR" sz="1200" dirty="0" err="1">
                <a:solidFill>
                  <a:schemeClr val="accent2">
                    <a:lumMod val="50000"/>
                  </a:schemeClr>
                </a:solidFill>
                <a:latin typeface="Calibri" charset="0"/>
                <a:ea typeface="Calibri" charset="0"/>
                <a:cs typeface="Calibri" charset="0"/>
              </a:rPr>
              <a:t>European</a:t>
            </a:r>
            <a:r>
              <a:rPr lang="fr-FR" sz="1200" dirty="0">
                <a:solidFill>
                  <a:schemeClr val="accent2">
                    <a:lumMod val="50000"/>
                  </a:schemeClr>
                </a:solidFill>
                <a:latin typeface="Calibri" charset="0"/>
                <a:ea typeface="Calibri" charset="0"/>
                <a:cs typeface="Calibri" charset="0"/>
              </a:rPr>
              <a:t> Article </a:t>
            </a:r>
            <a:r>
              <a:rPr lang="fr-FR" sz="1200" dirty="0" err="1">
                <a:solidFill>
                  <a:schemeClr val="accent2">
                    <a:lumMod val="50000"/>
                  </a:schemeClr>
                </a:solidFill>
                <a:latin typeface="Calibri" charset="0"/>
                <a:ea typeface="Calibri" charset="0"/>
                <a:cs typeface="Calibri" charset="0"/>
              </a:rPr>
              <a:t>Number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thirteen</a:t>
            </a:r>
            <a:r>
              <a:rPr lang="fr-FR" sz="1200" dirty="0">
                <a:solidFill>
                  <a:schemeClr val="accent2">
                    <a:lumMod val="50000"/>
                  </a:schemeClr>
                </a:solidFill>
                <a:latin typeface="Calibri" charset="0"/>
                <a:ea typeface="Calibri" charset="0"/>
                <a:cs typeface="Calibri" charset="0"/>
              </a:rPr>
              <a:t> digits), the EAN-8, the EAN-5, the Code 39, the Code 49 or the Code 128, and </a:t>
            </a:r>
            <a:r>
              <a:rPr lang="fr-FR" sz="1200" dirty="0" err="1">
                <a:solidFill>
                  <a:schemeClr val="accent2">
                    <a:lumMod val="50000"/>
                  </a:schemeClr>
                </a:solidFill>
                <a:latin typeface="Calibri" charset="0"/>
                <a:ea typeface="Calibri" charset="0"/>
                <a:cs typeface="Calibri" charset="0"/>
              </a:rPr>
              <a:t>various</a:t>
            </a:r>
            <a:r>
              <a:rPr lang="fr-FR" sz="1200" dirty="0">
                <a:solidFill>
                  <a:schemeClr val="accent2">
                    <a:lumMod val="50000"/>
                  </a:schemeClr>
                </a:solidFill>
                <a:latin typeface="Calibri" charset="0"/>
                <a:ea typeface="Calibri" charset="0"/>
                <a:cs typeface="Calibri" charset="0"/>
              </a:rPr>
              <a:t> 2D </a:t>
            </a:r>
            <a:r>
              <a:rPr lang="fr-FR" sz="1200" dirty="0" err="1">
                <a:solidFill>
                  <a:schemeClr val="accent2">
                    <a:lumMod val="50000"/>
                  </a:schemeClr>
                </a:solidFill>
                <a:latin typeface="Calibri" charset="0"/>
                <a:ea typeface="Calibri" charset="0"/>
                <a:cs typeface="Calibri" charset="0"/>
              </a:rPr>
              <a:t>barcodes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such</a:t>
            </a:r>
            <a:r>
              <a:rPr lang="fr-FR" sz="1200" dirty="0">
                <a:solidFill>
                  <a:schemeClr val="accent2">
                    <a:lumMod val="50000"/>
                  </a:schemeClr>
                </a:solidFill>
                <a:latin typeface="Calibri" charset="0"/>
                <a:ea typeface="Calibri" charset="0"/>
                <a:cs typeface="Calibri" charset="0"/>
              </a:rPr>
              <a:t> as the QR code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different</a:t>
            </a:r>
            <a:r>
              <a:rPr lang="fr-FR" sz="1200" dirty="0">
                <a:solidFill>
                  <a:schemeClr val="accent2">
                    <a:lumMod val="50000"/>
                  </a:schemeClr>
                </a:solidFill>
                <a:latin typeface="Calibri" charset="0"/>
                <a:ea typeface="Calibri" charset="0"/>
                <a:cs typeface="Calibri" charset="0"/>
              </a:rPr>
              <a:t> sources. </a:t>
            </a:r>
            <a:r>
              <a:rPr lang="fr-FR" sz="1200" dirty="0" err="1">
                <a:solidFill>
                  <a:schemeClr val="accent2">
                    <a:lumMod val="50000"/>
                  </a:schemeClr>
                </a:solidFill>
                <a:latin typeface="Calibri" charset="0"/>
                <a:ea typeface="Calibri" charset="0"/>
                <a:cs typeface="Calibri" charset="0"/>
              </a:rPr>
              <a:t>Finally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have to </a:t>
            </a:r>
            <a:r>
              <a:rPr lang="fr-FR" sz="1200" dirty="0" err="1">
                <a:solidFill>
                  <a:schemeClr val="accent2">
                    <a:lumMod val="50000"/>
                  </a:schemeClr>
                </a:solidFill>
                <a:latin typeface="Calibri" charset="0"/>
                <a:ea typeface="Calibri" charset="0"/>
                <a:cs typeface="Calibri" charset="0"/>
              </a:rPr>
              <a:t>purchase</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license</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able to use it. It is </a:t>
            </a:r>
            <a:r>
              <a:rPr lang="fr-FR" sz="1200" dirty="0" err="1">
                <a:solidFill>
                  <a:schemeClr val="accent2">
                    <a:lumMod val="50000"/>
                  </a:schemeClr>
                </a:solidFill>
                <a:latin typeface="Calibri" charset="0"/>
                <a:ea typeface="Calibri" charset="0"/>
                <a:cs typeface="Calibri" charset="0"/>
              </a:rPr>
              <a:t>costly</a:t>
            </a:r>
            <a:r>
              <a:rPr lang="fr-FR" sz="1200" dirty="0">
                <a:solidFill>
                  <a:schemeClr val="accent2">
                    <a:lumMod val="50000"/>
                  </a:schemeClr>
                </a:solidFill>
                <a:latin typeface="Calibri" charset="0"/>
                <a:ea typeface="Calibri" charset="0"/>
                <a:cs typeface="Calibri" charset="0"/>
              </a:rPr>
              <a:t> but </a:t>
            </a:r>
            <a:r>
              <a:rPr lang="fr-FR" sz="1200" dirty="0" err="1">
                <a:solidFill>
                  <a:schemeClr val="accent2">
                    <a:lumMod val="50000"/>
                  </a:schemeClr>
                </a:solidFill>
                <a:latin typeface="Calibri" charset="0"/>
                <a:ea typeface="Calibri" charset="0"/>
                <a:cs typeface="Calibri" charset="0"/>
              </a:rPr>
              <a:t>necessary</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Linear</a:t>
            </a:r>
            <a:r>
              <a:rPr lang="fr-FR" sz="1200" dirty="0">
                <a:solidFill>
                  <a:schemeClr val="accent2">
                    <a:lumMod val="50000"/>
                  </a:schemeClr>
                </a:solidFill>
                <a:latin typeface="Calibri" charset="0"/>
                <a:ea typeface="Calibri" charset="0"/>
                <a:cs typeface="Calibri" charset="0"/>
              </a:rPr>
              <a:t> + 2D package </a:t>
            </a:r>
            <a:r>
              <a:rPr lang="fr-FR" sz="1200" dirty="0" err="1">
                <a:solidFill>
                  <a:schemeClr val="accent2">
                    <a:lumMod val="50000"/>
                  </a:schemeClr>
                </a:solidFill>
                <a:latin typeface="Calibri" charset="0"/>
                <a:ea typeface="Calibri" charset="0"/>
                <a:cs typeface="Calibri" charset="0"/>
              </a:rPr>
              <a:t>price</a:t>
            </a:r>
            <a:r>
              <a:rPr lang="fr-FR" sz="1200" dirty="0">
                <a:solidFill>
                  <a:schemeClr val="accent2">
                    <a:lumMod val="50000"/>
                  </a:schemeClr>
                </a:solidFill>
                <a:latin typeface="Calibri" charset="0"/>
                <a:ea typeface="Calibri" charset="0"/>
                <a:cs typeface="Calibri" charset="0"/>
              </a:rPr>
              <a:t> is at $1,590.</a:t>
            </a:r>
          </a:p>
          <a:p>
            <a:r>
              <a:rPr lang="fr-FR" dirty="0"/>
              <a:t/>
            </a:r>
            <a:br>
              <a:rPr lang="fr-FR" dirty="0"/>
            </a:br>
            <a:endParaRPr lang="fr-FR" dirty="0"/>
          </a:p>
        </p:txBody>
      </p:sp>
      <p:sp>
        <p:nvSpPr>
          <p:cNvPr id="6" name="Rectangle 5"/>
          <p:cNvSpPr/>
          <p:nvPr/>
        </p:nvSpPr>
        <p:spPr>
          <a:xfrm>
            <a:off x="496017" y="379563"/>
            <a:ext cx="4261449" cy="276565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496016" y="3415541"/>
            <a:ext cx="4261449" cy="30971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012611" y="379562"/>
            <a:ext cx="5236234" cy="6349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81223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115403" y="218364"/>
            <a:ext cx="7656395" cy="461665"/>
          </a:xfrm>
          <a:prstGeom prst="rect">
            <a:avLst/>
          </a:prstGeom>
          <a:noFill/>
        </p:spPr>
        <p:txBody>
          <a:bodyPr wrap="square" rtlCol="0">
            <a:spAutoFit/>
          </a:bodyPr>
          <a:lstStyle/>
          <a:p>
            <a:pPr algn="ctr"/>
            <a:r>
              <a:rPr lang="fr-FR" sz="2400" dirty="0" smtClean="0">
                <a:solidFill>
                  <a:schemeClr val="accent1">
                    <a:lumMod val="75000"/>
                  </a:schemeClr>
                </a:solidFill>
                <a:latin typeface="Calibri" charset="0"/>
                <a:ea typeface="Calibri" charset="0"/>
                <a:cs typeface="Calibri" charset="0"/>
              </a:rPr>
              <a:t>WHY THIS PROJECT ?</a:t>
            </a:r>
            <a:endParaRPr lang="fr-FR" sz="2400" dirty="0">
              <a:solidFill>
                <a:schemeClr val="accent1">
                  <a:lumMod val="75000"/>
                </a:schemeClr>
              </a:solidFill>
              <a:latin typeface="Calibri" charset="0"/>
              <a:ea typeface="Calibri" charset="0"/>
              <a:cs typeface="Calibri" charset="0"/>
            </a:endParaRPr>
          </a:p>
        </p:txBody>
      </p:sp>
      <p:pic>
        <p:nvPicPr>
          <p:cNvPr id="4" name="Image 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36394" y="1105469"/>
            <a:ext cx="749457" cy="749457"/>
          </a:xfrm>
          <a:prstGeom prst="rect">
            <a:avLst/>
          </a:prstGeom>
        </p:spPr>
      </p:pic>
      <p:pic>
        <p:nvPicPr>
          <p:cNvPr id="5" name="Image 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35103" y="1105469"/>
            <a:ext cx="719285" cy="719285"/>
          </a:xfrm>
          <a:prstGeom prst="rect">
            <a:avLst/>
          </a:prstGeom>
        </p:spPr>
      </p:pic>
      <p:sp>
        <p:nvSpPr>
          <p:cNvPr id="3" name="ZoneTexte 2"/>
          <p:cNvSpPr txBox="1"/>
          <p:nvPr/>
        </p:nvSpPr>
        <p:spPr>
          <a:xfrm>
            <a:off x="849085" y="2250175"/>
            <a:ext cx="3958046" cy="553998"/>
          </a:xfrm>
          <a:prstGeom prst="rect">
            <a:avLst/>
          </a:prstGeom>
          <a:noFill/>
        </p:spPr>
        <p:txBody>
          <a:bodyPr wrap="square" rtlCol="0">
            <a:spAutoFit/>
          </a:bodyPr>
          <a:lstStyle/>
          <a:p>
            <a:endParaRPr lang="fr-FR" sz="1200" dirty="0"/>
          </a:p>
          <a:p>
            <a:endParaRPr lang="fr-FR" dirty="0"/>
          </a:p>
        </p:txBody>
      </p:sp>
      <p:sp>
        <p:nvSpPr>
          <p:cNvPr id="6" name="ZoneTexte 5"/>
          <p:cNvSpPr txBox="1"/>
          <p:nvPr/>
        </p:nvSpPr>
        <p:spPr>
          <a:xfrm>
            <a:off x="1606731" y="1208595"/>
            <a:ext cx="2834640" cy="307777"/>
          </a:xfrm>
          <a:prstGeom prst="rect">
            <a:avLst/>
          </a:prstGeom>
          <a:noFill/>
        </p:spPr>
        <p:txBody>
          <a:bodyPr wrap="square" rtlCol="0">
            <a:spAutoFit/>
          </a:bodyPr>
          <a:lstStyle/>
          <a:p>
            <a:r>
              <a:rPr lang="fr-FR" sz="1400" dirty="0">
                <a:solidFill>
                  <a:schemeClr val="accent1">
                    <a:lumMod val="75000"/>
                  </a:schemeClr>
                </a:solidFill>
              </a:rPr>
              <a:t>OBJECTIVE 1: MANAGING WASTE</a:t>
            </a:r>
          </a:p>
        </p:txBody>
      </p:sp>
      <p:sp>
        <p:nvSpPr>
          <p:cNvPr id="7" name="ZoneTexte 6"/>
          <p:cNvSpPr txBox="1"/>
          <p:nvPr/>
        </p:nvSpPr>
        <p:spPr>
          <a:xfrm>
            <a:off x="1069083" y="2044938"/>
            <a:ext cx="4169122" cy="3785652"/>
          </a:xfrm>
          <a:prstGeom prst="rect">
            <a:avLst/>
          </a:prstGeom>
          <a:noFill/>
        </p:spPr>
        <p:txBody>
          <a:bodyPr wrap="square" rtlCol="0">
            <a:spAutoFit/>
          </a:bodyPr>
          <a:lstStyle/>
          <a:p>
            <a:pPr algn="just"/>
            <a:r>
              <a:rPr lang="fr-FR" sz="1200" dirty="0">
                <a:solidFill>
                  <a:schemeClr val="accent2">
                    <a:lumMod val="50000"/>
                  </a:schemeClr>
                </a:solidFill>
              </a:rPr>
              <a:t>Just </a:t>
            </a:r>
            <a:r>
              <a:rPr lang="fr-FR" sz="1200" dirty="0" err="1">
                <a:solidFill>
                  <a:schemeClr val="accent2">
                    <a:lumMod val="50000"/>
                  </a:schemeClr>
                </a:solidFill>
              </a:rPr>
              <a:t>after</a:t>
            </a:r>
            <a:r>
              <a:rPr lang="fr-FR" sz="1200" dirty="0">
                <a:solidFill>
                  <a:schemeClr val="accent2">
                    <a:lumMod val="50000"/>
                  </a:schemeClr>
                </a:solidFill>
              </a:rPr>
              <a:t> </a:t>
            </a:r>
            <a:r>
              <a:rPr lang="fr-FR" sz="1200" dirty="0" err="1">
                <a:solidFill>
                  <a:schemeClr val="accent2">
                    <a:lumMod val="50000"/>
                  </a:schemeClr>
                </a:solidFill>
              </a:rPr>
              <a:t>waste</a:t>
            </a:r>
            <a:r>
              <a:rPr lang="fr-FR" sz="1200" dirty="0">
                <a:solidFill>
                  <a:schemeClr val="accent2">
                    <a:lumMod val="50000"/>
                  </a:schemeClr>
                </a:solidFill>
              </a:rPr>
              <a:t> </a:t>
            </a:r>
            <a:r>
              <a:rPr lang="fr-FR" sz="1200" dirty="0" err="1">
                <a:solidFill>
                  <a:schemeClr val="accent2">
                    <a:lumMod val="50000"/>
                  </a:schemeClr>
                </a:solidFill>
              </a:rPr>
              <a:t>reduction</a:t>
            </a:r>
            <a:r>
              <a:rPr lang="fr-FR" sz="1200" dirty="0">
                <a:solidFill>
                  <a:schemeClr val="accent2">
                    <a:lumMod val="50000"/>
                  </a:schemeClr>
                </a:solidFill>
              </a:rPr>
              <a:t> and </a:t>
            </a:r>
            <a:r>
              <a:rPr lang="fr-FR" sz="1200" dirty="0" err="1">
                <a:solidFill>
                  <a:schemeClr val="accent2">
                    <a:lumMod val="50000"/>
                  </a:schemeClr>
                </a:solidFill>
              </a:rPr>
              <a:t>prevention</a:t>
            </a:r>
            <a:r>
              <a:rPr lang="fr-FR" sz="1200" dirty="0">
                <a:solidFill>
                  <a:schemeClr val="accent2">
                    <a:lumMod val="50000"/>
                  </a:schemeClr>
                </a:solidFill>
              </a:rPr>
              <a:t>, </a:t>
            </a:r>
            <a:r>
              <a:rPr lang="fr-FR" sz="1200" dirty="0" err="1">
                <a:solidFill>
                  <a:schemeClr val="accent2">
                    <a:lumMod val="50000"/>
                  </a:schemeClr>
                </a:solidFill>
              </a:rPr>
              <a:t>waste</a:t>
            </a:r>
            <a:r>
              <a:rPr lang="fr-FR" sz="1200" dirty="0">
                <a:solidFill>
                  <a:schemeClr val="accent2">
                    <a:lumMod val="50000"/>
                  </a:schemeClr>
                </a:solidFill>
              </a:rPr>
              <a:t> </a:t>
            </a:r>
            <a:r>
              <a:rPr lang="fr-FR" sz="1200" dirty="0" err="1">
                <a:solidFill>
                  <a:schemeClr val="accent2">
                    <a:lumMod val="50000"/>
                  </a:schemeClr>
                </a:solidFill>
              </a:rPr>
              <a:t>sorting</a:t>
            </a:r>
            <a:r>
              <a:rPr lang="fr-FR" sz="1200" dirty="0">
                <a:solidFill>
                  <a:schemeClr val="accent2">
                    <a:lumMod val="50000"/>
                  </a:schemeClr>
                </a:solidFill>
              </a:rPr>
              <a:t> at the source is a </a:t>
            </a:r>
            <a:r>
              <a:rPr lang="fr-FR" sz="1200" dirty="0" err="1">
                <a:solidFill>
                  <a:schemeClr val="accent2">
                    <a:lumMod val="50000"/>
                  </a:schemeClr>
                </a:solidFill>
              </a:rPr>
              <a:t>very</a:t>
            </a:r>
            <a:r>
              <a:rPr lang="fr-FR" sz="1200" dirty="0">
                <a:solidFill>
                  <a:schemeClr val="accent2">
                    <a:lumMod val="50000"/>
                  </a:schemeClr>
                </a:solidFill>
              </a:rPr>
              <a:t> important </a:t>
            </a:r>
            <a:r>
              <a:rPr lang="fr-FR" sz="1200" dirty="0" err="1">
                <a:solidFill>
                  <a:schemeClr val="accent2">
                    <a:lumMod val="50000"/>
                  </a:schemeClr>
                </a:solidFill>
              </a:rPr>
              <a:t>step</a:t>
            </a:r>
            <a:r>
              <a:rPr lang="fr-FR" sz="1200" dirty="0">
                <a:solidFill>
                  <a:schemeClr val="accent2">
                    <a:lumMod val="50000"/>
                  </a:schemeClr>
                </a:solidFill>
              </a:rPr>
              <a:t> in </a:t>
            </a:r>
            <a:r>
              <a:rPr lang="fr-FR" sz="1200" dirty="0" err="1">
                <a:solidFill>
                  <a:schemeClr val="accent2">
                    <a:lumMod val="50000"/>
                  </a:schemeClr>
                </a:solidFill>
              </a:rPr>
              <a:t>guiding</a:t>
            </a:r>
            <a:r>
              <a:rPr lang="fr-FR" sz="1200" dirty="0">
                <a:solidFill>
                  <a:schemeClr val="accent2">
                    <a:lumMod val="50000"/>
                  </a:schemeClr>
                </a:solidFill>
              </a:rPr>
              <a:t> </a:t>
            </a:r>
            <a:r>
              <a:rPr lang="fr-FR" sz="1200" dirty="0" err="1">
                <a:solidFill>
                  <a:schemeClr val="accent2">
                    <a:lumMod val="50000"/>
                  </a:schemeClr>
                </a:solidFill>
              </a:rPr>
              <a:t>them</a:t>
            </a:r>
            <a:r>
              <a:rPr lang="fr-FR" sz="1200" dirty="0">
                <a:solidFill>
                  <a:schemeClr val="accent2">
                    <a:lumMod val="50000"/>
                  </a:schemeClr>
                </a:solidFill>
              </a:rPr>
              <a:t> in an </a:t>
            </a:r>
            <a:r>
              <a:rPr lang="fr-FR" sz="1200" dirty="0" err="1">
                <a:solidFill>
                  <a:schemeClr val="accent2">
                    <a:lumMod val="50000"/>
                  </a:schemeClr>
                </a:solidFill>
              </a:rPr>
              <a:t>appropriate</a:t>
            </a:r>
            <a:r>
              <a:rPr lang="fr-FR" sz="1200" dirty="0">
                <a:solidFill>
                  <a:schemeClr val="accent2">
                    <a:lumMod val="50000"/>
                  </a:schemeClr>
                </a:solidFill>
              </a:rPr>
              <a:t> </a:t>
            </a:r>
            <a:r>
              <a:rPr lang="fr-FR" sz="1200" dirty="0" err="1">
                <a:solidFill>
                  <a:schemeClr val="accent2">
                    <a:lumMod val="50000"/>
                  </a:schemeClr>
                </a:solidFill>
              </a:rPr>
              <a:t>sector</a:t>
            </a:r>
            <a:r>
              <a:rPr lang="fr-FR" sz="1200" dirty="0">
                <a:solidFill>
                  <a:schemeClr val="accent2">
                    <a:lumMod val="50000"/>
                  </a:schemeClr>
                </a:solidFill>
              </a:rPr>
              <a:t>, in a </a:t>
            </a:r>
            <a:r>
              <a:rPr lang="fr-FR" sz="1200" dirty="0" err="1">
                <a:solidFill>
                  <a:schemeClr val="accent2">
                    <a:lumMod val="50000"/>
                  </a:schemeClr>
                </a:solidFill>
              </a:rPr>
              <a:t>circular</a:t>
            </a:r>
            <a:r>
              <a:rPr lang="fr-FR" sz="1200" dirty="0">
                <a:solidFill>
                  <a:schemeClr val="accent2">
                    <a:lumMod val="50000"/>
                  </a:schemeClr>
                </a:solidFill>
              </a:rPr>
              <a:t> </a:t>
            </a:r>
            <a:r>
              <a:rPr lang="fr-FR" sz="1200" dirty="0" err="1">
                <a:solidFill>
                  <a:schemeClr val="accent2">
                    <a:lumMod val="50000"/>
                  </a:schemeClr>
                </a:solidFill>
              </a:rPr>
              <a:t>economy</a:t>
            </a:r>
            <a:r>
              <a:rPr lang="fr-FR" sz="1200" dirty="0">
                <a:solidFill>
                  <a:schemeClr val="accent2">
                    <a:lumMod val="50000"/>
                  </a:schemeClr>
                </a:solidFill>
              </a:rPr>
              <a:t> </a:t>
            </a:r>
            <a:r>
              <a:rPr lang="fr-FR" sz="1200" dirty="0" err="1">
                <a:solidFill>
                  <a:schemeClr val="accent2">
                    <a:lumMod val="50000"/>
                  </a:schemeClr>
                </a:solidFill>
              </a:rPr>
              <a:t>approach</a:t>
            </a:r>
            <a:r>
              <a:rPr lang="fr-FR" sz="1200" dirty="0">
                <a:solidFill>
                  <a:schemeClr val="accent2">
                    <a:lumMod val="50000"/>
                  </a:schemeClr>
                </a:solidFill>
              </a:rPr>
              <a:t>. </a:t>
            </a:r>
            <a:r>
              <a:rPr lang="fr-FR" sz="1200" dirty="0" err="1">
                <a:solidFill>
                  <a:schemeClr val="accent2">
                    <a:lumMod val="50000"/>
                  </a:schemeClr>
                </a:solidFill>
              </a:rPr>
              <a:t>However</a:t>
            </a:r>
            <a:r>
              <a:rPr lang="fr-FR" sz="1200" dirty="0">
                <a:solidFill>
                  <a:schemeClr val="accent2">
                    <a:lumMod val="50000"/>
                  </a:schemeClr>
                </a:solidFill>
              </a:rPr>
              <a:t>, it </a:t>
            </a:r>
            <a:r>
              <a:rPr lang="fr-FR" sz="1200" dirty="0" err="1">
                <a:solidFill>
                  <a:schemeClr val="accent2">
                    <a:lumMod val="50000"/>
                  </a:schemeClr>
                </a:solidFill>
              </a:rPr>
              <a:t>requires</a:t>
            </a:r>
            <a:r>
              <a:rPr lang="fr-FR" sz="1200" dirty="0">
                <a:solidFill>
                  <a:schemeClr val="accent2">
                    <a:lumMod val="50000"/>
                  </a:schemeClr>
                </a:solidFill>
              </a:rPr>
              <a:t> </a:t>
            </a:r>
            <a:r>
              <a:rPr lang="fr-FR" sz="1200" dirty="0" err="1">
                <a:solidFill>
                  <a:schemeClr val="accent2">
                    <a:lumMod val="50000"/>
                  </a:schemeClr>
                </a:solidFill>
              </a:rPr>
              <a:t>adequate</a:t>
            </a:r>
            <a:r>
              <a:rPr lang="fr-FR" sz="1200" dirty="0">
                <a:solidFill>
                  <a:schemeClr val="accent2">
                    <a:lumMod val="50000"/>
                  </a:schemeClr>
                </a:solidFill>
              </a:rPr>
              <a:t> </a:t>
            </a:r>
            <a:r>
              <a:rPr lang="fr-FR" sz="1200" dirty="0" err="1">
                <a:solidFill>
                  <a:schemeClr val="accent2">
                    <a:lumMod val="50000"/>
                  </a:schemeClr>
                </a:solidFill>
              </a:rPr>
              <a:t>storage</a:t>
            </a:r>
            <a:r>
              <a:rPr lang="fr-FR" sz="1200" dirty="0">
                <a:solidFill>
                  <a:schemeClr val="accent2">
                    <a:lumMod val="50000"/>
                  </a:schemeClr>
                </a:solidFill>
              </a:rPr>
              <a:t> </a:t>
            </a:r>
            <a:r>
              <a:rPr lang="fr-FR" sz="1200" dirty="0" err="1">
                <a:solidFill>
                  <a:schemeClr val="accent2">
                    <a:lumMod val="50000"/>
                  </a:schemeClr>
                </a:solidFill>
              </a:rPr>
              <a:t>space</a:t>
            </a:r>
            <a:r>
              <a:rPr lang="fr-FR" sz="1200" dirty="0">
                <a:solidFill>
                  <a:schemeClr val="accent2">
                    <a:lumMod val="50000"/>
                  </a:schemeClr>
                </a:solidFill>
              </a:rPr>
              <a:t>, </a:t>
            </a:r>
            <a:r>
              <a:rPr lang="fr-FR" sz="1200" dirty="0" err="1">
                <a:solidFill>
                  <a:schemeClr val="accent2">
                    <a:lumMod val="50000"/>
                  </a:schemeClr>
                </a:solidFill>
              </a:rPr>
              <a:t>adapted</a:t>
            </a:r>
            <a:r>
              <a:rPr lang="fr-FR" sz="1200" dirty="0">
                <a:solidFill>
                  <a:schemeClr val="accent2">
                    <a:lumMod val="50000"/>
                  </a:schemeClr>
                </a:solidFill>
              </a:rPr>
              <a:t> </a:t>
            </a:r>
            <a:r>
              <a:rPr lang="fr-FR" sz="1200" dirty="0" err="1">
                <a:solidFill>
                  <a:schemeClr val="accent2">
                    <a:lumMod val="50000"/>
                  </a:schemeClr>
                </a:solidFill>
              </a:rPr>
              <a:t>sorting</a:t>
            </a:r>
            <a:r>
              <a:rPr lang="fr-FR" sz="1200" dirty="0">
                <a:solidFill>
                  <a:schemeClr val="accent2">
                    <a:lumMod val="50000"/>
                  </a:schemeClr>
                </a:solidFill>
              </a:rPr>
              <a:t> </a:t>
            </a:r>
            <a:r>
              <a:rPr lang="fr-FR" sz="1200" dirty="0" err="1">
                <a:solidFill>
                  <a:schemeClr val="accent2">
                    <a:lumMod val="50000"/>
                  </a:schemeClr>
                </a:solidFill>
              </a:rPr>
              <a:t>centers</a:t>
            </a:r>
            <a:r>
              <a:rPr lang="fr-FR" sz="1200" dirty="0">
                <a:solidFill>
                  <a:schemeClr val="accent2">
                    <a:lumMod val="50000"/>
                  </a:schemeClr>
                </a:solidFill>
              </a:rPr>
              <a:t>, and </a:t>
            </a:r>
            <a:r>
              <a:rPr lang="fr-FR" sz="1200" dirty="0" err="1">
                <a:solidFill>
                  <a:schemeClr val="accent2">
                    <a:lumMod val="50000"/>
                  </a:schemeClr>
                </a:solidFill>
              </a:rPr>
              <a:t>above</a:t>
            </a:r>
            <a:r>
              <a:rPr lang="fr-FR" sz="1200" dirty="0">
                <a:solidFill>
                  <a:schemeClr val="accent2">
                    <a:lumMod val="50000"/>
                  </a:schemeClr>
                </a:solidFill>
              </a:rPr>
              <a:t> all </a:t>
            </a:r>
            <a:r>
              <a:rPr lang="fr-FR" sz="1200" dirty="0" err="1">
                <a:solidFill>
                  <a:schemeClr val="accent2">
                    <a:lumMod val="50000"/>
                  </a:schemeClr>
                </a:solidFill>
              </a:rPr>
              <a:t>awareness</a:t>
            </a:r>
            <a:r>
              <a:rPr lang="fr-FR" sz="1200" dirty="0">
                <a:solidFill>
                  <a:schemeClr val="accent2">
                    <a:lumMod val="50000"/>
                  </a:schemeClr>
                </a:solidFill>
              </a:rPr>
              <a:t> and </a:t>
            </a:r>
            <a:r>
              <a:rPr lang="fr-FR" sz="1200" dirty="0" err="1">
                <a:solidFill>
                  <a:schemeClr val="accent2">
                    <a:lumMod val="50000"/>
                  </a:schemeClr>
                </a:solidFill>
              </a:rPr>
              <a:t>investment</a:t>
            </a:r>
            <a:r>
              <a:rPr lang="fr-FR" sz="1200" dirty="0">
                <a:solidFill>
                  <a:schemeClr val="accent2">
                    <a:lumMod val="50000"/>
                  </a:schemeClr>
                </a:solidFill>
              </a:rPr>
              <a:t> of the </a:t>
            </a:r>
            <a:r>
              <a:rPr lang="fr-FR" sz="1200" dirty="0" err="1">
                <a:solidFill>
                  <a:schemeClr val="accent2">
                    <a:lumMod val="50000"/>
                  </a:schemeClr>
                </a:solidFill>
              </a:rPr>
              <a:t>population.As</a:t>
            </a:r>
            <a:r>
              <a:rPr lang="fr-FR" sz="1200" dirty="0">
                <a:solidFill>
                  <a:schemeClr val="accent2">
                    <a:lumMod val="50000"/>
                  </a:schemeClr>
                </a:solidFill>
              </a:rPr>
              <a:t> a </a:t>
            </a:r>
            <a:r>
              <a:rPr lang="fr-FR" sz="1200" dirty="0" err="1">
                <a:solidFill>
                  <a:schemeClr val="accent2">
                    <a:lumMod val="50000"/>
                  </a:schemeClr>
                </a:solidFill>
              </a:rPr>
              <a:t>producer</a:t>
            </a:r>
            <a:r>
              <a:rPr lang="fr-FR" sz="1200" dirty="0">
                <a:solidFill>
                  <a:schemeClr val="accent2">
                    <a:lumMod val="50000"/>
                  </a:schemeClr>
                </a:solidFill>
              </a:rPr>
              <a:t> of </a:t>
            </a:r>
            <a:r>
              <a:rPr lang="fr-FR" sz="1200" dirty="0" err="1">
                <a:solidFill>
                  <a:schemeClr val="accent2">
                    <a:lumMod val="50000"/>
                  </a:schemeClr>
                </a:solidFill>
              </a:rPr>
              <a:t>waste</a:t>
            </a:r>
            <a:r>
              <a:rPr lang="fr-FR" sz="1200" dirty="0">
                <a:solidFill>
                  <a:schemeClr val="accent2">
                    <a:lumMod val="50000"/>
                  </a:schemeClr>
                </a:solidFill>
              </a:rPr>
              <a:t>, the </a:t>
            </a:r>
            <a:r>
              <a:rPr lang="fr-FR" sz="1200" dirty="0" err="1">
                <a:solidFill>
                  <a:schemeClr val="accent2">
                    <a:lumMod val="50000"/>
                  </a:schemeClr>
                </a:solidFill>
              </a:rPr>
              <a:t>household</a:t>
            </a:r>
            <a:r>
              <a:rPr lang="fr-FR" sz="1200" dirty="0">
                <a:solidFill>
                  <a:schemeClr val="accent2">
                    <a:lumMod val="50000"/>
                  </a:schemeClr>
                </a:solidFill>
              </a:rPr>
              <a:t> must </a:t>
            </a:r>
            <a:r>
              <a:rPr lang="fr-FR" sz="1200" dirty="0" err="1">
                <a:solidFill>
                  <a:schemeClr val="accent2">
                    <a:lumMod val="50000"/>
                  </a:schemeClr>
                </a:solidFill>
              </a:rPr>
              <a:t>comply</a:t>
            </a:r>
            <a:r>
              <a:rPr lang="fr-FR" sz="1200" dirty="0">
                <a:solidFill>
                  <a:schemeClr val="accent2">
                    <a:lumMod val="50000"/>
                  </a:schemeClr>
                </a:solidFill>
              </a:rPr>
              <a:t> </a:t>
            </a:r>
            <a:r>
              <a:rPr lang="fr-FR" sz="1200" dirty="0" err="1">
                <a:solidFill>
                  <a:schemeClr val="accent2">
                    <a:lumMod val="50000"/>
                  </a:schemeClr>
                </a:solidFill>
              </a:rPr>
              <a:t>with</a:t>
            </a:r>
            <a:r>
              <a:rPr lang="fr-FR" sz="1200" dirty="0">
                <a:solidFill>
                  <a:schemeClr val="accent2">
                    <a:lumMod val="50000"/>
                  </a:schemeClr>
                </a:solidFill>
              </a:rPr>
              <a:t> the instructions </a:t>
            </a:r>
            <a:r>
              <a:rPr lang="fr-FR" sz="1200" dirty="0" err="1">
                <a:solidFill>
                  <a:schemeClr val="accent2">
                    <a:lumMod val="50000"/>
                  </a:schemeClr>
                </a:solidFill>
              </a:rPr>
              <a:t>given</a:t>
            </a:r>
            <a:r>
              <a:rPr lang="fr-FR" sz="1200" dirty="0">
                <a:solidFill>
                  <a:schemeClr val="accent2">
                    <a:lumMod val="50000"/>
                  </a:schemeClr>
                </a:solidFill>
              </a:rPr>
              <a:t> to </a:t>
            </a:r>
            <a:r>
              <a:rPr lang="fr-FR" sz="1200" dirty="0" err="1">
                <a:solidFill>
                  <a:schemeClr val="accent2">
                    <a:lumMod val="50000"/>
                  </a:schemeClr>
                </a:solidFill>
              </a:rPr>
              <a:t>them</a:t>
            </a:r>
            <a:r>
              <a:rPr lang="fr-FR" sz="1200" dirty="0">
                <a:solidFill>
                  <a:schemeClr val="accent2">
                    <a:lumMod val="50000"/>
                  </a:schemeClr>
                </a:solidFill>
              </a:rPr>
              <a:t> by the </a:t>
            </a:r>
            <a:r>
              <a:rPr lang="fr-FR" sz="1200" dirty="0" err="1">
                <a:solidFill>
                  <a:schemeClr val="accent2">
                    <a:lumMod val="50000"/>
                  </a:schemeClr>
                </a:solidFill>
              </a:rPr>
              <a:t>community</a:t>
            </a:r>
            <a:r>
              <a:rPr lang="fr-FR" sz="1200" dirty="0">
                <a:solidFill>
                  <a:schemeClr val="accent2">
                    <a:lumMod val="50000"/>
                  </a:schemeClr>
                </a:solidFill>
              </a:rPr>
              <a:t> in charge of </a:t>
            </a:r>
            <a:r>
              <a:rPr lang="fr-FR" sz="1200" dirty="0" err="1">
                <a:solidFill>
                  <a:schemeClr val="accent2">
                    <a:lumMod val="50000"/>
                  </a:schemeClr>
                </a:solidFill>
              </a:rPr>
              <a:t>collecting</a:t>
            </a:r>
            <a:r>
              <a:rPr lang="fr-FR" sz="1200" dirty="0">
                <a:solidFill>
                  <a:schemeClr val="accent2">
                    <a:lumMod val="50000"/>
                  </a:schemeClr>
                </a:solidFill>
              </a:rPr>
              <a:t> </a:t>
            </a:r>
            <a:r>
              <a:rPr lang="fr-FR" sz="1200" dirty="0" err="1">
                <a:solidFill>
                  <a:schemeClr val="accent2">
                    <a:lumMod val="50000"/>
                  </a:schemeClr>
                </a:solidFill>
              </a:rPr>
              <a:t>household</a:t>
            </a:r>
            <a:r>
              <a:rPr lang="fr-FR" sz="1200" dirty="0">
                <a:solidFill>
                  <a:schemeClr val="accent2">
                    <a:lumMod val="50000"/>
                  </a:schemeClr>
                </a:solidFill>
              </a:rPr>
              <a:t> </a:t>
            </a:r>
            <a:r>
              <a:rPr lang="fr-FR" sz="1200" dirty="0" err="1">
                <a:solidFill>
                  <a:schemeClr val="accent2">
                    <a:lumMod val="50000"/>
                  </a:schemeClr>
                </a:solidFill>
              </a:rPr>
              <a:t>waste</a:t>
            </a:r>
            <a:r>
              <a:rPr lang="fr-FR" sz="1200" dirty="0">
                <a:solidFill>
                  <a:schemeClr val="accent2">
                    <a:lumMod val="50000"/>
                  </a:schemeClr>
                </a:solidFill>
              </a:rPr>
              <a:t> </a:t>
            </a:r>
            <a:r>
              <a:rPr lang="fr-FR" sz="1200" dirty="0" err="1">
                <a:solidFill>
                  <a:schemeClr val="accent2">
                    <a:lumMod val="50000"/>
                  </a:schemeClr>
                </a:solidFill>
              </a:rPr>
              <a:t>from</a:t>
            </a:r>
            <a:r>
              <a:rPr lang="fr-FR" sz="1200" dirty="0">
                <a:solidFill>
                  <a:schemeClr val="accent2">
                    <a:lumMod val="50000"/>
                  </a:schemeClr>
                </a:solidFill>
              </a:rPr>
              <a:t> </a:t>
            </a:r>
            <a:r>
              <a:rPr lang="fr-FR" sz="1200" dirty="0" err="1">
                <a:solidFill>
                  <a:schemeClr val="accent2">
                    <a:lumMod val="50000"/>
                  </a:schemeClr>
                </a:solidFill>
              </a:rPr>
              <a:t>their</a:t>
            </a:r>
            <a:r>
              <a:rPr lang="fr-FR" sz="1200" dirty="0">
                <a:solidFill>
                  <a:schemeClr val="accent2">
                    <a:lumMod val="50000"/>
                  </a:schemeClr>
                </a:solidFill>
              </a:rPr>
              <a:t> </a:t>
            </a:r>
            <a:r>
              <a:rPr lang="fr-FR" sz="1200" dirty="0" err="1">
                <a:solidFill>
                  <a:schemeClr val="accent2">
                    <a:lumMod val="50000"/>
                  </a:schemeClr>
                </a:solidFill>
              </a:rPr>
              <a:t>municipality</a:t>
            </a:r>
            <a:r>
              <a:rPr lang="fr-FR" sz="1200" dirty="0">
                <a:solidFill>
                  <a:schemeClr val="accent2">
                    <a:lumMod val="50000"/>
                  </a:schemeClr>
                </a:solidFill>
              </a:rPr>
              <a:t> of </a:t>
            </a:r>
            <a:r>
              <a:rPr lang="fr-FR" sz="1200" dirty="0" err="1">
                <a:solidFill>
                  <a:schemeClr val="accent2">
                    <a:lumMod val="50000"/>
                  </a:schemeClr>
                </a:solidFill>
              </a:rPr>
              <a:t>residence</a:t>
            </a:r>
            <a:r>
              <a:rPr lang="fr-FR" sz="1200" dirty="0">
                <a:solidFill>
                  <a:schemeClr val="accent2">
                    <a:lumMod val="50000"/>
                  </a:schemeClr>
                </a:solidFill>
              </a:rPr>
              <a:t> (public </a:t>
            </a:r>
            <a:r>
              <a:rPr lang="fr-FR" sz="1200" dirty="0" err="1">
                <a:solidFill>
                  <a:schemeClr val="accent2">
                    <a:lumMod val="50000"/>
                  </a:schemeClr>
                </a:solidFill>
              </a:rPr>
              <a:t>waste</a:t>
            </a:r>
            <a:r>
              <a:rPr lang="fr-FR" sz="1200" dirty="0">
                <a:solidFill>
                  <a:schemeClr val="accent2">
                    <a:lumMod val="50000"/>
                  </a:schemeClr>
                </a:solidFill>
              </a:rPr>
              <a:t> management service). Most of </a:t>
            </a:r>
            <a:r>
              <a:rPr lang="fr-FR" sz="1200" dirty="0" err="1">
                <a:solidFill>
                  <a:schemeClr val="accent2">
                    <a:lumMod val="50000"/>
                  </a:schemeClr>
                </a:solidFill>
              </a:rPr>
              <a:t>these</a:t>
            </a:r>
            <a:r>
              <a:rPr lang="fr-FR" sz="1200" dirty="0">
                <a:solidFill>
                  <a:schemeClr val="accent2">
                    <a:lumMod val="50000"/>
                  </a:schemeClr>
                </a:solidFill>
              </a:rPr>
              <a:t> </a:t>
            </a:r>
            <a:r>
              <a:rPr lang="fr-FR" sz="1200" dirty="0" err="1">
                <a:solidFill>
                  <a:schemeClr val="accent2">
                    <a:lumMod val="50000"/>
                  </a:schemeClr>
                </a:solidFill>
              </a:rPr>
              <a:t>communities</a:t>
            </a:r>
            <a:r>
              <a:rPr lang="fr-FR" sz="1200" dirty="0">
                <a:solidFill>
                  <a:schemeClr val="accent2">
                    <a:lumMod val="50000"/>
                  </a:schemeClr>
                </a:solidFill>
              </a:rPr>
              <a:t> </a:t>
            </a:r>
            <a:r>
              <a:rPr lang="fr-FR" sz="1200" dirty="0" err="1">
                <a:solidFill>
                  <a:schemeClr val="accent2">
                    <a:lumMod val="50000"/>
                  </a:schemeClr>
                </a:solidFill>
              </a:rPr>
              <a:t>distribute</a:t>
            </a:r>
            <a:r>
              <a:rPr lang="fr-FR" sz="1200" dirty="0">
                <a:solidFill>
                  <a:schemeClr val="accent2">
                    <a:lumMod val="50000"/>
                  </a:schemeClr>
                </a:solidFill>
              </a:rPr>
              <a:t> </a:t>
            </a:r>
            <a:r>
              <a:rPr lang="fr-FR" sz="1200" dirty="0" err="1">
                <a:solidFill>
                  <a:schemeClr val="accent2">
                    <a:lumMod val="50000"/>
                  </a:schemeClr>
                </a:solidFill>
              </a:rPr>
              <a:t>sorting</a:t>
            </a:r>
            <a:r>
              <a:rPr lang="fr-FR" sz="1200" dirty="0">
                <a:solidFill>
                  <a:schemeClr val="accent2">
                    <a:lumMod val="50000"/>
                  </a:schemeClr>
                </a:solidFill>
              </a:rPr>
              <a:t> guides </a:t>
            </a:r>
            <a:r>
              <a:rPr lang="fr-FR" sz="1200" dirty="0" smtClean="0">
                <a:solidFill>
                  <a:schemeClr val="accent2">
                    <a:lumMod val="50000"/>
                  </a:schemeClr>
                </a:solidFill>
              </a:rPr>
              <a:t>for </a:t>
            </a:r>
            <a:r>
              <a:rPr lang="fr-FR" sz="1200" dirty="0" err="1" smtClean="0">
                <a:solidFill>
                  <a:schemeClr val="accent2">
                    <a:lumMod val="50000"/>
                  </a:schemeClr>
                </a:solidFill>
              </a:rPr>
              <a:t>their</a:t>
            </a:r>
            <a:r>
              <a:rPr lang="fr-FR" sz="1200" dirty="0" smtClean="0">
                <a:solidFill>
                  <a:schemeClr val="accent2">
                    <a:lumMod val="50000"/>
                  </a:schemeClr>
                </a:solidFill>
              </a:rPr>
              <a:t> </a:t>
            </a:r>
            <a:r>
              <a:rPr lang="fr-FR" sz="1200" dirty="0" err="1" smtClean="0">
                <a:solidFill>
                  <a:schemeClr val="accent2">
                    <a:lumMod val="50000"/>
                  </a:schemeClr>
                </a:solidFill>
              </a:rPr>
              <a:t>residents</a:t>
            </a:r>
            <a:r>
              <a:rPr lang="fr-FR" sz="1200" dirty="0" smtClean="0">
                <a:solidFill>
                  <a:schemeClr val="accent2">
                    <a:lumMod val="50000"/>
                  </a:schemeClr>
                </a:solidFill>
              </a:rPr>
              <a:t>’ use. </a:t>
            </a:r>
            <a:r>
              <a:rPr lang="fr-FR" sz="1200" dirty="0">
                <a:solidFill>
                  <a:schemeClr val="accent2">
                    <a:lumMod val="50000"/>
                  </a:schemeClr>
                </a:solidFill>
              </a:rPr>
              <a:t>The </a:t>
            </a:r>
            <a:r>
              <a:rPr lang="fr-FR" sz="1200" dirty="0" err="1">
                <a:solidFill>
                  <a:schemeClr val="accent2">
                    <a:lumMod val="50000"/>
                  </a:schemeClr>
                </a:solidFill>
              </a:rPr>
              <a:t>sorting</a:t>
            </a:r>
            <a:r>
              <a:rPr lang="fr-FR" sz="1200" dirty="0">
                <a:solidFill>
                  <a:schemeClr val="accent2">
                    <a:lumMod val="50000"/>
                  </a:schemeClr>
                </a:solidFill>
              </a:rPr>
              <a:t> instructions </a:t>
            </a:r>
            <a:r>
              <a:rPr lang="fr-FR" sz="1200" dirty="0" err="1">
                <a:solidFill>
                  <a:schemeClr val="accent2">
                    <a:lumMod val="50000"/>
                  </a:schemeClr>
                </a:solidFill>
              </a:rPr>
              <a:t>can</a:t>
            </a:r>
            <a:r>
              <a:rPr lang="fr-FR" sz="1200" dirty="0">
                <a:solidFill>
                  <a:schemeClr val="accent2">
                    <a:lumMod val="50000"/>
                  </a:schemeClr>
                </a:solidFill>
              </a:rPr>
              <a:t> </a:t>
            </a:r>
            <a:r>
              <a:rPr lang="fr-FR" sz="1200" dirty="0" err="1">
                <a:solidFill>
                  <a:schemeClr val="accent2">
                    <a:lumMod val="50000"/>
                  </a:schemeClr>
                </a:solidFill>
              </a:rPr>
              <a:t>vary</a:t>
            </a:r>
            <a:r>
              <a:rPr lang="fr-FR" sz="1200" dirty="0">
                <a:solidFill>
                  <a:schemeClr val="accent2">
                    <a:lumMod val="50000"/>
                  </a:schemeClr>
                </a:solidFill>
              </a:rPr>
              <a:t> </a:t>
            </a:r>
            <a:r>
              <a:rPr lang="fr-FR" sz="1200" dirty="0" err="1">
                <a:solidFill>
                  <a:schemeClr val="accent2">
                    <a:lumMod val="50000"/>
                  </a:schemeClr>
                </a:solidFill>
              </a:rPr>
              <a:t>locally</a:t>
            </a:r>
            <a:r>
              <a:rPr lang="fr-FR" sz="1200" dirty="0">
                <a:solidFill>
                  <a:schemeClr val="accent2">
                    <a:lumMod val="50000"/>
                  </a:schemeClr>
                </a:solidFill>
              </a:rPr>
              <a:t>, the </a:t>
            </a:r>
            <a:r>
              <a:rPr lang="fr-FR" sz="1200" dirty="0" err="1">
                <a:solidFill>
                  <a:schemeClr val="accent2">
                    <a:lumMod val="50000"/>
                  </a:schemeClr>
                </a:solidFill>
              </a:rPr>
              <a:t>will</a:t>
            </a:r>
            <a:r>
              <a:rPr lang="fr-FR" sz="1200" dirty="0">
                <a:solidFill>
                  <a:schemeClr val="accent2">
                    <a:lumMod val="50000"/>
                  </a:schemeClr>
                </a:solidFill>
              </a:rPr>
              <a:t> of all the </a:t>
            </a:r>
            <a:r>
              <a:rPr lang="fr-FR" sz="1200" dirty="0" err="1">
                <a:solidFill>
                  <a:schemeClr val="accent2">
                    <a:lumMod val="50000"/>
                  </a:schemeClr>
                </a:solidFill>
              </a:rPr>
              <a:t>actors</a:t>
            </a:r>
            <a:r>
              <a:rPr lang="fr-FR" sz="1200" dirty="0">
                <a:solidFill>
                  <a:schemeClr val="accent2">
                    <a:lumMod val="50000"/>
                  </a:schemeClr>
                </a:solidFill>
              </a:rPr>
              <a:t> </a:t>
            </a:r>
            <a:r>
              <a:rPr lang="fr-FR" sz="1200" dirty="0" err="1">
                <a:solidFill>
                  <a:schemeClr val="accent2">
                    <a:lumMod val="50000"/>
                  </a:schemeClr>
                </a:solidFill>
              </a:rPr>
              <a:t>involved</a:t>
            </a:r>
            <a:r>
              <a:rPr lang="fr-FR" sz="1200" dirty="0">
                <a:solidFill>
                  <a:schemeClr val="accent2">
                    <a:lumMod val="50000"/>
                  </a:schemeClr>
                </a:solidFill>
              </a:rPr>
              <a:t> is to converge </a:t>
            </a:r>
            <a:r>
              <a:rPr lang="fr-FR" sz="1200" dirty="0" err="1">
                <a:solidFill>
                  <a:schemeClr val="accent2">
                    <a:lumMod val="50000"/>
                  </a:schemeClr>
                </a:solidFill>
              </a:rPr>
              <a:t>them</a:t>
            </a:r>
            <a:r>
              <a:rPr lang="fr-FR" sz="1200" dirty="0">
                <a:solidFill>
                  <a:schemeClr val="accent2">
                    <a:lumMod val="50000"/>
                  </a:schemeClr>
                </a:solidFill>
              </a:rPr>
              <a:t> by 2025 </a:t>
            </a:r>
            <a:r>
              <a:rPr lang="fr-FR" sz="1200" dirty="0" err="1">
                <a:solidFill>
                  <a:schemeClr val="accent2">
                    <a:lumMod val="50000"/>
                  </a:schemeClr>
                </a:solidFill>
              </a:rPr>
              <a:t>so</a:t>
            </a:r>
            <a:r>
              <a:rPr lang="fr-FR" sz="1200" dirty="0">
                <a:solidFill>
                  <a:schemeClr val="accent2">
                    <a:lumMod val="50000"/>
                  </a:schemeClr>
                </a:solidFill>
              </a:rPr>
              <a:t> that the </a:t>
            </a:r>
            <a:r>
              <a:rPr lang="fr-FR" sz="1200" dirty="0" err="1">
                <a:solidFill>
                  <a:schemeClr val="accent2">
                    <a:lumMod val="50000"/>
                  </a:schemeClr>
                </a:solidFill>
              </a:rPr>
              <a:t>sorting</a:t>
            </a:r>
            <a:r>
              <a:rPr lang="fr-FR" sz="1200" dirty="0">
                <a:solidFill>
                  <a:schemeClr val="accent2">
                    <a:lumMod val="50000"/>
                  </a:schemeClr>
                </a:solidFill>
              </a:rPr>
              <a:t> of </a:t>
            </a:r>
            <a:r>
              <a:rPr lang="fr-FR" sz="1200" dirty="0" err="1">
                <a:solidFill>
                  <a:schemeClr val="accent2">
                    <a:lumMod val="50000"/>
                  </a:schemeClr>
                </a:solidFill>
              </a:rPr>
              <a:t>waste</a:t>
            </a:r>
            <a:r>
              <a:rPr lang="fr-FR" sz="1200" dirty="0">
                <a:solidFill>
                  <a:schemeClr val="accent2">
                    <a:lumMod val="50000"/>
                  </a:schemeClr>
                </a:solidFill>
              </a:rPr>
              <a:t> is </a:t>
            </a:r>
            <a:r>
              <a:rPr lang="fr-FR" sz="1200" dirty="0" err="1">
                <a:solidFill>
                  <a:schemeClr val="accent2">
                    <a:lumMod val="50000"/>
                  </a:schemeClr>
                </a:solidFill>
              </a:rPr>
              <a:t>easier.The</a:t>
            </a:r>
            <a:r>
              <a:rPr lang="fr-FR" sz="1200" dirty="0">
                <a:solidFill>
                  <a:schemeClr val="accent2">
                    <a:lumMod val="50000"/>
                  </a:schemeClr>
                </a:solidFill>
              </a:rPr>
              <a:t> </a:t>
            </a:r>
            <a:r>
              <a:rPr lang="fr-FR" sz="1200" dirty="0" err="1">
                <a:solidFill>
                  <a:schemeClr val="accent2">
                    <a:lumMod val="50000"/>
                  </a:schemeClr>
                </a:solidFill>
              </a:rPr>
              <a:t>sorting</a:t>
            </a:r>
            <a:r>
              <a:rPr lang="fr-FR" sz="1200" dirty="0">
                <a:solidFill>
                  <a:schemeClr val="accent2">
                    <a:lumMod val="50000"/>
                  </a:schemeClr>
                </a:solidFill>
              </a:rPr>
              <a:t> of </a:t>
            </a:r>
            <a:r>
              <a:rPr lang="fr-FR" sz="1200" dirty="0" err="1">
                <a:solidFill>
                  <a:schemeClr val="accent2">
                    <a:lumMod val="50000"/>
                  </a:schemeClr>
                </a:solidFill>
              </a:rPr>
              <a:t>daily</a:t>
            </a:r>
            <a:r>
              <a:rPr lang="fr-FR" sz="1200" dirty="0">
                <a:solidFill>
                  <a:schemeClr val="accent2">
                    <a:lumMod val="50000"/>
                  </a:schemeClr>
                </a:solidFill>
              </a:rPr>
              <a:t> </a:t>
            </a:r>
            <a:r>
              <a:rPr lang="fr-FR" sz="1200" dirty="0" err="1">
                <a:solidFill>
                  <a:schemeClr val="accent2">
                    <a:lumMod val="50000"/>
                  </a:schemeClr>
                </a:solidFill>
              </a:rPr>
              <a:t>waste</a:t>
            </a:r>
            <a:r>
              <a:rPr lang="fr-FR" sz="1200" dirty="0">
                <a:solidFill>
                  <a:schemeClr val="accent2">
                    <a:lumMod val="50000"/>
                  </a:schemeClr>
                </a:solidFill>
              </a:rPr>
              <a:t> </a:t>
            </a:r>
            <a:r>
              <a:rPr lang="fr-FR" sz="1200" dirty="0" err="1">
                <a:solidFill>
                  <a:schemeClr val="accent2">
                    <a:lumMod val="50000"/>
                  </a:schemeClr>
                </a:solidFill>
              </a:rPr>
              <a:t>concerns</a:t>
            </a:r>
            <a:r>
              <a:rPr lang="fr-FR" sz="1200" dirty="0">
                <a:solidFill>
                  <a:schemeClr val="accent2">
                    <a:lumMod val="50000"/>
                  </a:schemeClr>
                </a:solidFill>
              </a:rPr>
              <a:t> in </a:t>
            </a:r>
            <a:r>
              <a:rPr lang="fr-FR" sz="1200" dirty="0" err="1">
                <a:solidFill>
                  <a:schemeClr val="accent2">
                    <a:lumMod val="50000"/>
                  </a:schemeClr>
                </a:solidFill>
              </a:rPr>
              <a:t>particular</a:t>
            </a:r>
            <a:r>
              <a:rPr lang="fr-FR" sz="1200" dirty="0">
                <a:solidFill>
                  <a:schemeClr val="accent2">
                    <a:lumMod val="50000"/>
                  </a:schemeClr>
                </a:solidFill>
              </a:rPr>
              <a:t> packaging and </a:t>
            </a:r>
            <a:r>
              <a:rPr lang="fr-FR" sz="1200" dirty="0" err="1">
                <a:solidFill>
                  <a:schemeClr val="accent2">
                    <a:lumMod val="50000"/>
                  </a:schemeClr>
                </a:solidFill>
              </a:rPr>
              <a:t>paper</a:t>
            </a:r>
            <a:r>
              <a:rPr lang="fr-FR" sz="1200" dirty="0">
                <a:solidFill>
                  <a:schemeClr val="accent2">
                    <a:lumMod val="50000"/>
                  </a:schemeClr>
                </a:solidFill>
              </a:rPr>
              <a:t>, but </a:t>
            </a:r>
            <a:r>
              <a:rPr lang="fr-FR" sz="1200" dirty="0" err="1">
                <a:solidFill>
                  <a:schemeClr val="accent2">
                    <a:lumMod val="50000"/>
                  </a:schemeClr>
                </a:solidFill>
              </a:rPr>
              <a:t>also</a:t>
            </a:r>
            <a:r>
              <a:rPr lang="fr-FR" sz="1200" dirty="0">
                <a:solidFill>
                  <a:schemeClr val="accent2">
                    <a:lumMod val="50000"/>
                  </a:schemeClr>
                </a:solidFill>
              </a:rPr>
              <a:t> and more and more bio-</a:t>
            </a:r>
            <a:r>
              <a:rPr lang="fr-FR" sz="1200" dirty="0" err="1">
                <a:solidFill>
                  <a:schemeClr val="accent2">
                    <a:lumMod val="50000"/>
                  </a:schemeClr>
                </a:solidFill>
              </a:rPr>
              <a:t>waste</a:t>
            </a:r>
            <a:r>
              <a:rPr lang="fr-FR" sz="1200" dirty="0">
                <a:solidFill>
                  <a:schemeClr val="accent2">
                    <a:lumMod val="50000"/>
                  </a:schemeClr>
                </a:solidFill>
              </a:rPr>
              <a:t> (</a:t>
            </a:r>
            <a:r>
              <a:rPr lang="fr-FR" sz="1200" dirty="0" err="1">
                <a:solidFill>
                  <a:schemeClr val="accent2">
                    <a:lumMod val="50000"/>
                  </a:schemeClr>
                </a:solidFill>
              </a:rPr>
              <a:t>kitchen</a:t>
            </a:r>
            <a:r>
              <a:rPr lang="fr-FR" sz="1200" dirty="0">
                <a:solidFill>
                  <a:schemeClr val="accent2">
                    <a:lumMod val="50000"/>
                  </a:schemeClr>
                </a:solidFill>
              </a:rPr>
              <a:t> </a:t>
            </a:r>
            <a:r>
              <a:rPr lang="fr-FR" sz="1200" dirty="0" err="1">
                <a:solidFill>
                  <a:schemeClr val="accent2">
                    <a:lumMod val="50000"/>
                  </a:schemeClr>
                </a:solidFill>
              </a:rPr>
              <a:t>waste</a:t>
            </a:r>
            <a:r>
              <a:rPr lang="fr-FR" sz="1200" dirty="0">
                <a:solidFill>
                  <a:schemeClr val="accent2">
                    <a:lumMod val="50000"/>
                  </a:schemeClr>
                </a:solidFill>
              </a:rPr>
              <a:t>, </a:t>
            </a:r>
            <a:r>
              <a:rPr lang="fr-FR" sz="1200" dirty="0" err="1">
                <a:solidFill>
                  <a:schemeClr val="accent2">
                    <a:lumMod val="50000"/>
                  </a:schemeClr>
                </a:solidFill>
              </a:rPr>
              <a:t>leftover</a:t>
            </a:r>
            <a:r>
              <a:rPr lang="fr-FR" sz="1200" dirty="0">
                <a:solidFill>
                  <a:schemeClr val="accent2">
                    <a:lumMod val="50000"/>
                  </a:schemeClr>
                </a:solidFill>
              </a:rPr>
              <a:t> </a:t>
            </a:r>
            <a:r>
              <a:rPr lang="fr-FR" sz="1200" dirty="0" err="1">
                <a:solidFill>
                  <a:schemeClr val="accent2">
                    <a:lumMod val="50000"/>
                  </a:schemeClr>
                </a:solidFill>
              </a:rPr>
              <a:t>food</a:t>
            </a:r>
            <a:r>
              <a:rPr lang="fr-FR" sz="1200" dirty="0">
                <a:solidFill>
                  <a:schemeClr val="accent2">
                    <a:lumMod val="50000"/>
                  </a:schemeClr>
                </a:solidFill>
              </a:rPr>
              <a:t> and </a:t>
            </a:r>
            <a:r>
              <a:rPr lang="fr-FR" sz="1200" dirty="0" err="1">
                <a:solidFill>
                  <a:schemeClr val="accent2">
                    <a:lumMod val="50000"/>
                  </a:schemeClr>
                </a:solidFill>
              </a:rPr>
              <a:t>garden</a:t>
            </a:r>
            <a:r>
              <a:rPr lang="fr-FR" sz="1200" dirty="0">
                <a:solidFill>
                  <a:schemeClr val="accent2">
                    <a:lumMod val="50000"/>
                  </a:schemeClr>
                </a:solidFill>
              </a:rPr>
              <a:t> </a:t>
            </a:r>
            <a:r>
              <a:rPr lang="fr-FR" sz="1200" dirty="0" err="1">
                <a:solidFill>
                  <a:schemeClr val="accent2">
                    <a:lumMod val="50000"/>
                  </a:schemeClr>
                </a:solidFill>
              </a:rPr>
              <a:t>waste</a:t>
            </a:r>
            <a:r>
              <a:rPr lang="fr-FR" sz="1200" dirty="0">
                <a:solidFill>
                  <a:schemeClr val="accent2">
                    <a:lumMod val="50000"/>
                  </a:schemeClr>
                </a:solidFill>
              </a:rPr>
              <a:t>). </a:t>
            </a:r>
            <a:r>
              <a:rPr lang="fr-FR" sz="1200" dirty="0" err="1">
                <a:solidFill>
                  <a:schemeClr val="accent2">
                    <a:lumMod val="50000"/>
                  </a:schemeClr>
                </a:solidFill>
              </a:rPr>
              <a:t>We</a:t>
            </a:r>
            <a:r>
              <a:rPr lang="fr-FR" sz="1200" dirty="0">
                <a:solidFill>
                  <a:schemeClr val="accent2">
                    <a:lumMod val="50000"/>
                  </a:schemeClr>
                </a:solidFill>
              </a:rPr>
              <a:t> </a:t>
            </a:r>
            <a:r>
              <a:rPr lang="fr-FR" sz="1200" dirty="0" err="1">
                <a:solidFill>
                  <a:schemeClr val="accent2">
                    <a:lumMod val="50000"/>
                  </a:schemeClr>
                </a:solidFill>
              </a:rPr>
              <a:t>will</a:t>
            </a:r>
            <a:r>
              <a:rPr lang="fr-FR" sz="1200" dirty="0">
                <a:solidFill>
                  <a:schemeClr val="accent2">
                    <a:lumMod val="50000"/>
                  </a:schemeClr>
                </a:solidFill>
              </a:rPr>
              <a:t> focus on packaging and </a:t>
            </a:r>
            <a:r>
              <a:rPr lang="fr-FR" sz="1200" dirty="0" err="1">
                <a:solidFill>
                  <a:schemeClr val="accent2">
                    <a:lumMod val="50000"/>
                  </a:schemeClr>
                </a:solidFill>
              </a:rPr>
              <a:t>paper</a:t>
            </a:r>
            <a:r>
              <a:rPr lang="fr-FR" sz="1200" dirty="0" smtClean="0">
                <a:solidFill>
                  <a:schemeClr val="accent2">
                    <a:lumMod val="50000"/>
                  </a:schemeClr>
                </a:solidFill>
              </a:rPr>
              <a:t>. </a:t>
            </a:r>
            <a:r>
              <a:rPr lang="fr-FR" sz="1200" dirty="0" err="1" smtClean="0">
                <a:solidFill>
                  <a:schemeClr val="accent2">
                    <a:lumMod val="50000"/>
                  </a:schemeClr>
                </a:solidFill>
              </a:rPr>
              <a:t>Concerning</a:t>
            </a:r>
            <a:r>
              <a:rPr lang="fr-FR" sz="1200" dirty="0" smtClean="0">
                <a:solidFill>
                  <a:schemeClr val="accent2">
                    <a:lumMod val="50000"/>
                  </a:schemeClr>
                </a:solidFill>
              </a:rPr>
              <a:t> </a:t>
            </a:r>
            <a:r>
              <a:rPr lang="fr-FR" sz="1200" dirty="0">
                <a:solidFill>
                  <a:schemeClr val="accent2">
                    <a:lumMod val="50000"/>
                  </a:schemeClr>
                </a:solidFill>
              </a:rPr>
              <a:t>plastic packaging</a:t>
            </a:r>
            <a:r>
              <a:rPr lang="fr-FR" sz="1200" dirty="0" smtClean="0">
                <a:solidFill>
                  <a:schemeClr val="accent2">
                    <a:lumMod val="50000"/>
                  </a:schemeClr>
                </a:solidFill>
              </a:rPr>
              <a:t>, the goal is </a:t>
            </a:r>
            <a:r>
              <a:rPr lang="fr-FR" sz="1200" dirty="0">
                <a:solidFill>
                  <a:schemeClr val="accent2">
                    <a:lumMod val="50000"/>
                  </a:schemeClr>
                </a:solidFill>
              </a:rPr>
              <a:t>to </a:t>
            </a:r>
            <a:r>
              <a:rPr lang="fr-FR" sz="1200" dirty="0" err="1">
                <a:solidFill>
                  <a:schemeClr val="accent2">
                    <a:lumMod val="50000"/>
                  </a:schemeClr>
                </a:solidFill>
              </a:rPr>
              <a:t>extend</a:t>
            </a:r>
            <a:r>
              <a:rPr lang="fr-FR" sz="1200" dirty="0">
                <a:solidFill>
                  <a:schemeClr val="accent2">
                    <a:lumMod val="50000"/>
                  </a:schemeClr>
                </a:solidFill>
              </a:rPr>
              <a:t> to all </a:t>
            </a:r>
            <a:r>
              <a:rPr lang="fr-FR" sz="1200" dirty="0" err="1">
                <a:solidFill>
                  <a:schemeClr val="accent2">
                    <a:lumMod val="50000"/>
                  </a:schemeClr>
                </a:solidFill>
              </a:rPr>
              <a:t>households</a:t>
            </a:r>
            <a:r>
              <a:rPr lang="fr-FR" sz="1200" dirty="0">
                <a:solidFill>
                  <a:schemeClr val="accent2">
                    <a:lumMod val="50000"/>
                  </a:schemeClr>
                </a:solidFill>
              </a:rPr>
              <a:t> the </a:t>
            </a:r>
            <a:r>
              <a:rPr lang="fr-FR" sz="1200" dirty="0" err="1">
                <a:solidFill>
                  <a:schemeClr val="accent2">
                    <a:lumMod val="50000"/>
                  </a:schemeClr>
                </a:solidFill>
              </a:rPr>
              <a:t>possibility</a:t>
            </a:r>
            <a:r>
              <a:rPr lang="fr-FR" sz="1200" dirty="0">
                <a:solidFill>
                  <a:schemeClr val="accent2">
                    <a:lumMod val="50000"/>
                  </a:schemeClr>
                </a:solidFill>
              </a:rPr>
              <a:t> of </a:t>
            </a:r>
            <a:r>
              <a:rPr lang="fr-FR" sz="1200" dirty="0" err="1">
                <a:solidFill>
                  <a:schemeClr val="accent2">
                    <a:lumMod val="50000"/>
                  </a:schemeClr>
                </a:solidFill>
              </a:rPr>
              <a:t>sorting</a:t>
            </a:r>
            <a:r>
              <a:rPr lang="fr-FR" sz="1200" dirty="0">
                <a:solidFill>
                  <a:schemeClr val="accent2">
                    <a:lumMod val="50000"/>
                  </a:schemeClr>
                </a:solidFill>
              </a:rPr>
              <a:t> for </a:t>
            </a:r>
            <a:r>
              <a:rPr lang="fr-FR" sz="1200" dirty="0" err="1">
                <a:solidFill>
                  <a:schemeClr val="accent2">
                    <a:lumMod val="50000"/>
                  </a:schemeClr>
                </a:solidFill>
              </a:rPr>
              <a:t>recycling</a:t>
            </a:r>
            <a:r>
              <a:rPr lang="fr-FR" sz="1200" dirty="0">
                <a:solidFill>
                  <a:schemeClr val="accent2">
                    <a:lumMod val="50000"/>
                  </a:schemeClr>
                </a:solidFill>
              </a:rPr>
              <a:t> all plastic packaging (</a:t>
            </a:r>
            <a:r>
              <a:rPr lang="fr-FR" sz="1200" dirty="0" err="1">
                <a:solidFill>
                  <a:schemeClr val="accent2">
                    <a:lumMod val="50000"/>
                  </a:schemeClr>
                </a:solidFill>
              </a:rPr>
              <a:t>including</a:t>
            </a:r>
            <a:r>
              <a:rPr lang="fr-FR" sz="1200" dirty="0">
                <a:solidFill>
                  <a:schemeClr val="accent2">
                    <a:lumMod val="50000"/>
                  </a:schemeClr>
                </a:solidFill>
              </a:rPr>
              <a:t> pots, </a:t>
            </a:r>
            <a:r>
              <a:rPr lang="fr-FR" sz="1200" dirty="0" err="1">
                <a:solidFill>
                  <a:schemeClr val="accent2">
                    <a:lumMod val="50000"/>
                  </a:schemeClr>
                </a:solidFill>
              </a:rPr>
              <a:t>trays</a:t>
            </a:r>
            <a:r>
              <a:rPr lang="fr-FR" sz="1200" dirty="0">
                <a:solidFill>
                  <a:schemeClr val="accent2">
                    <a:lumMod val="50000"/>
                  </a:schemeClr>
                </a:solidFill>
              </a:rPr>
              <a:t>, blisters) </a:t>
            </a:r>
            <a:r>
              <a:rPr lang="fr-FR" sz="1200" dirty="0" err="1">
                <a:solidFill>
                  <a:schemeClr val="accent2">
                    <a:lumMod val="50000"/>
                  </a:schemeClr>
                </a:solidFill>
              </a:rPr>
              <a:t>whereas</a:t>
            </a:r>
            <a:r>
              <a:rPr lang="fr-FR" sz="1200" dirty="0">
                <a:solidFill>
                  <a:schemeClr val="accent2">
                    <a:lumMod val="50000"/>
                  </a:schemeClr>
                </a:solidFill>
              </a:rPr>
              <a:t> </a:t>
            </a:r>
            <a:r>
              <a:rPr lang="fr-FR" sz="1200" dirty="0" err="1">
                <a:solidFill>
                  <a:schemeClr val="accent2">
                    <a:lumMod val="50000"/>
                  </a:schemeClr>
                </a:solidFill>
              </a:rPr>
              <a:t>previously</a:t>
            </a:r>
            <a:r>
              <a:rPr lang="fr-FR" sz="1200" dirty="0">
                <a:solidFill>
                  <a:schemeClr val="accent2">
                    <a:lumMod val="50000"/>
                  </a:schemeClr>
                </a:solidFill>
              </a:rPr>
              <a:t> </a:t>
            </a:r>
            <a:r>
              <a:rPr lang="fr-FR" sz="1200" dirty="0" err="1">
                <a:solidFill>
                  <a:schemeClr val="accent2">
                    <a:lumMod val="50000"/>
                  </a:schemeClr>
                </a:solidFill>
              </a:rPr>
              <a:t>only</a:t>
            </a:r>
            <a:r>
              <a:rPr lang="fr-FR" sz="1200" dirty="0">
                <a:solidFill>
                  <a:schemeClr val="accent2">
                    <a:lumMod val="50000"/>
                  </a:schemeClr>
                </a:solidFill>
              </a:rPr>
              <a:t> </a:t>
            </a:r>
            <a:r>
              <a:rPr lang="fr-FR" sz="1200" dirty="0" err="1">
                <a:solidFill>
                  <a:schemeClr val="accent2">
                    <a:lumMod val="50000"/>
                  </a:schemeClr>
                </a:solidFill>
              </a:rPr>
              <a:t>bottles</a:t>
            </a:r>
            <a:r>
              <a:rPr lang="fr-FR" sz="1200" dirty="0">
                <a:solidFill>
                  <a:schemeClr val="accent2">
                    <a:lumMod val="50000"/>
                  </a:schemeClr>
                </a:solidFill>
              </a:rPr>
              <a:t> and </a:t>
            </a:r>
            <a:r>
              <a:rPr lang="fr-FR" sz="1200" dirty="0" err="1">
                <a:solidFill>
                  <a:schemeClr val="accent2">
                    <a:lumMod val="50000"/>
                  </a:schemeClr>
                </a:solidFill>
              </a:rPr>
              <a:t>flasks</a:t>
            </a:r>
            <a:r>
              <a:rPr lang="fr-FR" sz="1200" dirty="0">
                <a:solidFill>
                  <a:schemeClr val="accent2">
                    <a:lumMod val="50000"/>
                  </a:schemeClr>
                </a:solidFill>
              </a:rPr>
              <a:t> (containers </a:t>
            </a:r>
            <a:r>
              <a:rPr lang="fr-FR" sz="1200" dirty="0" err="1">
                <a:solidFill>
                  <a:schemeClr val="accent2">
                    <a:lumMod val="50000"/>
                  </a:schemeClr>
                </a:solidFill>
              </a:rPr>
              <a:t>with</a:t>
            </a:r>
            <a:r>
              <a:rPr lang="fr-FR" sz="1200" dirty="0">
                <a:solidFill>
                  <a:schemeClr val="accent2">
                    <a:lumMod val="50000"/>
                  </a:schemeClr>
                </a:solidFill>
              </a:rPr>
              <a:t> </a:t>
            </a:r>
            <a:r>
              <a:rPr lang="fr-FR" sz="1200" dirty="0" err="1">
                <a:solidFill>
                  <a:schemeClr val="accent2">
                    <a:lumMod val="50000"/>
                  </a:schemeClr>
                </a:solidFill>
              </a:rPr>
              <a:t>flasks</a:t>
            </a:r>
            <a:r>
              <a:rPr lang="fr-FR" sz="1200" dirty="0">
                <a:solidFill>
                  <a:schemeClr val="accent2">
                    <a:lumMod val="50000"/>
                  </a:schemeClr>
                </a:solidFill>
              </a:rPr>
              <a:t>) </a:t>
            </a:r>
            <a:r>
              <a:rPr lang="fr-FR" sz="1200" dirty="0" err="1" smtClean="0">
                <a:solidFill>
                  <a:schemeClr val="accent2">
                    <a:lumMod val="50000"/>
                  </a:schemeClr>
                </a:solidFill>
              </a:rPr>
              <a:t>had</a:t>
            </a:r>
            <a:r>
              <a:rPr lang="fr-FR" sz="1200" dirty="0" smtClean="0">
                <a:solidFill>
                  <a:schemeClr val="accent2">
                    <a:lumMod val="50000"/>
                  </a:schemeClr>
                </a:solidFill>
              </a:rPr>
              <a:t> </a:t>
            </a:r>
            <a:r>
              <a:rPr lang="fr-FR" sz="1200" dirty="0">
                <a:solidFill>
                  <a:schemeClr val="accent2">
                    <a:lumMod val="50000"/>
                  </a:schemeClr>
                </a:solidFill>
              </a:rPr>
              <a:t>to </a:t>
            </a:r>
            <a:r>
              <a:rPr lang="fr-FR" sz="1200" dirty="0" err="1">
                <a:solidFill>
                  <a:schemeClr val="accent2">
                    <a:lumMod val="50000"/>
                  </a:schemeClr>
                </a:solidFill>
              </a:rPr>
              <a:t>be</a:t>
            </a:r>
            <a:r>
              <a:rPr lang="fr-FR" sz="1200" dirty="0">
                <a:solidFill>
                  <a:schemeClr val="accent2">
                    <a:lumMod val="50000"/>
                  </a:schemeClr>
                </a:solidFill>
              </a:rPr>
              <a:t> </a:t>
            </a:r>
            <a:r>
              <a:rPr lang="fr-FR" sz="1200" dirty="0" err="1">
                <a:solidFill>
                  <a:schemeClr val="accent2">
                    <a:lumMod val="50000"/>
                  </a:schemeClr>
                </a:solidFill>
              </a:rPr>
              <a:t>sorted</a:t>
            </a:r>
            <a:r>
              <a:rPr lang="fr-FR" sz="1200" dirty="0">
                <a:solidFill>
                  <a:schemeClr val="accent2">
                    <a:lumMod val="50000"/>
                  </a:schemeClr>
                </a:solidFill>
              </a:rPr>
              <a:t>.</a:t>
            </a:r>
          </a:p>
        </p:txBody>
      </p:sp>
      <p:sp>
        <p:nvSpPr>
          <p:cNvPr id="8" name="ZoneTexte 7"/>
          <p:cNvSpPr txBox="1"/>
          <p:nvPr/>
        </p:nvSpPr>
        <p:spPr>
          <a:xfrm>
            <a:off x="7184571" y="1998772"/>
            <a:ext cx="3579223" cy="2123658"/>
          </a:xfrm>
          <a:prstGeom prst="rect">
            <a:avLst/>
          </a:prstGeom>
          <a:noFill/>
        </p:spPr>
        <p:txBody>
          <a:bodyPr wrap="square" rtlCol="0">
            <a:spAutoFit/>
          </a:bodyPr>
          <a:lstStyle/>
          <a:p>
            <a:pPr algn="just"/>
            <a:r>
              <a:rPr lang="fr-FR" sz="1200" dirty="0">
                <a:solidFill>
                  <a:schemeClr val="accent2">
                    <a:lumMod val="50000"/>
                  </a:schemeClr>
                </a:solidFill>
              </a:rPr>
              <a:t>In the context of </a:t>
            </a:r>
            <a:r>
              <a:rPr lang="fr-FR" sz="1200" dirty="0" err="1" smtClean="0">
                <a:solidFill>
                  <a:schemeClr val="accent2">
                    <a:lumMod val="50000"/>
                  </a:schemeClr>
                </a:solidFill>
              </a:rPr>
              <a:t>developments</a:t>
            </a:r>
            <a:r>
              <a:rPr lang="fr-FR" sz="1200" dirty="0" smtClean="0">
                <a:solidFill>
                  <a:schemeClr val="accent2">
                    <a:lumMod val="50000"/>
                  </a:schemeClr>
                </a:solidFill>
              </a:rPr>
              <a:t> of </a:t>
            </a:r>
            <a:r>
              <a:rPr lang="fr-FR" sz="1200" i="1" dirty="0" smtClean="0">
                <a:solidFill>
                  <a:schemeClr val="accent2">
                    <a:lumMod val="50000"/>
                  </a:schemeClr>
                </a:solidFill>
              </a:rPr>
              <a:t>Le Grand Paris</a:t>
            </a:r>
            <a:r>
              <a:rPr lang="fr-FR" sz="1200" dirty="0" smtClean="0">
                <a:solidFill>
                  <a:schemeClr val="accent2">
                    <a:lumMod val="50000"/>
                  </a:schemeClr>
                </a:solidFill>
              </a:rPr>
              <a:t>, </a:t>
            </a:r>
            <a:r>
              <a:rPr lang="fr-FR" sz="1200" dirty="0">
                <a:solidFill>
                  <a:schemeClr val="accent2">
                    <a:lumMod val="50000"/>
                  </a:schemeClr>
                </a:solidFill>
              </a:rPr>
              <a:t>the </a:t>
            </a:r>
            <a:r>
              <a:rPr lang="fr-FR" sz="1200" dirty="0" err="1">
                <a:solidFill>
                  <a:schemeClr val="accent2">
                    <a:lumMod val="50000"/>
                  </a:schemeClr>
                </a:solidFill>
              </a:rPr>
              <a:t>north-east</a:t>
            </a:r>
            <a:r>
              <a:rPr lang="fr-FR" sz="1200" dirty="0">
                <a:solidFill>
                  <a:schemeClr val="accent2">
                    <a:lumMod val="50000"/>
                  </a:schemeClr>
                </a:solidFill>
              </a:rPr>
              <a:t> </a:t>
            </a:r>
            <a:r>
              <a:rPr lang="fr-FR" sz="1200" dirty="0" err="1">
                <a:solidFill>
                  <a:schemeClr val="accent2">
                    <a:lumMod val="50000"/>
                  </a:schemeClr>
                </a:solidFill>
              </a:rPr>
              <a:t>metropolitan</a:t>
            </a:r>
            <a:r>
              <a:rPr lang="fr-FR" sz="1200" dirty="0">
                <a:solidFill>
                  <a:schemeClr val="accent2">
                    <a:lumMod val="50000"/>
                  </a:schemeClr>
                </a:solidFill>
              </a:rPr>
              <a:t> quarter is set to </a:t>
            </a:r>
            <a:r>
              <a:rPr lang="fr-FR" sz="1200" dirty="0" err="1">
                <a:solidFill>
                  <a:schemeClr val="accent2">
                    <a:lumMod val="50000"/>
                  </a:schemeClr>
                </a:solidFill>
              </a:rPr>
              <a:t>undergo</a:t>
            </a:r>
            <a:r>
              <a:rPr lang="fr-FR" sz="1200" dirty="0">
                <a:solidFill>
                  <a:schemeClr val="accent2">
                    <a:lumMod val="50000"/>
                  </a:schemeClr>
                </a:solidFill>
              </a:rPr>
              <a:t> </a:t>
            </a:r>
            <a:r>
              <a:rPr lang="fr-FR" sz="1200" dirty="0" err="1">
                <a:solidFill>
                  <a:schemeClr val="accent2">
                    <a:lumMod val="50000"/>
                  </a:schemeClr>
                </a:solidFill>
              </a:rPr>
              <a:t>profound</a:t>
            </a:r>
            <a:r>
              <a:rPr lang="fr-FR" sz="1200" dirty="0">
                <a:solidFill>
                  <a:schemeClr val="accent2">
                    <a:lumMod val="50000"/>
                  </a:schemeClr>
                </a:solidFill>
              </a:rPr>
              <a:t> changes, which </a:t>
            </a:r>
            <a:r>
              <a:rPr lang="fr-FR" sz="1200" dirty="0" err="1">
                <a:solidFill>
                  <a:schemeClr val="accent2">
                    <a:lumMod val="50000"/>
                  </a:schemeClr>
                </a:solidFill>
              </a:rPr>
              <a:t>will</a:t>
            </a:r>
            <a:r>
              <a:rPr lang="fr-FR" sz="1200" dirty="0">
                <a:solidFill>
                  <a:schemeClr val="accent2">
                    <a:lumMod val="50000"/>
                  </a:schemeClr>
                </a:solidFill>
              </a:rPr>
              <a:t> </a:t>
            </a:r>
            <a:r>
              <a:rPr lang="fr-FR" sz="1200" dirty="0" err="1">
                <a:solidFill>
                  <a:schemeClr val="accent2">
                    <a:lumMod val="50000"/>
                  </a:schemeClr>
                </a:solidFill>
              </a:rPr>
              <a:t>shape</a:t>
            </a:r>
            <a:r>
              <a:rPr lang="fr-FR" sz="1200" dirty="0">
                <a:solidFill>
                  <a:schemeClr val="accent2">
                    <a:lumMod val="50000"/>
                  </a:schemeClr>
                </a:solidFill>
              </a:rPr>
              <a:t> the </a:t>
            </a:r>
            <a:r>
              <a:rPr lang="fr-FR" sz="1200" dirty="0" err="1">
                <a:solidFill>
                  <a:schemeClr val="accent2">
                    <a:lumMod val="50000"/>
                  </a:schemeClr>
                </a:solidFill>
              </a:rPr>
              <a:t>territory</a:t>
            </a:r>
            <a:r>
              <a:rPr lang="fr-FR" sz="1200" dirty="0">
                <a:solidFill>
                  <a:schemeClr val="accent2">
                    <a:lumMod val="50000"/>
                  </a:schemeClr>
                </a:solidFill>
              </a:rPr>
              <a:t> for </a:t>
            </a:r>
            <a:r>
              <a:rPr lang="fr-FR" sz="1200" dirty="0" err="1">
                <a:solidFill>
                  <a:schemeClr val="accent2">
                    <a:lumMod val="50000"/>
                  </a:schemeClr>
                </a:solidFill>
              </a:rPr>
              <a:t>several</a:t>
            </a:r>
            <a:r>
              <a:rPr lang="fr-FR" sz="1200" dirty="0">
                <a:solidFill>
                  <a:schemeClr val="accent2">
                    <a:lumMod val="50000"/>
                  </a:schemeClr>
                </a:solidFill>
              </a:rPr>
              <a:t> </a:t>
            </a:r>
            <a:r>
              <a:rPr lang="fr-FR" sz="1200" dirty="0" err="1">
                <a:solidFill>
                  <a:schemeClr val="accent2">
                    <a:lumMod val="50000"/>
                  </a:schemeClr>
                </a:solidFill>
              </a:rPr>
              <a:t>decades</a:t>
            </a:r>
            <a:r>
              <a:rPr lang="fr-FR" sz="1200" dirty="0">
                <a:solidFill>
                  <a:schemeClr val="accent2">
                    <a:lumMod val="50000"/>
                  </a:schemeClr>
                </a:solidFill>
              </a:rPr>
              <a:t>, and must </a:t>
            </a:r>
            <a:r>
              <a:rPr lang="fr-FR" sz="1200" dirty="0" err="1">
                <a:solidFill>
                  <a:schemeClr val="accent2">
                    <a:lumMod val="50000"/>
                  </a:schemeClr>
                </a:solidFill>
              </a:rPr>
              <a:t>be</a:t>
            </a:r>
            <a:r>
              <a:rPr lang="fr-FR" sz="1200" dirty="0">
                <a:solidFill>
                  <a:schemeClr val="accent2">
                    <a:lumMod val="50000"/>
                  </a:schemeClr>
                </a:solidFill>
              </a:rPr>
              <a:t> </a:t>
            </a:r>
            <a:r>
              <a:rPr lang="fr-FR" sz="1200" dirty="0" err="1">
                <a:solidFill>
                  <a:schemeClr val="accent2">
                    <a:lumMod val="50000"/>
                  </a:schemeClr>
                </a:solidFill>
              </a:rPr>
              <a:t>taken</a:t>
            </a:r>
            <a:r>
              <a:rPr lang="fr-FR" sz="1200" dirty="0">
                <a:solidFill>
                  <a:schemeClr val="accent2">
                    <a:lumMod val="50000"/>
                  </a:schemeClr>
                </a:solidFill>
              </a:rPr>
              <a:t> </a:t>
            </a:r>
            <a:r>
              <a:rPr lang="fr-FR" sz="1200" dirty="0" err="1">
                <a:solidFill>
                  <a:schemeClr val="accent2">
                    <a:lumMod val="50000"/>
                  </a:schemeClr>
                </a:solidFill>
              </a:rPr>
              <a:t>into</a:t>
            </a:r>
            <a:r>
              <a:rPr lang="fr-FR" sz="1200" dirty="0">
                <a:solidFill>
                  <a:schemeClr val="accent2">
                    <a:lumMod val="50000"/>
                  </a:schemeClr>
                </a:solidFill>
              </a:rPr>
              <a:t> </a:t>
            </a:r>
            <a:r>
              <a:rPr lang="fr-FR" sz="1200" dirty="0" err="1">
                <a:solidFill>
                  <a:schemeClr val="accent2">
                    <a:lumMod val="50000"/>
                  </a:schemeClr>
                </a:solidFill>
              </a:rPr>
              <a:t>account</a:t>
            </a:r>
            <a:r>
              <a:rPr lang="fr-FR" sz="1200" dirty="0">
                <a:solidFill>
                  <a:schemeClr val="accent2">
                    <a:lumMod val="50000"/>
                  </a:schemeClr>
                </a:solidFill>
              </a:rPr>
              <a:t>: </a:t>
            </a:r>
            <a:r>
              <a:rPr lang="fr-FR" sz="1200" dirty="0" err="1">
                <a:solidFill>
                  <a:schemeClr val="accent2">
                    <a:lumMod val="50000"/>
                  </a:schemeClr>
                </a:solidFill>
              </a:rPr>
              <a:t>increasing</a:t>
            </a:r>
            <a:r>
              <a:rPr lang="fr-FR" sz="1200" dirty="0">
                <a:solidFill>
                  <a:schemeClr val="accent2">
                    <a:lumMod val="50000"/>
                  </a:schemeClr>
                </a:solidFill>
              </a:rPr>
              <a:t> </a:t>
            </a:r>
            <a:r>
              <a:rPr lang="fr-FR" sz="1200" dirty="0" err="1">
                <a:solidFill>
                  <a:schemeClr val="accent2">
                    <a:lumMod val="50000"/>
                  </a:schemeClr>
                </a:solidFill>
              </a:rPr>
              <a:t>urbanization</a:t>
            </a:r>
            <a:r>
              <a:rPr lang="fr-FR" sz="1200" dirty="0">
                <a:solidFill>
                  <a:schemeClr val="accent2">
                    <a:lumMod val="50000"/>
                  </a:schemeClr>
                </a:solidFill>
              </a:rPr>
              <a:t>, </a:t>
            </a:r>
            <a:r>
              <a:rPr lang="fr-FR" sz="1200" dirty="0" err="1">
                <a:solidFill>
                  <a:schemeClr val="accent2">
                    <a:lumMod val="50000"/>
                  </a:schemeClr>
                </a:solidFill>
              </a:rPr>
              <a:t>demographic</a:t>
            </a:r>
            <a:r>
              <a:rPr lang="fr-FR" sz="1200" dirty="0">
                <a:solidFill>
                  <a:schemeClr val="accent2">
                    <a:lumMod val="50000"/>
                  </a:schemeClr>
                </a:solidFill>
              </a:rPr>
              <a:t> </a:t>
            </a:r>
            <a:r>
              <a:rPr lang="fr-FR" sz="1200" dirty="0" err="1">
                <a:solidFill>
                  <a:schemeClr val="accent2">
                    <a:lumMod val="50000"/>
                  </a:schemeClr>
                </a:solidFill>
              </a:rPr>
              <a:t>growth</a:t>
            </a:r>
            <a:r>
              <a:rPr lang="fr-FR" sz="1200" dirty="0">
                <a:solidFill>
                  <a:schemeClr val="accent2">
                    <a:lumMod val="50000"/>
                  </a:schemeClr>
                </a:solidFill>
              </a:rPr>
              <a:t>, </a:t>
            </a:r>
            <a:r>
              <a:rPr lang="fr-FR" sz="1200" dirty="0" err="1">
                <a:solidFill>
                  <a:schemeClr val="accent2">
                    <a:lumMod val="50000"/>
                  </a:schemeClr>
                </a:solidFill>
              </a:rPr>
              <a:t>economic</a:t>
            </a:r>
            <a:r>
              <a:rPr lang="fr-FR" sz="1200" dirty="0">
                <a:solidFill>
                  <a:schemeClr val="accent2">
                    <a:lumMod val="50000"/>
                  </a:schemeClr>
                </a:solidFill>
              </a:rPr>
              <a:t> </a:t>
            </a:r>
            <a:r>
              <a:rPr lang="fr-FR" sz="1200" dirty="0" err="1">
                <a:solidFill>
                  <a:schemeClr val="accent2">
                    <a:lumMod val="50000"/>
                  </a:schemeClr>
                </a:solidFill>
              </a:rPr>
              <a:t>attractiveness</a:t>
            </a:r>
            <a:r>
              <a:rPr lang="fr-FR" sz="1200" dirty="0">
                <a:solidFill>
                  <a:schemeClr val="accent2">
                    <a:lumMod val="50000"/>
                  </a:schemeClr>
                </a:solidFill>
              </a:rPr>
              <a:t>, </a:t>
            </a:r>
            <a:r>
              <a:rPr lang="fr-FR" sz="1200" dirty="0" err="1">
                <a:solidFill>
                  <a:schemeClr val="accent2">
                    <a:lumMod val="50000"/>
                  </a:schemeClr>
                </a:solidFill>
              </a:rPr>
              <a:t>projects</a:t>
            </a:r>
            <a:r>
              <a:rPr lang="fr-FR" sz="1200" dirty="0">
                <a:solidFill>
                  <a:schemeClr val="accent2">
                    <a:lumMod val="50000"/>
                  </a:schemeClr>
                </a:solidFill>
              </a:rPr>
              <a:t> of </a:t>
            </a:r>
            <a:r>
              <a:rPr lang="fr-FR" sz="1200" dirty="0" err="1">
                <a:solidFill>
                  <a:schemeClr val="accent2">
                    <a:lumMod val="50000"/>
                  </a:schemeClr>
                </a:solidFill>
              </a:rPr>
              <a:t>amenities</a:t>
            </a:r>
            <a:r>
              <a:rPr lang="fr-FR" sz="1200" dirty="0">
                <a:solidFill>
                  <a:schemeClr val="accent2">
                    <a:lumMod val="50000"/>
                  </a:schemeClr>
                </a:solidFill>
              </a:rPr>
              <a:t>, etc. For the time </a:t>
            </a:r>
            <a:r>
              <a:rPr lang="fr-FR" sz="1200" dirty="0" err="1">
                <a:solidFill>
                  <a:schemeClr val="accent2">
                    <a:lumMod val="50000"/>
                  </a:schemeClr>
                </a:solidFill>
              </a:rPr>
              <a:t>being</a:t>
            </a:r>
            <a:r>
              <a:rPr lang="fr-FR" sz="1200" dirty="0">
                <a:solidFill>
                  <a:schemeClr val="accent2">
                    <a:lumMod val="50000"/>
                  </a:schemeClr>
                </a:solidFill>
              </a:rPr>
              <a:t>, </a:t>
            </a:r>
            <a:r>
              <a:rPr lang="fr-FR" sz="1200" dirty="0" err="1">
                <a:solidFill>
                  <a:schemeClr val="accent2">
                    <a:lumMod val="50000"/>
                  </a:schemeClr>
                </a:solidFill>
              </a:rPr>
              <a:t>there</a:t>
            </a:r>
            <a:r>
              <a:rPr lang="fr-FR" sz="1200" dirty="0">
                <a:solidFill>
                  <a:schemeClr val="accent2">
                    <a:lumMod val="50000"/>
                  </a:schemeClr>
                </a:solidFill>
              </a:rPr>
              <a:t> is no </a:t>
            </a:r>
            <a:r>
              <a:rPr lang="fr-FR" sz="1200" dirty="0" err="1">
                <a:solidFill>
                  <a:schemeClr val="accent2">
                    <a:lumMod val="50000"/>
                  </a:schemeClr>
                </a:solidFill>
              </a:rPr>
              <a:t>capacity</a:t>
            </a:r>
            <a:r>
              <a:rPr lang="fr-FR" sz="1200" dirty="0">
                <a:solidFill>
                  <a:schemeClr val="accent2">
                    <a:lumMod val="50000"/>
                  </a:schemeClr>
                </a:solidFill>
              </a:rPr>
              <a:t> for </a:t>
            </a:r>
            <a:r>
              <a:rPr lang="fr-FR" sz="1200" dirty="0" err="1">
                <a:solidFill>
                  <a:schemeClr val="accent2">
                    <a:lumMod val="50000"/>
                  </a:schemeClr>
                </a:solidFill>
              </a:rPr>
              <a:t>treating</a:t>
            </a:r>
            <a:r>
              <a:rPr lang="fr-FR" sz="1200" dirty="0">
                <a:solidFill>
                  <a:schemeClr val="accent2">
                    <a:lumMod val="50000"/>
                  </a:schemeClr>
                </a:solidFill>
              </a:rPr>
              <a:t> </a:t>
            </a:r>
            <a:r>
              <a:rPr lang="fr-FR" sz="1200" dirty="0" err="1">
                <a:solidFill>
                  <a:schemeClr val="accent2">
                    <a:lumMod val="50000"/>
                  </a:schemeClr>
                </a:solidFill>
              </a:rPr>
              <a:t>garbage</a:t>
            </a:r>
            <a:r>
              <a:rPr lang="fr-FR" sz="1200" dirty="0">
                <a:solidFill>
                  <a:schemeClr val="accent2">
                    <a:lumMod val="50000"/>
                  </a:schemeClr>
                </a:solidFill>
              </a:rPr>
              <a:t> in </a:t>
            </a:r>
            <a:r>
              <a:rPr lang="fr-FR" sz="1200" dirty="0" err="1">
                <a:solidFill>
                  <a:schemeClr val="accent2">
                    <a:lumMod val="50000"/>
                  </a:schemeClr>
                </a:solidFill>
              </a:rPr>
              <a:t>this</a:t>
            </a:r>
            <a:r>
              <a:rPr lang="fr-FR" sz="1200" dirty="0">
                <a:solidFill>
                  <a:schemeClr val="accent2">
                    <a:lumMod val="50000"/>
                  </a:schemeClr>
                </a:solidFill>
              </a:rPr>
              <a:t> </a:t>
            </a:r>
            <a:r>
              <a:rPr lang="fr-FR" sz="1200" dirty="0" err="1">
                <a:solidFill>
                  <a:schemeClr val="accent2">
                    <a:lumMod val="50000"/>
                  </a:schemeClr>
                </a:solidFill>
              </a:rPr>
              <a:t>territory</a:t>
            </a:r>
            <a:r>
              <a:rPr lang="fr-FR" sz="1200" dirty="0">
                <a:solidFill>
                  <a:schemeClr val="accent2">
                    <a:lumMod val="50000"/>
                  </a:schemeClr>
                </a:solidFill>
              </a:rPr>
              <a:t>, as </a:t>
            </a:r>
            <a:r>
              <a:rPr lang="fr-FR" sz="1200" dirty="0" err="1">
                <a:solidFill>
                  <a:schemeClr val="accent2">
                    <a:lumMod val="50000"/>
                  </a:schemeClr>
                </a:solidFill>
              </a:rPr>
              <a:t>many</a:t>
            </a:r>
            <a:r>
              <a:rPr lang="fr-FR" sz="1200" dirty="0">
                <a:solidFill>
                  <a:schemeClr val="accent2">
                    <a:lumMod val="50000"/>
                  </a:schemeClr>
                </a:solidFill>
              </a:rPr>
              <a:t> tons of </a:t>
            </a:r>
            <a:r>
              <a:rPr lang="fr-FR" sz="1200" dirty="0" err="1">
                <a:solidFill>
                  <a:schemeClr val="accent2">
                    <a:lumMod val="50000"/>
                  </a:schemeClr>
                </a:solidFill>
              </a:rPr>
              <a:t>residual</a:t>
            </a:r>
            <a:r>
              <a:rPr lang="fr-FR" sz="1200" dirty="0">
                <a:solidFill>
                  <a:schemeClr val="accent2">
                    <a:lumMod val="50000"/>
                  </a:schemeClr>
                </a:solidFill>
              </a:rPr>
              <a:t> </a:t>
            </a:r>
            <a:r>
              <a:rPr lang="fr-FR" sz="1200" dirty="0" err="1">
                <a:solidFill>
                  <a:schemeClr val="accent2">
                    <a:lumMod val="50000"/>
                  </a:schemeClr>
                </a:solidFill>
              </a:rPr>
              <a:t>garbage</a:t>
            </a:r>
            <a:r>
              <a:rPr lang="fr-FR" sz="1200" dirty="0">
                <a:solidFill>
                  <a:schemeClr val="accent2">
                    <a:lumMod val="50000"/>
                  </a:schemeClr>
                </a:solidFill>
              </a:rPr>
              <a:t> in </a:t>
            </a:r>
            <a:r>
              <a:rPr lang="fr-FR" sz="1200" dirty="0" err="1">
                <a:solidFill>
                  <a:schemeClr val="accent2">
                    <a:lumMod val="50000"/>
                  </a:schemeClr>
                </a:solidFill>
              </a:rPr>
              <a:t>this</a:t>
            </a:r>
            <a:r>
              <a:rPr lang="fr-FR" sz="1200" dirty="0">
                <a:solidFill>
                  <a:schemeClr val="accent2">
                    <a:lumMod val="50000"/>
                  </a:schemeClr>
                </a:solidFill>
              </a:rPr>
              <a:t> area are </a:t>
            </a:r>
            <a:r>
              <a:rPr lang="fr-FR" sz="1200" dirty="0" err="1">
                <a:solidFill>
                  <a:schemeClr val="accent2">
                    <a:lumMod val="50000"/>
                  </a:schemeClr>
                </a:solidFill>
              </a:rPr>
              <a:t>still</a:t>
            </a:r>
            <a:r>
              <a:rPr lang="fr-FR" sz="1200" dirty="0">
                <a:solidFill>
                  <a:schemeClr val="accent2">
                    <a:lumMod val="50000"/>
                  </a:schemeClr>
                </a:solidFill>
              </a:rPr>
              <a:t> </a:t>
            </a:r>
            <a:r>
              <a:rPr lang="fr-FR" sz="1200" dirty="0" err="1">
                <a:solidFill>
                  <a:schemeClr val="accent2">
                    <a:lumMod val="50000"/>
                  </a:schemeClr>
                </a:solidFill>
              </a:rPr>
              <a:t>buried</a:t>
            </a:r>
            <a:r>
              <a:rPr lang="fr-FR" sz="1200" dirty="0">
                <a:solidFill>
                  <a:schemeClr val="accent2">
                    <a:lumMod val="50000"/>
                  </a:schemeClr>
                </a:solidFill>
              </a:rPr>
              <a:t>. It </a:t>
            </a:r>
            <a:r>
              <a:rPr lang="fr-FR" sz="1200" dirty="0" err="1">
                <a:solidFill>
                  <a:schemeClr val="accent2">
                    <a:lumMod val="50000"/>
                  </a:schemeClr>
                </a:solidFill>
              </a:rPr>
              <a:t>will</a:t>
            </a:r>
            <a:r>
              <a:rPr lang="fr-FR" sz="1200" dirty="0">
                <a:solidFill>
                  <a:schemeClr val="accent2">
                    <a:lumMod val="50000"/>
                  </a:schemeClr>
                </a:solidFill>
              </a:rPr>
              <a:t> therefore </a:t>
            </a:r>
            <a:r>
              <a:rPr lang="fr-FR" sz="1200" dirty="0" err="1">
                <a:solidFill>
                  <a:schemeClr val="accent2">
                    <a:lumMod val="50000"/>
                  </a:schemeClr>
                </a:solidFill>
              </a:rPr>
              <a:t>be</a:t>
            </a:r>
            <a:r>
              <a:rPr lang="fr-FR" sz="1200" dirty="0">
                <a:solidFill>
                  <a:schemeClr val="accent2">
                    <a:lumMod val="50000"/>
                  </a:schemeClr>
                </a:solidFill>
              </a:rPr>
              <a:t> </a:t>
            </a:r>
            <a:r>
              <a:rPr lang="fr-FR" sz="1200" dirty="0" err="1">
                <a:solidFill>
                  <a:schemeClr val="accent2">
                    <a:lumMod val="50000"/>
                  </a:schemeClr>
                </a:solidFill>
              </a:rPr>
              <a:t>necessary</a:t>
            </a:r>
            <a:r>
              <a:rPr lang="fr-FR" sz="1200" dirty="0">
                <a:solidFill>
                  <a:schemeClr val="accent2">
                    <a:lumMod val="50000"/>
                  </a:schemeClr>
                </a:solidFill>
              </a:rPr>
              <a:t> to </a:t>
            </a:r>
            <a:r>
              <a:rPr lang="fr-FR" sz="1200" dirty="0" err="1">
                <a:solidFill>
                  <a:schemeClr val="accent2">
                    <a:lumMod val="50000"/>
                  </a:schemeClr>
                </a:solidFill>
              </a:rPr>
              <a:t>provide</a:t>
            </a:r>
            <a:r>
              <a:rPr lang="fr-FR" sz="1200" dirty="0">
                <a:solidFill>
                  <a:schemeClr val="accent2">
                    <a:lumMod val="50000"/>
                  </a:schemeClr>
                </a:solidFill>
              </a:rPr>
              <a:t> an </a:t>
            </a:r>
            <a:r>
              <a:rPr lang="fr-FR" sz="1200" dirty="0" err="1">
                <a:solidFill>
                  <a:schemeClr val="accent2">
                    <a:lumMod val="50000"/>
                  </a:schemeClr>
                </a:solidFill>
              </a:rPr>
              <a:t>answer</a:t>
            </a:r>
            <a:r>
              <a:rPr lang="fr-FR" sz="1200" dirty="0">
                <a:solidFill>
                  <a:schemeClr val="accent2">
                    <a:lumMod val="50000"/>
                  </a:schemeClr>
                </a:solidFill>
              </a:rPr>
              <a:t> to the </a:t>
            </a:r>
            <a:r>
              <a:rPr lang="fr-FR" sz="1200" dirty="0" err="1">
                <a:solidFill>
                  <a:schemeClr val="accent2">
                    <a:lumMod val="50000"/>
                  </a:schemeClr>
                </a:solidFill>
              </a:rPr>
              <a:t>territories</a:t>
            </a:r>
            <a:r>
              <a:rPr lang="fr-FR" sz="1200" dirty="0">
                <a:solidFill>
                  <a:schemeClr val="accent2">
                    <a:lumMod val="50000"/>
                  </a:schemeClr>
                </a:solidFill>
              </a:rPr>
              <a:t>' </a:t>
            </a:r>
            <a:r>
              <a:rPr lang="fr-FR" sz="1200" dirty="0" err="1">
                <a:solidFill>
                  <a:schemeClr val="accent2">
                    <a:lumMod val="50000"/>
                  </a:schemeClr>
                </a:solidFill>
              </a:rPr>
              <a:t>need</a:t>
            </a:r>
            <a:r>
              <a:rPr lang="fr-FR" sz="1200" dirty="0">
                <a:solidFill>
                  <a:schemeClr val="accent2">
                    <a:lumMod val="50000"/>
                  </a:schemeClr>
                </a:solidFill>
              </a:rPr>
              <a:t> for </a:t>
            </a:r>
            <a:r>
              <a:rPr lang="fr-FR" sz="1200" dirty="0" err="1">
                <a:solidFill>
                  <a:schemeClr val="accent2">
                    <a:lumMod val="50000"/>
                  </a:schemeClr>
                </a:solidFill>
              </a:rPr>
              <a:t>waste</a:t>
            </a:r>
            <a:r>
              <a:rPr lang="fr-FR" sz="1200" dirty="0">
                <a:solidFill>
                  <a:schemeClr val="accent2">
                    <a:lumMod val="50000"/>
                  </a:schemeClr>
                </a:solidFill>
              </a:rPr>
              <a:t> </a:t>
            </a:r>
            <a:r>
              <a:rPr lang="fr-FR" sz="1200" dirty="0" err="1">
                <a:solidFill>
                  <a:schemeClr val="accent2">
                    <a:lumMod val="50000"/>
                  </a:schemeClr>
                </a:solidFill>
              </a:rPr>
              <a:t>treatment</a:t>
            </a:r>
            <a:r>
              <a:rPr lang="fr-FR" sz="1200" dirty="0">
                <a:solidFill>
                  <a:schemeClr val="accent2">
                    <a:lumMod val="50000"/>
                  </a:schemeClr>
                </a:solidFill>
              </a:rPr>
              <a:t>.</a:t>
            </a:r>
          </a:p>
        </p:txBody>
      </p:sp>
      <p:sp>
        <p:nvSpPr>
          <p:cNvPr id="9" name="ZoneTexte 8"/>
          <p:cNvSpPr txBox="1"/>
          <p:nvPr/>
        </p:nvSpPr>
        <p:spPr>
          <a:xfrm>
            <a:off x="7524206" y="1126933"/>
            <a:ext cx="3435531" cy="523220"/>
          </a:xfrm>
          <a:prstGeom prst="rect">
            <a:avLst/>
          </a:prstGeom>
          <a:noFill/>
        </p:spPr>
        <p:txBody>
          <a:bodyPr wrap="square" rtlCol="0">
            <a:spAutoFit/>
          </a:bodyPr>
          <a:lstStyle/>
          <a:p>
            <a:r>
              <a:rPr lang="fr-FR" sz="1400" dirty="0">
                <a:solidFill>
                  <a:schemeClr val="accent1">
                    <a:lumMod val="75000"/>
                  </a:schemeClr>
                </a:solidFill>
              </a:rPr>
              <a:t>OBJECTIVE 2: MEET WASTE TREATMENT NEEDS IN A FAR-EXPANDING AREA</a:t>
            </a:r>
          </a:p>
        </p:txBody>
      </p:sp>
    </p:spTree>
    <p:extLst>
      <p:ext uri="{BB962C8B-B14F-4D97-AF65-F5344CB8AC3E}">
        <p14:creationId xmlns:p14="http://schemas.microsoft.com/office/powerpoint/2010/main" val="1343899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B815FDFB-CF06-4999-B753-400F6DDB60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BE847E4-8AD4-4367-8E66-57B801851F9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0440" y="640555"/>
            <a:ext cx="515112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F59EF903-D3B6-439B-9E47-5D7F6F1D4B3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6556" y="795952"/>
            <a:ext cx="4818888" cy="2980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557" y="970704"/>
            <a:ext cx="3984885" cy="2651760"/>
          </a:xfrm>
          <a:prstGeom prst="rect">
            <a:avLst/>
          </a:prstGeom>
        </p:spPr>
      </p:pic>
      <p:sp>
        <p:nvSpPr>
          <p:cNvPr id="2" name="Titre 1"/>
          <p:cNvSpPr>
            <a:spLocks noGrp="1"/>
          </p:cNvSpPr>
          <p:nvPr>
            <p:ph type="ctrTitle"/>
          </p:nvPr>
        </p:nvSpPr>
        <p:spPr>
          <a:xfrm>
            <a:off x="1600200" y="4269282"/>
            <a:ext cx="8991600" cy="1264762"/>
          </a:xfrm>
        </p:spPr>
        <p:txBody>
          <a:bodyPr>
            <a:normAutofit/>
          </a:bodyPr>
          <a:lstStyle/>
          <a:p>
            <a:r>
              <a:rPr lang="fr-FR" sz="3200">
                <a:latin typeface="Calibri" charset="0"/>
                <a:ea typeface="Calibri" charset="0"/>
                <a:cs typeface="Calibri" charset="0"/>
              </a:rPr>
              <a:t>SORTING CENTRE</a:t>
            </a:r>
          </a:p>
        </p:txBody>
      </p:sp>
    </p:spTree>
    <p:extLst>
      <p:ext uri="{BB962C8B-B14F-4D97-AF65-F5344CB8AC3E}">
        <p14:creationId xmlns:p14="http://schemas.microsoft.com/office/powerpoint/2010/main" val="10381550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20277" y="0"/>
            <a:ext cx="900261" cy="900261"/>
          </a:xfrm>
          <a:prstGeom prst="rect">
            <a:avLst/>
          </a:prstGeom>
          <a:noFill/>
          <a:ln w="31750" cap="sq">
            <a:noFill/>
            <a:miter lim="800000"/>
          </a:ln>
        </p:spPr>
      </p:pic>
      <p:sp>
        <p:nvSpPr>
          <p:cNvPr id="3" name="ZoneTexte 2"/>
          <p:cNvSpPr txBox="1"/>
          <p:nvPr/>
        </p:nvSpPr>
        <p:spPr>
          <a:xfrm>
            <a:off x="3978588" y="254067"/>
            <a:ext cx="4371885" cy="392125"/>
          </a:xfrm>
          <a:prstGeom prst="rect">
            <a:avLst/>
          </a:prstGeom>
        </p:spPr>
        <p:txBody>
          <a:bodyPr vert="horz" lIns="182880" tIns="182880" rIns="182880" bIns="182880" rtlCol="0" anchor="ctr">
            <a:noAutofit/>
          </a:bodyPr>
          <a:lstStyle/>
          <a:p>
            <a:pPr algn="ctr" defTabSz="914400">
              <a:lnSpc>
                <a:spcPct val="90000"/>
              </a:lnSpc>
              <a:spcBef>
                <a:spcPct val="0"/>
              </a:spcBef>
              <a:spcAft>
                <a:spcPts val="600"/>
              </a:spcAft>
            </a:pPr>
            <a:r>
              <a:rPr lang="en-US" sz="1400" cap="all" spc="200" dirty="0">
                <a:solidFill>
                  <a:schemeClr val="accent1">
                    <a:lumMod val="75000"/>
                  </a:schemeClr>
                </a:solidFill>
                <a:latin typeface="Calibri" charset="0"/>
                <a:ea typeface="Calibri" charset="0"/>
                <a:cs typeface="Calibri" charset="0"/>
              </a:rPr>
              <a:t>How will the sorting center work ?</a:t>
            </a:r>
          </a:p>
        </p:txBody>
      </p:sp>
      <p:sp>
        <p:nvSpPr>
          <p:cNvPr id="6" name="ZoneTexte 5"/>
          <p:cNvSpPr txBox="1"/>
          <p:nvPr/>
        </p:nvSpPr>
        <p:spPr>
          <a:xfrm>
            <a:off x="309734" y="1384852"/>
            <a:ext cx="5421086" cy="4911446"/>
          </a:xfrm>
          <a:prstGeom prst="rect">
            <a:avLst/>
          </a:prstGeom>
        </p:spPr>
        <p:txBody>
          <a:bodyPr vert="horz" lIns="91440" tIns="45720" rIns="91440" bIns="45720" rtlCol="0">
            <a:normAutofit fontScale="62500" lnSpcReduction="20000"/>
          </a:bodyPr>
          <a:lstStyle/>
          <a:p>
            <a:pPr algn="just" defTabSz="914400">
              <a:lnSpc>
                <a:spcPct val="170000"/>
              </a:lnSpc>
              <a:spcBef>
                <a:spcPts val="1000"/>
              </a:spcBef>
              <a:buClr>
                <a:schemeClr val="accent2"/>
              </a:buClr>
            </a:pPr>
            <a:r>
              <a:rPr lang="en-US" sz="1400" dirty="0">
                <a:solidFill>
                  <a:schemeClr val="tx1">
                    <a:lumMod val="85000"/>
                    <a:lumOff val="15000"/>
                  </a:schemeClr>
                </a:solidFill>
                <a:latin typeface="Calibri" charset="0"/>
                <a:ea typeface="Calibri" charset="0"/>
                <a:cs typeface="Calibri" charset="0"/>
              </a:rPr>
              <a:t>	</a:t>
            </a:r>
            <a:r>
              <a:rPr lang="en-US" sz="1900" dirty="0">
                <a:solidFill>
                  <a:schemeClr val="accent2">
                    <a:lumMod val="50000"/>
                  </a:schemeClr>
                </a:solidFill>
                <a:latin typeface="Calibri" charset="0"/>
                <a:ea typeface="Calibri" charset="0"/>
                <a:cs typeface="Calibri" charset="0"/>
              </a:rPr>
              <a:t>Sorting centre is basically a location where something is organised category wise and then processed. This is exactly what we aim to do in our model of the sorting centre for waste disposal. The model we are proposing for Paris is based upon and draws links from the Waste Sorting Centre in Marlborough, New Zealand</a:t>
            </a:r>
            <a:r>
              <a:rPr lang="en-US" sz="1900" dirty="0" smtClean="0">
                <a:solidFill>
                  <a:schemeClr val="accent2">
                    <a:lumMod val="50000"/>
                  </a:schemeClr>
                </a:solidFill>
                <a:latin typeface="Calibri" charset="0"/>
                <a:ea typeface="Calibri" charset="0"/>
                <a:cs typeface="Calibri" charset="0"/>
              </a:rPr>
              <a:t>.</a:t>
            </a:r>
          </a:p>
          <a:p>
            <a:pPr algn="just" defTabSz="914400">
              <a:lnSpc>
                <a:spcPct val="170000"/>
              </a:lnSpc>
              <a:spcBef>
                <a:spcPts val="1000"/>
              </a:spcBef>
              <a:buClr>
                <a:schemeClr val="accent2"/>
              </a:buClr>
            </a:pPr>
            <a:r>
              <a:rPr lang="en-US" sz="1900" dirty="0">
                <a:solidFill>
                  <a:schemeClr val="accent2">
                    <a:lumMod val="50000"/>
                  </a:schemeClr>
                </a:solidFill>
                <a:latin typeface="Calibri" charset="0"/>
                <a:ea typeface="Calibri" charset="0"/>
                <a:cs typeface="Calibri" charset="0"/>
              </a:rPr>
              <a:t/>
            </a:r>
            <a:br>
              <a:rPr lang="en-US" sz="1900" dirty="0">
                <a:solidFill>
                  <a:schemeClr val="accent2">
                    <a:lumMod val="50000"/>
                  </a:schemeClr>
                </a:solidFill>
                <a:latin typeface="Calibri" charset="0"/>
                <a:ea typeface="Calibri" charset="0"/>
                <a:cs typeface="Calibri" charset="0"/>
              </a:rPr>
            </a:br>
            <a:r>
              <a:rPr lang="en-US" sz="1900" dirty="0">
                <a:solidFill>
                  <a:schemeClr val="accent2">
                    <a:lumMod val="50000"/>
                  </a:schemeClr>
                </a:solidFill>
                <a:latin typeface="Calibri" charset="0"/>
                <a:ea typeface="Calibri" charset="0"/>
                <a:cs typeface="Calibri" charset="0"/>
              </a:rPr>
              <a:t>So the Paris model would have arrondissement wise sorting centres i.e 20 sorting centres covering the region, one for every arrondissement. Pickups of waste will be scheduled twice a week initially but could be subject to change.  Since this is a test stage, the number of pickups scheduled per week could be varied according to need and the population density of the area (number of people per unit area). This would mean that areas with higher population density could require more frequent pickups due to the more amount of people living there. Pickups will be scheduled Rue/Boulevard wise and a pickup schedule  will be put into place</a:t>
            </a:r>
            <a:r>
              <a:rPr lang="en-US" sz="1900" dirty="0" smtClean="0">
                <a:solidFill>
                  <a:schemeClr val="accent2">
                    <a:lumMod val="50000"/>
                  </a:schemeClr>
                </a:solidFill>
                <a:latin typeface="Calibri" charset="0"/>
                <a:ea typeface="Calibri" charset="0"/>
                <a:cs typeface="Calibri" charset="0"/>
              </a:rPr>
              <a:t>.</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Each</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family</a:t>
            </a:r>
            <a:r>
              <a:rPr lang="fr-FR" sz="1900" dirty="0">
                <a:solidFill>
                  <a:schemeClr val="accent2">
                    <a:lumMod val="50000"/>
                  </a:schemeClr>
                </a:solidFill>
                <a:latin typeface="Calibri" charset="0"/>
                <a:ea typeface="Calibri" charset="0"/>
                <a:cs typeface="Calibri" charset="0"/>
              </a:rPr>
              <a:t>/</a:t>
            </a:r>
            <a:r>
              <a:rPr lang="fr-FR" sz="1900" dirty="0" err="1">
                <a:solidFill>
                  <a:schemeClr val="accent2">
                    <a:lumMod val="50000"/>
                  </a:schemeClr>
                </a:solidFill>
                <a:latin typeface="Calibri" charset="0"/>
                <a:ea typeface="Calibri" charset="0"/>
                <a:cs typeface="Calibri" charset="0"/>
              </a:rPr>
              <a:t>household</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would</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be</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assigned</a:t>
            </a:r>
            <a:r>
              <a:rPr lang="fr-FR" sz="1900" dirty="0">
                <a:solidFill>
                  <a:schemeClr val="accent2">
                    <a:lumMod val="50000"/>
                  </a:schemeClr>
                </a:solidFill>
                <a:latin typeface="Calibri" charset="0"/>
                <a:ea typeface="Calibri" charset="0"/>
                <a:cs typeface="Calibri" charset="0"/>
              </a:rPr>
              <a:t> a </a:t>
            </a:r>
            <a:r>
              <a:rPr lang="fr-FR" sz="1900" dirty="0" err="1">
                <a:solidFill>
                  <a:schemeClr val="accent2">
                    <a:lumMod val="50000"/>
                  </a:schemeClr>
                </a:solidFill>
                <a:latin typeface="Calibri" charset="0"/>
                <a:ea typeface="Calibri" charset="0"/>
                <a:cs typeface="Calibri" charset="0"/>
              </a:rPr>
              <a:t>barcode</a:t>
            </a:r>
            <a:r>
              <a:rPr lang="fr-FR" sz="1900" dirty="0">
                <a:solidFill>
                  <a:schemeClr val="accent2">
                    <a:lumMod val="50000"/>
                  </a:schemeClr>
                </a:solidFill>
                <a:latin typeface="Calibri" charset="0"/>
                <a:ea typeface="Calibri" charset="0"/>
                <a:cs typeface="Calibri" charset="0"/>
              </a:rPr>
              <a:t>. This </a:t>
            </a:r>
            <a:r>
              <a:rPr lang="fr-FR" sz="1900" dirty="0" err="1">
                <a:solidFill>
                  <a:schemeClr val="accent2">
                    <a:lumMod val="50000"/>
                  </a:schemeClr>
                </a:solidFill>
                <a:latin typeface="Calibri" charset="0"/>
                <a:ea typeface="Calibri" charset="0"/>
                <a:cs typeface="Calibri" charset="0"/>
              </a:rPr>
              <a:t>barcode</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will</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be</a:t>
            </a:r>
            <a:r>
              <a:rPr lang="fr-FR" sz="1900" dirty="0">
                <a:solidFill>
                  <a:schemeClr val="accent2">
                    <a:lumMod val="50000"/>
                  </a:schemeClr>
                </a:solidFill>
                <a:latin typeface="Calibri" charset="0"/>
                <a:ea typeface="Calibri" charset="0"/>
                <a:cs typeface="Calibri" charset="0"/>
              </a:rPr>
              <a:t> unique to that </a:t>
            </a:r>
            <a:r>
              <a:rPr lang="fr-FR" sz="1900" dirty="0" err="1">
                <a:solidFill>
                  <a:schemeClr val="accent2">
                    <a:lumMod val="50000"/>
                  </a:schemeClr>
                </a:solidFill>
                <a:latin typeface="Calibri" charset="0"/>
                <a:ea typeface="Calibri" charset="0"/>
                <a:cs typeface="Calibri" charset="0"/>
              </a:rPr>
              <a:t>particular</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family</a:t>
            </a:r>
            <a:r>
              <a:rPr lang="fr-FR" sz="1900" dirty="0">
                <a:solidFill>
                  <a:schemeClr val="accent2">
                    <a:lumMod val="50000"/>
                  </a:schemeClr>
                </a:solidFill>
                <a:latin typeface="Calibri" charset="0"/>
                <a:ea typeface="Calibri" charset="0"/>
                <a:cs typeface="Calibri" charset="0"/>
              </a:rPr>
              <a:t>. The </a:t>
            </a:r>
            <a:r>
              <a:rPr lang="fr-FR" sz="1900" dirty="0" err="1">
                <a:solidFill>
                  <a:schemeClr val="accent2">
                    <a:lumMod val="50000"/>
                  </a:schemeClr>
                </a:solidFill>
                <a:latin typeface="Calibri" charset="0"/>
                <a:ea typeface="Calibri" charset="0"/>
                <a:cs typeface="Calibri" charset="0"/>
              </a:rPr>
              <a:t>same</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barcode</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will</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also</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be</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present</a:t>
            </a:r>
            <a:r>
              <a:rPr lang="fr-FR" sz="1900" dirty="0">
                <a:solidFill>
                  <a:schemeClr val="accent2">
                    <a:lumMod val="50000"/>
                  </a:schemeClr>
                </a:solidFill>
                <a:latin typeface="Calibri" charset="0"/>
                <a:ea typeface="Calibri" charset="0"/>
                <a:cs typeface="Calibri" charset="0"/>
              </a:rPr>
              <a:t> on the </a:t>
            </a:r>
            <a:r>
              <a:rPr lang="fr-FR" sz="1900" dirty="0" err="1">
                <a:solidFill>
                  <a:schemeClr val="accent2">
                    <a:lumMod val="50000"/>
                  </a:schemeClr>
                </a:solidFill>
                <a:latin typeface="Calibri" charset="0"/>
                <a:ea typeface="Calibri" charset="0"/>
                <a:cs typeface="Calibri" charset="0"/>
              </a:rPr>
              <a:t>garbage</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disposal</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bags</a:t>
            </a:r>
            <a:r>
              <a:rPr lang="fr-FR" sz="1900" dirty="0">
                <a:solidFill>
                  <a:schemeClr val="accent2">
                    <a:lumMod val="50000"/>
                  </a:schemeClr>
                </a:solidFill>
                <a:latin typeface="Calibri" charset="0"/>
                <a:ea typeface="Calibri" charset="0"/>
                <a:cs typeface="Calibri" charset="0"/>
              </a:rPr>
              <a:t> that the </a:t>
            </a:r>
            <a:r>
              <a:rPr lang="fr-FR" sz="1900" dirty="0" err="1">
                <a:solidFill>
                  <a:schemeClr val="accent2">
                    <a:lumMod val="50000"/>
                  </a:schemeClr>
                </a:solidFill>
                <a:latin typeface="Calibri" charset="0"/>
                <a:ea typeface="Calibri" charset="0"/>
                <a:cs typeface="Calibri" charset="0"/>
              </a:rPr>
              <a:t>family</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will</a:t>
            </a:r>
            <a:r>
              <a:rPr lang="fr-FR" sz="1900" dirty="0">
                <a:solidFill>
                  <a:schemeClr val="accent2">
                    <a:lumMod val="50000"/>
                  </a:schemeClr>
                </a:solidFill>
                <a:latin typeface="Calibri" charset="0"/>
                <a:ea typeface="Calibri" charset="0"/>
                <a:cs typeface="Calibri" charset="0"/>
              </a:rPr>
              <a:t> </a:t>
            </a:r>
            <a:r>
              <a:rPr lang="fr-FR" sz="1900" dirty="0" err="1">
                <a:solidFill>
                  <a:schemeClr val="accent2">
                    <a:lumMod val="50000"/>
                  </a:schemeClr>
                </a:solidFill>
                <a:latin typeface="Calibri" charset="0"/>
                <a:ea typeface="Calibri" charset="0"/>
                <a:cs typeface="Calibri" charset="0"/>
              </a:rPr>
              <a:t>provide</a:t>
            </a:r>
            <a:r>
              <a:rPr lang="fr-FR" sz="1900" dirty="0">
                <a:solidFill>
                  <a:schemeClr val="accent2">
                    <a:lumMod val="50000"/>
                  </a:schemeClr>
                </a:solidFill>
                <a:latin typeface="Calibri" charset="0"/>
                <a:ea typeface="Calibri" charset="0"/>
                <a:cs typeface="Calibri" charset="0"/>
              </a:rPr>
              <a:t> for the pickup.</a:t>
            </a:r>
          </a:p>
          <a:p>
            <a:pPr defTabSz="914400">
              <a:lnSpc>
                <a:spcPct val="90000"/>
              </a:lnSpc>
              <a:spcBef>
                <a:spcPts val="1000"/>
              </a:spcBef>
              <a:buClr>
                <a:schemeClr val="accent2"/>
              </a:buClr>
            </a:pPr>
            <a:r>
              <a:rPr lang="en-US" sz="1300" dirty="0">
                <a:solidFill>
                  <a:schemeClr val="tx1">
                    <a:lumMod val="85000"/>
                    <a:lumOff val="15000"/>
                  </a:schemeClr>
                </a:solidFill>
              </a:rPr>
              <a:t/>
            </a:r>
            <a:br>
              <a:rPr lang="en-US" sz="1300" dirty="0">
                <a:solidFill>
                  <a:schemeClr val="tx1">
                    <a:lumMod val="85000"/>
                    <a:lumOff val="15000"/>
                  </a:schemeClr>
                </a:solidFill>
              </a:rPr>
            </a:br>
            <a:endParaRPr lang="en-US" sz="1300" dirty="0">
              <a:solidFill>
                <a:schemeClr val="tx1">
                  <a:lumMod val="85000"/>
                  <a:lumOff val="15000"/>
                </a:schemeClr>
              </a:solidFill>
            </a:endParaRPr>
          </a:p>
        </p:txBody>
      </p:sp>
      <p:cxnSp>
        <p:nvCxnSpPr>
          <p:cNvPr id="8" name="Connecteur droit 7"/>
          <p:cNvCxnSpPr/>
          <p:nvPr/>
        </p:nvCxnSpPr>
        <p:spPr>
          <a:xfrm>
            <a:off x="5867380" y="857044"/>
            <a:ext cx="36061" cy="5530693"/>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589414" y="1107852"/>
            <a:ext cx="2869702" cy="276999"/>
          </a:xfrm>
          <a:prstGeom prst="rect">
            <a:avLst/>
          </a:prstGeom>
        </p:spPr>
        <p:txBody>
          <a:bodyPr wrap="square">
            <a:spAutoFit/>
          </a:bodyPr>
          <a:lstStyle/>
          <a:p>
            <a:r>
              <a:rPr lang="fr-FR" sz="1200" dirty="0" err="1">
                <a:solidFill>
                  <a:schemeClr val="accent1">
                    <a:lumMod val="75000"/>
                  </a:schemeClr>
                </a:solidFill>
                <a:latin typeface="Calibri" charset="0"/>
                <a:ea typeface="Calibri" charset="0"/>
                <a:cs typeface="Calibri" charset="0"/>
              </a:rPr>
              <a:t>Technology</a:t>
            </a:r>
            <a:r>
              <a:rPr lang="fr-FR" sz="1200" dirty="0">
                <a:solidFill>
                  <a:schemeClr val="accent1">
                    <a:lumMod val="75000"/>
                  </a:schemeClr>
                </a:solidFill>
                <a:latin typeface="Calibri" charset="0"/>
                <a:ea typeface="Calibri" charset="0"/>
                <a:cs typeface="Calibri" charset="0"/>
              </a:rPr>
              <a:t> </a:t>
            </a:r>
            <a:r>
              <a:rPr lang="fr-FR" sz="1200" dirty="0" err="1">
                <a:solidFill>
                  <a:schemeClr val="accent1">
                    <a:lumMod val="75000"/>
                  </a:schemeClr>
                </a:solidFill>
                <a:latin typeface="Calibri" charset="0"/>
                <a:ea typeface="Calibri" charset="0"/>
                <a:cs typeface="Calibri" charset="0"/>
              </a:rPr>
              <a:t>used</a:t>
            </a:r>
            <a:r>
              <a:rPr lang="fr-FR" sz="1200" dirty="0">
                <a:solidFill>
                  <a:schemeClr val="accent1">
                    <a:lumMod val="75000"/>
                  </a:schemeClr>
                </a:solidFill>
                <a:latin typeface="Calibri" charset="0"/>
                <a:ea typeface="Calibri" charset="0"/>
                <a:cs typeface="Calibri" charset="0"/>
              </a:rPr>
              <a:t> : </a:t>
            </a:r>
            <a:r>
              <a:rPr lang="fr-FR" sz="1200" dirty="0" err="1">
                <a:solidFill>
                  <a:schemeClr val="accent1">
                    <a:lumMod val="75000"/>
                  </a:schemeClr>
                </a:solidFill>
                <a:latin typeface="Calibri" charset="0"/>
                <a:ea typeface="Calibri" charset="0"/>
                <a:cs typeface="Calibri" charset="0"/>
              </a:rPr>
              <a:t>Barcode</a:t>
            </a:r>
            <a:r>
              <a:rPr lang="fr-FR" sz="1200" dirty="0">
                <a:solidFill>
                  <a:schemeClr val="accent1">
                    <a:lumMod val="75000"/>
                  </a:schemeClr>
                </a:solidFill>
                <a:latin typeface="Calibri" charset="0"/>
                <a:ea typeface="Calibri" charset="0"/>
                <a:cs typeface="Calibri" charset="0"/>
              </a:rPr>
              <a:t> Printing </a:t>
            </a:r>
          </a:p>
        </p:txBody>
      </p:sp>
      <p:pic>
        <p:nvPicPr>
          <p:cNvPr id="14" name="Image 13"/>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69294" y="1102566"/>
            <a:ext cx="434001" cy="434001"/>
          </a:xfrm>
          <a:prstGeom prst="rect">
            <a:avLst/>
          </a:prstGeom>
        </p:spPr>
      </p:pic>
      <p:sp>
        <p:nvSpPr>
          <p:cNvPr id="15" name="Rectangle 14"/>
          <p:cNvSpPr/>
          <p:nvPr/>
        </p:nvSpPr>
        <p:spPr>
          <a:xfrm>
            <a:off x="6164531" y="1683991"/>
            <a:ext cx="5535556" cy="861774"/>
          </a:xfrm>
          <a:prstGeom prst="rect">
            <a:avLst/>
          </a:prstGeom>
        </p:spPr>
        <p:txBody>
          <a:bodyPr wrap="square">
            <a:spAutoFit/>
          </a:bodyPr>
          <a:lstStyle/>
          <a:p>
            <a:pPr algn="just"/>
            <a:r>
              <a:rPr lang="fr-FR" sz="1000" b="1" i="1" dirty="0" err="1">
                <a:solidFill>
                  <a:schemeClr val="accent1">
                    <a:lumMod val="75000"/>
                  </a:schemeClr>
                </a:solidFill>
              </a:rPr>
              <a:t>What</a:t>
            </a:r>
            <a:r>
              <a:rPr lang="fr-FR" sz="1000" b="1" i="1" dirty="0">
                <a:solidFill>
                  <a:schemeClr val="accent1">
                    <a:lumMod val="75000"/>
                  </a:schemeClr>
                </a:solidFill>
              </a:rPr>
              <a:t> is a </a:t>
            </a:r>
            <a:r>
              <a:rPr lang="fr-FR" sz="1000" b="1" i="1" dirty="0" err="1">
                <a:solidFill>
                  <a:schemeClr val="accent1">
                    <a:lumMod val="75000"/>
                  </a:schemeClr>
                </a:solidFill>
              </a:rPr>
              <a:t>barcode</a:t>
            </a:r>
            <a:r>
              <a:rPr lang="fr-FR" sz="1000" b="1" i="1" dirty="0">
                <a:solidFill>
                  <a:schemeClr val="accent1">
                    <a:lumMod val="75000"/>
                  </a:schemeClr>
                </a:solidFill>
              </a:rPr>
              <a:t>?</a:t>
            </a:r>
            <a:endParaRPr lang="fr-FR" sz="1000" dirty="0">
              <a:solidFill>
                <a:schemeClr val="accent1">
                  <a:lumMod val="75000"/>
                </a:schemeClr>
              </a:solidFill>
            </a:endParaRPr>
          </a:p>
          <a:p>
            <a:pPr algn="just"/>
            <a:r>
              <a:rPr lang="fr-FR" sz="1000" i="1" dirty="0">
                <a:solidFill>
                  <a:schemeClr val="accent1">
                    <a:lumMod val="75000"/>
                  </a:schemeClr>
                </a:solidFill>
              </a:rPr>
              <a:t>“A </a:t>
            </a:r>
            <a:r>
              <a:rPr lang="fr-FR" sz="1000" i="1" dirty="0" err="1">
                <a:solidFill>
                  <a:schemeClr val="accent1">
                    <a:lumMod val="75000"/>
                  </a:schemeClr>
                </a:solidFill>
              </a:rPr>
              <a:t>barcode</a:t>
            </a:r>
            <a:r>
              <a:rPr lang="fr-FR" sz="1000" i="1" dirty="0">
                <a:solidFill>
                  <a:schemeClr val="accent1">
                    <a:lumMod val="75000"/>
                  </a:schemeClr>
                </a:solidFill>
              </a:rPr>
              <a:t> is an </a:t>
            </a:r>
            <a:r>
              <a:rPr lang="fr-FR" sz="1000" i="1" dirty="0" err="1">
                <a:solidFill>
                  <a:schemeClr val="accent1">
                    <a:lumMod val="75000"/>
                  </a:schemeClr>
                </a:solidFill>
              </a:rPr>
              <a:t>assembly</a:t>
            </a:r>
            <a:r>
              <a:rPr lang="fr-FR" sz="1000" i="1" dirty="0">
                <a:solidFill>
                  <a:schemeClr val="accent1">
                    <a:lumMod val="75000"/>
                  </a:schemeClr>
                </a:solidFill>
              </a:rPr>
              <a:t> of </a:t>
            </a:r>
            <a:r>
              <a:rPr lang="fr-FR" sz="1000" i="1" dirty="0" err="1">
                <a:solidFill>
                  <a:schemeClr val="accent1">
                    <a:lumMod val="75000"/>
                  </a:schemeClr>
                </a:solidFill>
              </a:rPr>
              <a:t>parallel</a:t>
            </a:r>
            <a:r>
              <a:rPr lang="fr-FR" sz="1000" i="1" dirty="0">
                <a:solidFill>
                  <a:schemeClr val="accent1">
                    <a:lumMod val="75000"/>
                  </a:schemeClr>
                </a:solidFill>
              </a:rPr>
              <a:t> vertical </a:t>
            </a:r>
            <a:r>
              <a:rPr lang="fr-FR" sz="1000" i="1" dirty="0" err="1">
                <a:solidFill>
                  <a:schemeClr val="accent1">
                    <a:lumMod val="75000"/>
                  </a:schemeClr>
                </a:solidFill>
              </a:rPr>
              <a:t>lines</a:t>
            </a:r>
            <a:r>
              <a:rPr lang="fr-FR" sz="1000" i="1" dirty="0">
                <a:solidFill>
                  <a:schemeClr val="accent1">
                    <a:lumMod val="75000"/>
                  </a:schemeClr>
                </a:solidFill>
              </a:rPr>
              <a:t> of </a:t>
            </a:r>
            <a:r>
              <a:rPr lang="fr-FR" sz="1000" i="1" dirty="0" err="1">
                <a:solidFill>
                  <a:schemeClr val="accent1">
                    <a:lumMod val="75000"/>
                  </a:schemeClr>
                </a:solidFill>
              </a:rPr>
              <a:t>different</a:t>
            </a:r>
            <a:r>
              <a:rPr lang="fr-FR" sz="1000" i="1" dirty="0">
                <a:solidFill>
                  <a:schemeClr val="accent1">
                    <a:lumMod val="75000"/>
                  </a:schemeClr>
                </a:solidFill>
              </a:rPr>
              <a:t> </a:t>
            </a:r>
            <a:r>
              <a:rPr lang="fr-FR" sz="1000" i="1" dirty="0" err="1">
                <a:solidFill>
                  <a:schemeClr val="accent1">
                    <a:lumMod val="75000"/>
                  </a:schemeClr>
                </a:solidFill>
              </a:rPr>
              <a:t>width</a:t>
            </a:r>
            <a:r>
              <a:rPr lang="fr-FR" sz="1000" i="1" dirty="0">
                <a:solidFill>
                  <a:schemeClr val="accent1">
                    <a:lumMod val="75000"/>
                  </a:schemeClr>
                </a:solidFill>
              </a:rPr>
              <a:t> and </a:t>
            </a:r>
            <a:r>
              <a:rPr lang="fr-FR" sz="1000" i="1" dirty="0" err="1">
                <a:solidFill>
                  <a:schemeClr val="accent1">
                    <a:lumMod val="75000"/>
                  </a:schemeClr>
                </a:solidFill>
              </a:rPr>
              <a:t>spaces</a:t>
            </a:r>
            <a:r>
              <a:rPr lang="fr-FR" sz="1000" i="1" dirty="0">
                <a:solidFill>
                  <a:schemeClr val="accent1">
                    <a:lumMod val="75000"/>
                  </a:schemeClr>
                </a:solidFill>
              </a:rPr>
              <a:t>, </a:t>
            </a:r>
            <a:r>
              <a:rPr lang="fr-FR" sz="1000" i="1" dirty="0" err="1">
                <a:solidFill>
                  <a:schemeClr val="accent1">
                    <a:lumMod val="75000"/>
                  </a:schemeClr>
                </a:solidFill>
              </a:rPr>
              <a:t>allowing</a:t>
            </a:r>
            <a:r>
              <a:rPr lang="fr-FR" sz="1000" i="1" dirty="0">
                <a:solidFill>
                  <a:schemeClr val="accent1">
                    <a:lumMod val="75000"/>
                  </a:schemeClr>
                </a:solidFill>
              </a:rPr>
              <a:t> the </a:t>
            </a:r>
            <a:r>
              <a:rPr lang="fr-FR" sz="1000" i="1" dirty="0" err="1">
                <a:solidFill>
                  <a:schemeClr val="accent1">
                    <a:lumMod val="75000"/>
                  </a:schemeClr>
                </a:solidFill>
              </a:rPr>
              <a:t>reading</a:t>
            </a:r>
            <a:r>
              <a:rPr lang="fr-FR" sz="1000" i="1" dirty="0">
                <a:solidFill>
                  <a:schemeClr val="accent1">
                    <a:lumMod val="75000"/>
                  </a:schemeClr>
                </a:solidFill>
              </a:rPr>
              <a:t> of information </a:t>
            </a:r>
            <a:r>
              <a:rPr lang="fr-FR" sz="1000" i="1" dirty="0" err="1">
                <a:solidFill>
                  <a:schemeClr val="accent1">
                    <a:lumMod val="75000"/>
                  </a:schemeClr>
                </a:solidFill>
              </a:rPr>
              <a:t>with</a:t>
            </a:r>
            <a:r>
              <a:rPr lang="fr-FR" sz="1000" i="1" dirty="0">
                <a:solidFill>
                  <a:schemeClr val="accent1">
                    <a:lumMod val="75000"/>
                  </a:schemeClr>
                </a:solidFill>
              </a:rPr>
              <a:t> a simple </a:t>
            </a:r>
            <a:r>
              <a:rPr lang="fr-FR" sz="1000" i="1" dirty="0" err="1">
                <a:solidFill>
                  <a:schemeClr val="accent1">
                    <a:lumMod val="75000"/>
                  </a:schemeClr>
                </a:solidFill>
              </a:rPr>
              <a:t>optical</a:t>
            </a:r>
            <a:r>
              <a:rPr lang="fr-FR" sz="1000" i="1" dirty="0">
                <a:solidFill>
                  <a:schemeClr val="accent1">
                    <a:lumMod val="75000"/>
                  </a:schemeClr>
                </a:solidFill>
              </a:rPr>
              <a:t> </a:t>
            </a:r>
            <a:r>
              <a:rPr lang="fr-FR" sz="1000" i="1" dirty="0" err="1">
                <a:solidFill>
                  <a:schemeClr val="accent1">
                    <a:lumMod val="75000"/>
                  </a:schemeClr>
                </a:solidFill>
              </a:rPr>
              <a:t>reader</a:t>
            </a:r>
            <a:r>
              <a:rPr lang="fr-FR" sz="1000" i="1" dirty="0">
                <a:solidFill>
                  <a:schemeClr val="accent1">
                    <a:lumMod val="75000"/>
                  </a:schemeClr>
                </a:solidFill>
              </a:rPr>
              <a:t>. This </a:t>
            </a:r>
            <a:r>
              <a:rPr lang="fr-FR" sz="1000" i="1" dirty="0" err="1">
                <a:solidFill>
                  <a:schemeClr val="accent1">
                    <a:lumMod val="75000"/>
                  </a:schemeClr>
                </a:solidFill>
              </a:rPr>
              <a:t>way</a:t>
            </a:r>
            <a:r>
              <a:rPr lang="fr-FR" sz="1000" i="1" dirty="0">
                <a:solidFill>
                  <a:schemeClr val="accent1">
                    <a:lumMod val="75000"/>
                  </a:schemeClr>
                </a:solidFill>
              </a:rPr>
              <a:t>, a </a:t>
            </a:r>
            <a:r>
              <a:rPr lang="fr-FR" sz="1000" i="1" dirty="0" err="1">
                <a:solidFill>
                  <a:schemeClr val="accent1">
                    <a:lumMod val="75000"/>
                  </a:schemeClr>
                </a:solidFill>
              </a:rPr>
              <a:t>barcode</a:t>
            </a:r>
            <a:r>
              <a:rPr lang="fr-FR" sz="1000" i="1" dirty="0">
                <a:solidFill>
                  <a:schemeClr val="accent1">
                    <a:lumMod val="75000"/>
                  </a:schemeClr>
                </a:solidFill>
              </a:rPr>
              <a:t> </a:t>
            </a:r>
            <a:r>
              <a:rPr lang="fr-FR" sz="1000" i="1" dirty="0" err="1">
                <a:solidFill>
                  <a:schemeClr val="accent1">
                    <a:lumMod val="75000"/>
                  </a:schemeClr>
                </a:solidFill>
              </a:rPr>
              <a:t>allows</a:t>
            </a:r>
            <a:r>
              <a:rPr lang="fr-FR" sz="1000" i="1" dirty="0">
                <a:solidFill>
                  <a:schemeClr val="accent1">
                    <a:lumMod val="75000"/>
                  </a:schemeClr>
                </a:solidFill>
              </a:rPr>
              <a:t> a quick recognition of a </a:t>
            </a:r>
            <a:r>
              <a:rPr lang="fr-FR" sz="1000" i="1" dirty="0" err="1">
                <a:solidFill>
                  <a:schemeClr val="accent1">
                    <a:lumMod val="75000"/>
                  </a:schemeClr>
                </a:solidFill>
              </a:rPr>
              <a:t>product</a:t>
            </a:r>
            <a:r>
              <a:rPr lang="fr-FR" sz="1000" i="1" dirty="0">
                <a:solidFill>
                  <a:schemeClr val="accent1">
                    <a:lumMod val="75000"/>
                  </a:schemeClr>
                </a:solidFill>
              </a:rPr>
              <a:t> in a unique, global, and non-</a:t>
            </a:r>
            <a:r>
              <a:rPr lang="fr-FR" sz="1000" i="1" dirty="0" err="1">
                <a:solidFill>
                  <a:schemeClr val="accent1">
                    <a:lumMod val="75000"/>
                  </a:schemeClr>
                </a:solidFill>
              </a:rPr>
              <a:t>ambiguous</a:t>
            </a:r>
            <a:r>
              <a:rPr lang="fr-FR" sz="1000" i="1" dirty="0">
                <a:solidFill>
                  <a:schemeClr val="accent1">
                    <a:lumMod val="75000"/>
                  </a:schemeClr>
                </a:solidFill>
              </a:rPr>
              <a:t> </a:t>
            </a:r>
            <a:r>
              <a:rPr lang="fr-FR" sz="1000" i="1" dirty="0" err="1">
                <a:solidFill>
                  <a:schemeClr val="accent1">
                    <a:lumMod val="75000"/>
                  </a:schemeClr>
                </a:solidFill>
              </a:rPr>
              <a:t>way</a:t>
            </a:r>
            <a:r>
              <a:rPr lang="fr-FR" sz="1000" i="1" dirty="0">
                <a:solidFill>
                  <a:schemeClr val="accent1">
                    <a:lumMod val="75000"/>
                  </a:schemeClr>
                </a:solidFill>
              </a:rPr>
              <a:t> at </a:t>
            </a:r>
            <a:r>
              <a:rPr lang="fr-FR" sz="1000" i="1" dirty="0" err="1">
                <a:solidFill>
                  <a:schemeClr val="accent1">
                    <a:lumMod val="75000"/>
                  </a:schemeClr>
                </a:solidFill>
              </a:rPr>
              <a:t>any</a:t>
            </a:r>
            <a:r>
              <a:rPr lang="fr-FR" sz="1000" i="1" dirty="0">
                <a:solidFill>
                  <a:schemeClr val="accent1">
                    <a:lumMod val="75000"/>
                  </a:schemeClr>
                </a:solidFill>
              </a:rPr>
              <a:t> point of the </a:t>
            </a:r>
            <a:r>
              <a:rPr lang="fr-FR" sz="1000" i="1" dirty="0" err="1">
                <a:solidFill>
                  <a:schemeClr val="accent1">
                    <a:lumMod val="75000"/>
                  </a:schemeClr>
                </a:solidFill>
              </a:rPr>
              <a:t>logistical</a:t>
            </a:r>
            <a:r>
              <a:rPr lang="fr-FR" sz="1000" i="1" dirty="0">
                <a:solidFill>
                  <a:schemeClr val="accent1">
                    <a:lumMod val="75000"/>
                  </a:schemeClr>
                </a:solidFill>
              </a:rPr>
              <a:t> </a:t>
            </a:r>
            <a:r>
              <a:rPr lang="fr-FR" sz="1000" i="1" dirty="0" err="1">
                <a:solidFill>
                  <a:schemeClr val="accent1">
                    <a:lumMod val="75000"/>
                  </a:schemeClr>
                </a:solidFill>
              </a:rPr>
              <a:t>chain</a:t>
            </a:r>
            <a:r>
              <a:rPr lang="fr-FR" sz="1000" i="1" dirty="0">
                <a:solidFill>
                  <a:schemeClr val="accent1">
                    <a:lumMod val="75000"/>
                  </a:schemeClr>
                </a:solidFill>
              </a:rPr>
              <a:t>, </a:t>
            </a:r>
            <a:r>
              <a:rPr lang="fr-FR" sz="1000" i="1" dirty="0" err="1">
                <a:solidFill>
                  <a:schemeClr val="accent1">
                    <a:lumMod val="75000"/>
                  </a:schemeClr>
                </a:solidFill>
              </a:rPr>
              <a:t>allowing</a:t>
            </a:r>
            <a:r>
              <a:rPr lang="fr-FR" sz="1000" i="1" dirty="0">
                <a:solidFill>
                  <a:schemeClr val="accent1">
                    <a:lumMod val="75000"/>
                  </a:schemeClr>
                </a:solidFill>
              </a:rPr>
              <a:t> it to </a:t>
            </a:r>
            <a:r>
              <a:rPr lang="fr-FR" sz="1000" i="1" dirty="0" err="1">
                <a:solidFill>
                  <a:schemeClr val="accent1">
                    <a:lumMod val="75000"/>
                  </a:schemeClr>
                </a:solidFill>
              </a:rPr>
              <a:t>be</a:t>
            </a:r>
            <a:r>
              <a:rPr lang="fr-FR" sz="1000" i="1" dirty="0">
                <a:solidFill>
                  <a:schemeClr val="accent1">
                    <a:lumMod val="75000"/>
                  </a:schemeClr>
                </a:solidFill>
              </a:rPr>
              <a:t> </a:t>
            </a:r>
            <a:r>
              <a:rPr lang="fr-FR" sz="1000" i="1" dirty="0" err="1">
                <a:solidFill>
                  <a:schemeClr val="accent1">
                    <a:lumMod val="75000"/>
                  </a:schemeClr>
                </a:solidFill>
              </a:rPr>
              <a:t>registered</a:t>
            </a:r>
            <a:r>
              <a:rPr lang="fr-FR" sz="1000" i="1" dirty="0">
                <a:solidFill>
                  <a:schemeClr val="accent1">
                    <a:lumMod val="75000"/>
                  </a:schemeClr>
                </a:solidFill>
              </a:rPr>
              <a:t>, </a:t>
            </a:r>
            <a:r>
              <a:rPr lang="fr-FR" sz="1000" i="1" dirty="0" err="1">
                <a:solidFill>
                  <a:schemeClr val="accent1">
                    <a:lumMod val="75000"/>
                  </a:schemeClr>
                </a:solidFill>
              </a:rPr>
              <a:t>accounted</a:t>
            </a:r>
            <a:r>
              <a:rPr lang="fr-FR" sz="1000" i="1" dirty="0">
                <a:solidFill>
                  <a:schemeClr val="accent1">
                    <a:lumMod val="75000"/>
                  </a:schemeClr>
                </a:solidFill>
              </a:rPr>
              <a:t> for, and </a:t>
            </a:r>
            <a:r>
              <a:rPr lang="fr-FR" sz="1000" i="1" dirty="0" err="1">
                <a:solidFill>
                  <a:schemeClr val="accent1">
                    <a:lumMod val="75000"/>
                  </a:schemeClr>
                </a:solidFill>
              </a:rPr>
              <a:t>inquired</a:t>
            </a:r>
            <a:r>
              <a:rPr lang="fr-FR" sz="1000" i="1" dirty="0">
                <a:solidFill>
                  <a:schemeClr val="accent1">
                    <a:lumMod val="75000"/>
                  </a:schemeClr>
                </a:solidFill>
              </a:rPr>
              <a:t> about </a:t>
            </a:r>
            <a:r>
              <a:rPr lang="fr-FR" sz="1000" i="1" dirty="0" err="1">
                <a:solidFill>
                  <a:schemeClr val="accent1">
                    <a:lumMod val="75000"/>
                  </a:schemeClr>
                </a:solidFill>
              </a:rPr>
              <a:t>its</a:t>
            </a:r>
            <a:r>
              <a:rPr lang="fr-FR" sz="1000" i="1" dirty="0">
                <a:solidFill>
                  <a:schemeClr val="accent1">
                    <a:lumMod val="75000"/>
                  </a:schemeClr>
                </a:solidFill>
              </a:rPr>
              <a:t> </a:t>
            </a:r>
            <a:r>
              <a:rPr lang="fr-FR" sz="1000" i="1" dirty="0" err="1">
                <a:solidFill>
                  <a:schemeClr val="accent1">
                    <a:lumMod val="75000"/>
                  </a:schemeClr>
                </a:solidFill>
              </a:rPr>
              <a:t>characteristics</a:t>
            </a:r>
            <a:r>
              <a:rPr lang="fr-FR" sz="1000" i="1" dirty="0">
                <a:solidFill>
                  <a:schemeClr val="accent1">
                    <a:lumMod val="75000"/>
                  </a:schemeClr>
                </a:solidFill>
              </a:rPr>
              <a:t>.”</a:t>
            </a:r>
            <a:endParaRPr lang="fr-FR" sz="1000" dirty="0">
              <a:solidFill>
                <a:schemeClr val="accent1">
                  <a:lumMod val="75000"/>
                </a:schemeClr>
              </a:solidFill>
            </a:endParaRPr>
          </a:p>
        </p:txBody>
      </p:sp>
      <p:sp>
        <p:nvSpPr>
          <p:cNvPr id="16" name="ZoneTexte 15"/>
          <p:cNvSpPr txBox="1"/>
          <p:nvPr/>
        </p:nvSpPr>
        <p:spPr>
          <a:xfrm>
            <a:off x="6176562" y="4465631"/>
            <a:ext cx="5695406" cy="2031325"/>
          </a:xfrm>
          <a:prstGeom prst="rect">
            <a:avLst/>
          </a:prstGeom>
          <a:noFill/>
        </p:spPr>
        <p:txBody>
          <a:bodyPr wrap="square" rtlCol="0">
            <a:spAutoFit/>
          </a:bodyPr>
          <a:lstStyle/>
          <a:p>
            <a:pPr algn="just"/>
            <a:r>
              <a:rPr lang="fr-FR" sz="1200" dirty="0" err="1">
                <a:solidFill>
                  <a:schemeClr val="accent2">
                    <a:lumMod val="50000"/>
                  </a:schemeClr>
                </a:solidFill>
                <a:latin typeface="Calibri" charset="0"/>
                <a:ea typeface="Calibri" charset="0"/>
                <a:cs typeface="Calibri" charset="0"/>
              </a:rPr>
              <a:t>Barcode</a:t>
            </a:r>
            <a:r>
              <a:rPr lang="fr-FR" sz="1200" dirty="0">
                <a:solidFill>
                  <a:schemeClr val="accent2">
                    <a:lumMod val="50000"/>
                  </a:schemeClr>
                </a:solidFill>
                <a:latin typeface="Calibri" charset="0"/>
                <a:ea typeface="Calibri" charset="0"/>
                <a:cs typeface="Calibri" charset="0"/>
              </a:rPr>
              <a:t> printing on </a:t>
            </a:r>
            <a:r>
              <a:rPr lang="fr-FR" sz="1200" dirty="0" err="1">
                <a:solidFill>
                  <a:schemeClr val="accent2">
                    <a:lumMod val="50000"/>
                  </a:schemeClr>
                </a:solidFill>
                <a:latin typeface="Calibri" charset="0"/>
                <a:ea typeface="Calibri" charset="0"/>
                <a:cs typeface="Calibri" charset="0"/>
              </a:rPr>
              <a:t>disposal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bags</a:t>
            </a:r>
            <a:r>
              <a:rPr lang="fr-FR" sz="1200" dirty="0">
                <a:solidFill>
                  <a:schemeClr val="accent2">
                    <a:lumMod val="50000"/>
                  </a:schemeClr>
                </a:solidFill>
                <a:latin typeface="Calibri" charset="0"/>
                <a:ea typeface="Calibri" charset="0"/>
                <a:cs typeface="Calibri" charset="0"/>
              </a:rPr>
              <a:t> is </a:t>
            </a:r>
            <a:r>
              <a:rPr lang="fr-FR" sz="1200" dirty="0" err="1">
                <a:solidFill>
                  <a:schemeClr val="accent2">
                    <a:lumMod val="50000"/>
                  </a:schemeClr>
                </a:solidFill>
                <a:latin typeface="Calibri" charset="0"/>
                <a:ea typeface="Calibri" charset="0"/>
                <a:cs typeface="Calibri" charset="0"/>
              </a:rPr>
              <a:t>something</a:t>
            </a:r>
            <a:r>
              <a:rPr lang="fr-FR" sz="1200" dirty="0">
                <a:solidFill>
                  <a:schemeClr val="accent2">
                    <a:lumMod val="50000"/>
                  </a:schemeClr>
                </a:solidFill>
                <a:latin typeface="Calibri" charset="0"/>
                <a:ea typeface="Calibri" charset="0"/>
                <a:cs typeface="Calibri" charset="0"/>
              </a:rPr>
              <a:t> that is </a:t>
            </a:r>
            <a:r>
              <a:rPr lang="fr-FR" sz="1200" dirty="0" err="1">
                <a:solidFill>
                  <a:schemeClr val="accent2">
                    <a:lumMod val="50000"/>
                  </a:schemeClr>
                </a:solidFill>
                <a:latin typeface="Calibri" charset="0"/>
                <a:ea typeface="Calibri" charset="0"/>
                <a:cs typeface="Calibri" charset="0"/>
              </a:rPr>
              <a:t>growing</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popularity</a:t>
            </a:r>
            <a:r>
              <a:rPr lang="fr-FR" sz="1200" dirty="0">
                <a:solidFill>
                  <a:schemeClr val="accent2">
                    <a:lumMod val="50000"/>
                  </a:schemeClr>
                </a:solidFill>
                <a:latin typeface="Calibri" charset="0"/>
                <a:ea typeface="Calibri" charset="0"/>
                <a:cs typeface="Calibri" charset="0"/>
              </a:rPr>
              <a:t>. It </a:t>
            </a:r>
            <a:r>
              <a:rPr lang="fr-FR" sz="1200" dirty="0" err="1">
                <a:solidFill>
                  <a:schemeClr val="accent2">
                    <a:lumMod val="50000"/>
                  </a:schemeClr>
                </a:solidFill>
                <a:latin typeface="Calibri" charset="0"/>
                <a:ea typeface="Calibri" charset="0"/>
                <a:cs typeface="Calibri" charset="0"/>
              </a:rPr>
              <a:t>basically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involves</a:t>
            </a:r>
            <a:r>
              <a:rPr lang="fr-FR" sz="1200" dirty="0">
                <a:solidFill>
                  <a:schemeClr val="accent2">
                    <a:lumMod val="50000"/>
                  </a:schemeClr>
                </a:solidFill>
                <a:latin typeface="Calibri" charset="0"/>
                <a:ea typeface="Calibri" charset="0"/>
                <a:cs typeface="Calibri" charset="0"/>
              </a:rPr>
              <a:t> printing of </a:t>
            </a:r>
            <a:r>
              <a:rPr lang="fr-FR" sz="1200" dirty="0" err="1">
                <a:solidFill>
                  <a:schemeClr val="accent2">
                    <a:lumMod val="50000"/>
                  </a:schemeClr>
                </a:solidFill>
                <a:latin typeface="Calibri" charset="0"/>
                <a:ea typeface="Calibri" charset="0"/>
                <a:cs typeface="Calibri" charset="0"/>
              </a:rPr>
              <a:t>barcodes</a:t>
            </a:r>
            <a:r>
              <a:rPr lang="fr-FR" sz="1200" dirty="0">
                <a:solidFill>
                  <a:schemeClr val="accent2">
                    <a:lumMod val="50000"/>
                  </a:schemeClr>
                </a:solidFill>
                <a:latin typeface="Calibri" charset="0"/>
                <a:ea typeface="Calibri" charset="0"/>
                <a:cs typeface="Calibri" charset="0"/>
              </a:rPr>
              <a:t> on surfaces </a:t>
            </a:r>
            <a:r>
              <a:rPr lang="fr-FR" sz="1200" dirty="0" err="1">
                <a:solidFill>
                  <a:schemeClr val="accent2">
                    <a:lumMod val="50000"/>
                  </a:schemeClr>
                </a:solidFill>
                <a:latin typeface="Calibri" charset="0"/>
                <a:ea typeface="Calibri" charset="0"/>
                <a:cs typeface="Calibri" charset="0"/>
              </a:rPr>
              <a:t>like</a:t>
            </a:r>
            <a:r>
              <a:rPr lang="fr-FR" sz="1200" dirty="0">
                <a:solidFill>
                  <a:schemeClr val="accent2">
                    <a:lumMod val="50000"/>
                  </a:schemeClr>
                </a:solidFill>
                <a:latin typeface="Calibri" charset="0"/>
                <a:ea typeface="Calibri" charset="0"/>
                <a:cs typeface="Calibri" charset="0"/>
              </a:rPr>
              <a:t> plastic for help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identification. There are </a:t>
            </a:r>
            <a:r>
              <a:rPr lang="fr-FR" sz="1200" dirty="0" err="1">
                <a:solidFill>
                  <a:schemeClr val="accent2">
                    <a:lumMod val="50000"/>
                  </a:schemeClr>
                </a:solidFill>
                <a:latin typeface="Calibri" charset="0"/>
                <a:ea typeface="Calibri" charset="0"/>
                <a:cs typeface="Calibri" charset="0"/>
              </a:rPr>
              <a:t>many</a:t>
            </a:r>
            <a:r>
              <a:rPr lang="fr-FR" sz="1200" dirty="0">
                <a:solidFill>
                  <a:schemeClr val="accent2">
                    <a:lumMod val="50000"/>
                  </a:schemeClr>
                </a:solidFill>
                <a:latin typeface="Calibri" charset="0"/>
                <a:ea typeface="Calibri" charset="0"/>
                <a:cs typeface="Calibri" charset="0"/>
              </a:rPr>
              <a:t> real life </a:t>
            </a:r>
            <a:r>
              <a:rPr lang="fr-FR" sz="1200" dirty="0" err="1">
                <a:solidFill>
                  <a:schemeClr val="accent2">
                    <a:lumMod val="50000"/>
                  </a:schemeClr>
                </a:solidFill>
                <a:latin typeface="Calibri" charset="0"/>
                <a:ea typeface="Calibri" charset="0"/>
                <a:cs typeface="Calibri" charset="0"/>
              </a:rPr>
              <a:t>examples</a:t>
            </a:r>
            <a:r>
              <a:rPr lang="fr-FR" sz="1200" dirty="0">
                <a:solidFill>
                  <a:schemeClr val="accent2">
                    <a:lumMod val="50000"/>
                  </a:schemeClr>
                </a:solidFill>
                <a:latin typeface="Calibri" charset="0"/>
                <a:ea typeface="Calibri" charset="0"/>
                <a:cs typeface="Calibri" charset="0"/>
              </a:rPr>
              <a:t> as </a:t>
            </a:r>
            <a:r>
              <a:rPr lang="fr-FR" sz="1200" dirty="0" err="1">
                <a:solidFill>
                  <a:schemeClr val="accent2">
                    <a:lumMod val="50000"/>
                  </a:schemeClr>
                </a:solidFill>
                <a:latin typeface="Calibri" charset="0"/>
                <a:ea typeface="Calibri" charset="0"/>
                <a:cs typeface="Calibri" charset="0"/>
              </a:rPr>
              <a:t>well</a:t>
            </a:r>
            <a:r>
              <a:rPr lang="fr-FR" sz="1200" dirty="0">
                <a:solidFill>
                  <a:schemeClr val="accent2">
                    <a:lumMod val="50000"/>
                  </a:schemeClr>
                </a:solidFill>
                <a:latin typeface="Calibri" charset="0"/>
                <a:ea typeface="Calibri" charset="0"/>
                <a:cs typeface="Calibri" charset="0"/>
              </a:rPr>
              <a:t> as </a:t>
            </a:r>
            <a:r>
              <a:rPr lang="fr-FR" sz="1200" dirty="0" err="1">
                <a:solidFill>
                  <a:schemeClr val="accent2">
                    <a:lumMod val="50000"/>
                  </a:schemeClr>
                </a:solidFill>
                <a:latin typeface="Calibri" charset="0"/>
                <a:ea typeface="Calibri" charset="0"/>
                <a:cs typeface="Calibri" charset="0"/>
              </a:rPr>
              <a:t>some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companies</a:t>
            </a:r>
            <a:r>
              <a:rPr lang="fr-FR" sz="1200" dirty="0">
                <a:solidFill>
                  <a:schemeClr val="accent2">
                    <a:lumMod val="50000"/>
                  </a:schemeClr>
                </a:solidFill>
                <a:latin typeface="Calibri" charset="0"/>
                <a:ea typeface="Calibri" charset="0"/>
                <a:cs typeface="Calibri" charset="0"/>
              </a:rPr>
              <a:t> that </a:t>
            </a:r>
            <a:r>
              <a:rPr lang="fr-FR" sz="1200" dirty="0" err="1">
                <a:solidFill>
                  <a:schemeClr val="accent2">
                    <a:lumMod val="50000"/>
                  </a:schemeClr>
                </a:solidFill>
                <a:latin typeface="Calibri" charset="0"/>
                <a:ea typeface="Calibri" charset="0"/>
                <a:cs typeface="Calibri" charset="0"/>
              </a:rPr>
              <a:t>provide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these</a:t>
            </a:r>
            <a:r>
              <a:rPr lang="fr-FR" sz="1200" dirty="0">
                <a:solidFill>
                  <a:schemeClr val="accent2">
                    <a:lumMod val="50000"/>
                  </a:schemeClr>
                </a:solidFill>
                <a:latin typeface="Calibri" charset="0"/>
                <a:ea typeface="Calibri" charset="0"/>
                <a:cs typeface="Calibri" charset="0"/>
              </a:rPr>
              <a:t> services. </a:t>
            </a:r>
          </a:p>
          <a:p>
            <a:pPr algn="just"/>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look to </a:t>
            </a:r>
            <a:r>
              <a:rPr lang="fr-FR" sz="1200" dirty="0" err="1">
                <a:solidFill>
                  <a:schemeClr val="accent2">
                    <a:lumMod val="50000"/>
                  </a:schemeClr>
                </a:solidFill>
                <a:latin typeface="Calibri" charset="0"/>
                <a:ea typeface="Calibri" charset="0"/>
                <a:cs typeface="Calibri" charset="0"/>
              </a:rPr>
              <a:t>partner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one of </a:t>
            </a:r>
            <a:r>
              <a:rPr lang="fr-FR" sz="1200" dirty="0" err="1">
                <a:solidFill>
                  <a:schemeClr val="accent2">
                    <a:lumMod val="50000"/>
                  </a:schemeClr>
                </a:solidFill>
                <a:latin typeface="Calibri" charset="0"/>
                <a:ea typeface="Calibri" charset="0"/>
                <a:cs typeface="Calibri" charset="0"/>
              </a:rPr>
              <a:t>these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companies</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sync</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their</a:t>
            </a:r>
            <a:r>
              <a:rPr lang="fr-FR" sz="1200" dirty="0">
                <a:solidFill>
                  <a:schemeClr val="accent2">
                    <a:lumMod val="50000"/>
                  </a:schemeClr>
                </a:solidFill>
                <a:latin typeface="Calibri" charset="0"/>
                <a:ea typeface="Calibri" charset="0"/>
                <a:cs typeface="Calibri" charset="0"/>
              </a:rPr>
              <a:t> production </a:t>
            </a:r>
            <a:r>
              <a:rPr lang="fr-FR" sz="1200" dirty="0" err="1">
                <a:solidFill>
                  <a:schemeClr val="accent2">
                    <a:lumMod val="50000"/>
                  </a:schemeClr>
                </a:solidFill>
                <a:latin typeface="Calibri" charset="0"/>
                <a:ea typeface="Calibri" charset="0"/>
                <a:cs typeface="Calibri" charset="0"/>
              </a:rPr>
              <a:t>schedules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our</a:t>
            </a:r>
            <a:r>
              <a:rPr lang="fr-FR" sz="1200" dirty="0">
                <a:solidFill>
                  <a:schemeClr val="accent2">
                    <a:lumMod val="50000"/>
                  </a:schemeClr>
                </a:solidFill>
                <a:latin typeface="Calibri" charset="0"/>
                <a:ea typeface="Calibri" charset="0"/>
                <a:cs typeface="Calibri" charset="0"/>
              </a:rPr>
              <a:t> pickup </a:t>
            </a:r>
            <a:r>
              <a:rPr lang="fr-FR" sz="1200" dirty="0" err="1">
                <a:solidFill>
                  <a:schemeClr val="accent2">
                    <a:lumMod val="50000"/>
                  </a:schemeClr>
                </a:solidFill>
                <a:latin typeface="Calibri" charset="0"/>
                <a:ea typeface="Calibri" charset="0"/>
                <a:cs typeface="Calibri" charset="0"/>
              </a:rPr>
              <a:t>schedules</a:t>
            </a:r>
            <a:r>
              <a:rPr lang="fr-FR" sz="1200" dirty="0">
                <a:solidFill>
                  <a:schemeClr val="accent2">
                    <a:lumMod val="50000"/>
                  </a:schemeClr>
                </a:solidFill>
                <a:latin typeface="Calibri" charset="0"/>
                <a:ea typeface="Calibri" charset="0"/>
                <a:cs typeface="Calibri" charset="0"/>
              </a:rPr>
              <a:t> where in the second </a:t>
            </a:r>
            <a:r>
              <a:rPr lang="fr-FR" sz="1200" dirty="0" err="1">
                <a:solidFill>
                  <a:schemeClr val="accent2">
                    <a:lumMod val="50000"/>
                  </a:schemeClr>
                </a:solidFill>
                <a:latin typeface="Calibri" charset="0"/>
                <a:ea typeface="Calibri" charset="0"/>
                <a:cs typeface="Calibri" charset="0"/>
              </a:rPr>
              <a:t>pick</a:t>
            </a:r>
            <a:r>
              <a:rPr lang="fr-FR" sz="1200" dirty="0">
                <a:solidFill>
                  <a:schemeClr val="accent2">
                    <a:lumMod val="50000"/>
                  </a:schemeClr>
                </a:solidFill>
                <a:latin typeface="Calibri" charset="0"/>
                <a:ea typeface="Calibri" charset="0"/>
                <a:cs typeface="Calibri" charset="0"/>
              </a:rPr>
              <a:t> up for the </a:t>
            </a:r>
            <a:r>
              <a:rPr lang="fr-FR" sz="1200" dirty="0" err="1">
                <a:solidFill>
                  <a:schemeClr val="accent2">
                    <a:lumMod val="50000"/>
                  </a:schemeClr>
                </a:solidFill>
                <a:latin typeface="Calibri" charset="0"/>
                <a:ea typeface="Calibri" charset="0"/>
                <a:cs typeface="Calibri" charset="0"/>
              </a:rPr>
              <a:t>week</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provide</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families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a new set of plastic </a:t>
            </a:r>
            <a:r>
              <a:rPr lang="fr-FR" sz="1200" dirty="0" err="1">
                <a:solidFill>
                  <a:schemeClr val="accent2">
                    <a:lumMod val="50000"/>
                  </a:schemeClr>
                </a:solidFill>
                <a:latin typeface="Calibri" charset="0"/>
                <a:ea typeface="Calibri" charset="0"/>
                <a:cs typeface="Calibri" charset="0"/>
              </a:rPr>
              <a:t>bags</a:t>
            </a:r>
            <a:r>
              <a:rPr lang="fr-FR" sz="1200" dirty="0">
                <a:solidFill>
                  <a:schemeClr val="accent2">
                    <a:lumMod val="50000"/>
                  </a:schemeClr>
                </a:solidFill>
                <a:latin typeface="Calibri" charset="0"/>
                <a:ea typeface="Calibri" charset="0"/>
                <a:cs typeface="Calibri" charset="0"/>
              </a:rPr>
              <a:t> and the plastic </a:t>
            </a:r>
            <a:r>
              <a:rPr lang="fr-FR" sz="1200" dirty="0" err="1">
                <a:solidFill>
                  <a:schemeClr val="accent2">
                    <a:lumMod val="50000"/>
                  </a:schemeClr>
                </a:solidFill>
                <a:latin typeface="Calibri" charset="0"/>
                <a:ea typeface="Calibri" charset="0"/>
                <a:cs typeface="Calibri" charset="0"/>
              </a:rPr>
              <a:t>used</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make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bags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provided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previous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bags</a:t>
            </a:r>
            <a:r>
              <a:rPr lang="fr-FR" sz="1200" dirty="0">
                <a:solidFill>
                  <a:schemeClr val="accent2">
                    <a:lumMod val="50000"/>
                  </a:schemeClr>
                </a:solidFill>
                <a:latin typeface="Calibri" charset="0"/>
                <a:ea typeface="Calibri" charset="0"/>
                <a:cs typeface="Calibri" charset="0"/>
              </a:rPr>
              <a:t> which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recycled</a:t>
            </a:r>
            <a:r>
              <a:rPr lang="fr-FR" sz="1200" dirty="0">
                <a:solidFill>
                  <a:schemeClr val="accent2">
                    <a:lumMod val="50000"/>
                  </a:schemeClr>
                </a:solidFill>
                <a:latin typeface="Calibri" charset="0"/>
                <a:ea typeface="Calibri" charset="0"/>
                <a:cs typeface="Calibri" charset="0"/>
              </a:rPr>
              <a:t> at the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centre. This </a:t>
            </a:r>
            <a:r>
              <a:rPr lang="fr-FR" sz="1200" dirty="0" err="1">
                <a:solidFill>
                  <a:schemeClr val="accent2">
                    <a:lumMod val="50000"/>
                  </a:schemeClr>
                </a:solidFill>
                <a:latin typeface="Calibri" charset="0"/>
                <a:ea typeface="Calibri" charset="0"/>
                <a:cs typeface="Calibri" charset="0"/>
              </a:rPr>
              <a:t>way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ensure</a:t>
            </a:r>
            <a:r>
              <a:rPr lang="fr-FR" sz="1200" dirty="0">
                <a:solidFill>
                  <a:schemeClr val="accent2">
                    <a:lumMod val="50000"/>
                  </a:schemeClr>
                </a:solidFill>
                <a:latin typeface="Calibri" charset="0"/>
                <a:ea typeface="Calibri" charset="0"/>
                <a:cs typeface="Calibri" charset="0"/>
              </a:rPr>
              <a:t> that the </a:t>
            </a:r>
            <a:r>
              <a:rPr lang="fr-FR" sz="1200" dirty="0" err="1">
                <a:solidFill>
                  <a:schemeClr val="accent2">
                    <a:lumMod val="50000"/>
                  </a:schemeClr>
                </a:solidFill>
                <a:latin typeface="Calibri" charset="0"/>
                <a:ea typeface="Calibri" charset="0"/>
                <a:cs typeface="Calibri" charset="0"/>
              </a:rPr>
              <a:t>whole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logistical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chain</a:t>
            </a:r>
            <a:r>
              <a:rPr lang="fr-FR" sz="1200" dirty="0">
                <a:solidFill>
                  <a:schemeClr val="accent2">
                    <a:lumMod val="50000"/>
                  </a:schemeClr>
                </a:solidFill>
                <a:latin typeface="Calibri" charset="0"/>
                <a:ea typeface="Calibri" charset="0"/>
                <a:cs typeface="Calibri" charset="0"/>
              </a:rPr>
              <a:t> is </a:t>
            </a:r>
            <a:r>
              <a:rPr lang="fr-FR" sz="1200" dirty="0" err="1">
                <a:solidFill>
                  <a:schemeClr val="accent2">
                    <a:lumMod val="50000"/>
                  </a:schemeClr>
                </a:solidFill>
                <a:latin typeface="Calibri" charset="0"/>
                <a:ea typeface="Calibri" charset="0"/>
                <a:cs typeface="Calibri" charset="0"/>
              </a:rPr>
              <a:t>sustainable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renewable</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reusable</a:t>
            </a:r>
            <a:r>
              <a:rPr lang="fr-FR" sz="1200" dirty="0">
                <a:solidFill>
                  <a:schemeClr val="accent2">
                    <a:lumMod val="50000"/>
                  </a:schemeClr>
                </a:solidFill>
                <a:latin typeface="Calibri" charset="0"/>
                <a:ea typeface="Calibri" charset="0"/>
                <a:cs typeface="Calibri" charset="0"/>
              </a:rPr>
              <a:t>.</a:t>
            </a:r>
          </a:p>
          <a:p>
            <a:endParaRPr lang="fr-FR" dirty="0"/>
          </a:p>
        </p:txBody>
      </p:sp>
      <p:pic>
        <p:nvPicPr>
          <p:cNvPr id="17" name="Imag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4062" y="2844905"/>
            <a:ext cx="1423851" cy="1183814"/>
          </a:xfrm>
          <a:prstGeom prst="rect">
            <a:avLst/>
          </a:prstGeom>
          <a:ln w="31750" cap="sq">
            <a:solidFill>
              <a:srgbClr val="FFFFFF"/>
            </a:solidFill>
            <a:miter lim="800000"/>
          </a:ln>
        </p:spPr>
      </p:pic>
      <p:sp>
        <p:nvSpPr>
          <p:cNvPr id="18" name="Rectangle 17"/>
          <p:cNvSpPr/>
          <p:nvPr/>
        </p:nvSpPr>
        <p:spPr>
          <a:xfrm>
            <a:off x="3903972" y="679268"/>
            <a:ext cx="698508" cy="17777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3020277" y="679268"/>
            <a:ext cx="637323" cy="22099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90363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717913" y="84067"/>
            <a:ext cx="6584224" cy="677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x-none" sz="1600" b="1" i="0" u="none" strike="noStrike" cap="none" normalizeH="0" baseline="0" dirty="0" smtClean="0">
              <a:ln>
                <a:noFill/>
              </a:ln>
              <a:solidFill>
                <a:schemeClr val="accent2">
                  <a:lumMod val="50000"/>
                </a:schemeClr>
              </a:solidFill>
              <a:effectLst/>
              <a:latin typeface="Calibri" charset="0"/>
              <a:ea typeface="Calibri" charset="0"/>
              <a:cs typeface="Calibri"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x-none" altLang="x-none" sz="1600" b="1" i="0" u="none" strike="noStrike" cap="none" normalizeH="0" baseline="0" dirty="0" smtClean="0">
                <a:ln>
                  <a:noFill/>
                </a:ln>
                <a:solidFill>
                  <a:schemeClr val="accent2">
                    <a:lumMod val="50000"/>
                  </a:schemeClr>
                </a:solidFill>
                <a:effectLst/>
                <a:latin typeface="Calibri" charset="0"/>
                <a:ea typeface="Calibri" charset="0"/>
                <a:cs typeface="Calibri" charset="0"/>
              </a:rPr>
              <a:t>The </a:t>
            </a:r>
            <a:r>
              <a:rPr kumimoji="0" lang="x-none" altLang="x-none" sz="1600" b="1" i="0" u="none" strike="noStrike" cap="none" normalizeH="0" baseline="0" dirty="0">
                <a:ln>
                  <a:noFill/>
                </a:ln>
                <a:solidFill>
                  <a:schemeClr val="accent2">
                    <a:lumMod val="50000"/>
                  </a:schemeClr>
                </a:solidFill>
                <a:effectLst/>
                <a:latin typeface="Calibri" charset="0"/>
                <a:ea typeface="Calibri" charset="0"/>
                <a:cs typeface="Calibri" charset="0"/>
              </a:rPr>
              <a:t>sorting centre will categorise waste into 4 major divisions: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x-none" altLang="x-none" sz="1600" b="1" i="0" u="none" strike="noStrike" cap="none" normalizeH="0" baseline="0" dirty="0">
                <a:ln>
                  <a:noFill/>
                </a:ln>
                <a:solidFill>
                  <a:schemeClr val="accent2">
                    <a:lumMod val="50000"/>
                  </a:schemeClr>
                </a:solidFill>
                <a:effectLst/>
                <a:latin typeface="Calibri" charset="0"/>
                <a:ea typeface="Calibri" charset="0"/>
                <a:cs typeface="Calibri" charset="0"/>
              </a:rPr>
              <a:t>Paper/Cardboard</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x-none" altLang="x-none" sz="1600" b="1" i="0" u="none" strike="noStrike" cap="none" normalizeH="0" baseline="0" dirty="0">
                <a:ln>
                  <a:noFill/>
                </a:ln>
                <a:solidFill>
                  <a:schemeClr val="accent2">
                    <a:lumMod val="50000"/>
                  </a:schemeClr>
                </a:solidFill>
                <a:effectLst/>
                <a:latin typeface="Calibri" charset="0"/>
                <a:ea typeface="Calibri" charset="0"/>
                <a:cs typeface="Calibri" charset="0"/>
              </a:rPr>
              <a:t>Plastic</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x-none" altLang="x-none" sz="1600" b="1" i="0" u="none" strike="noStrike" cap="none" normalizeH="0" baseline="0" dirty="0">
                <a:ln>
                  <a:noFill/>
                </a:ln>
                <a:solidFill>
                  <a:schemeClr val="accent2">
                    <a:lumMod val="50000"/>
                  </a:schemeClr>
                </a:solidFill>
                <a:effectLst/>
                <a:latin typeface="Calibri" charset="0"/>
                <a:ea typeface="Calibri" charset="0"/>
                <a:cs typeface="Calibri" charset="0"/>
              </a:rPr>
              <a:t>Glass/Metal</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x-none" altLang="x-none" sz="1600" b="1" i="0" u="none" strike="noStrike" cap="none" normalizeH="0" baseline="0" dirty="0" smtClean="0">
                <a:ln>
                  <a:noFill/>
                </a:ln>
                <a:solidFill>
                  <a:schemeClr val="accent2">
                    <a:lumMod val="50000"/>
                  </a:schemeClr>
                </a:solidFill>
                <a:effectLst/>
                <a:latin typeface="Calibri" charset="0"/>
                <a:ea typeface="Calibri" charset="0"/>
                <a:cs typeface="Calibri" charset="0"/>
              </a:rPr>
              <a:t>Other</a:t>
            </a:r>
            <a:endParaRPr lang="fr-FR" altLang="x-none" sz="1600" b="1" dirty="0">
              <a:solidFill>
                <a:schemeClr val="accent2">
                  <a:lumMod val="50000"/>
                </a:schemeClr>
              </a:solidFill>
              <a:latin typeface="Calibri" charset="0"/>
              <a:ea typeface="Calibri" charset="0"/>
              <a:cs typeface="Calibri"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endParaRPr kumimoji="0" lang="fr-FR" altLang="x-none" sz="1600" b="0" i="0" u="sng" strike="noStrike" cap="none" normalizeH="0" baseline="0" dirty="0" smtClean="0">
              <a:ln>
                <a:noFill/>
              </a:ln>
              <a:solidFill>
                <a:schemeClr val="accent2">
                  <a:lumMod val="50000"/>
                </a:schemeClr>
              </a:solidFill>
              <a:effectLst/>
              <a:latin typeface="Calibri" charset="0"/>
              <a:ea typeface="Calibri" charset="0"/>
              <a:cs typeface="Calibri" charset="0"/>
            </a:endParaRPr>
          </a:p>
          <a:p>
            <a:pPr lvl="0" algn="just" defTabSz="914400" eaLnBrk="0" fontAlgn="base" hangingPunct="0">
              <a:spcBef>
                <a:spcPct val="0"/>
              </a:spcBef>
              <a:spcAft>
                <a:spcPct val="0"/>
              </a:spcAft>
            </a:pPr>
            <a:r>
              <a:rPr lang="fr-FR" sz="1600" dirty="0" err="1">
                <a:solidFill>
                  <a:schemeClr val="accent2">
                    <a:lumMod val="50000"/>
                  </a:schemeClr>
                </a:solidFill>
                <a:latin typeface="Calibri" charset="0"/>
                <a:ea typeface="Calibri" charset="0"/>
                <a:cs typeface="Calibri" charset="0"/>
              </a:rPr>
              <a:t>Thus</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each</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family</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will</a:t>
            </a:r>
            <a:r>
              <a:rPr lang="fr-FR" sz="1600" dirty="0">
                <a:solidFill>
                  <a:schemeClr val="accent2">
                    <a:lumMod val="50000"/>
                  </a:schemeClr>
                </a:solidFill>
                <a:latin typeface="Calibri" charset="0"/>
                <a:ea typeface="Calibri" charset="0"/>
                <a:cs typeface="Calibri" charset="0"/>
              </a:rPr>
              <a:t> sort out </a:t>
            </a:r>
            <a:r>
              <a:rPr lang="fr-FR" sz="1600" dirty="0" err="1">
                <a:solidFill>
                  <a:schemeClr val="accent2">
                    <a:lumMod val="50000"/>
                  </a:schemeClr>
                </a:solidFill>
                <a:latin typeface="Calibri" charset="0"/>
                <a:ea typeface="Calibri" charset="0"/>
                <a:cs typeface="Calibri" charset="0"/>
              </a:rPr>
              <a:t>their</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waste</a:t>
            </a:r>
            <a:r>
              <a:rPr lang="fr-FR" sz="1600" dirty="0">
                <a:solidFill>
                  <a:schemeClr val="accent2">
                    <a:lumMod val="50000"/>
                  </a:schemeClr>
                </a:solidFill>
                <a:latin typeface="Calibri" charset="0"/>
                <a:ea typeface="Calibri" charset="0"/>
                <a:cs typeface="Calibri" charset="0"/>
              </a:rPr>
              <a:t> in </a:t>
            </a:r>
            <a:r>
              <a:rPr lang="fr-FR" sz="1600" dirty="0" err="1">
                <a:solidFill>
                  <a:schemeClr val="accent2">
                    <a:lumMod val="50000"/>
                  </a:schemeClr>
                </a:solidFill>
                <a:latin typeface="Calibri" charset="0"/>
                <a:ea typeface="Calibri" charset="0"/>
                <a:cs typeface="Calibri" charset="0"/>
              </a:rPr>
              <a:t>these</a:t>
            </a:r>
            <a:r>
              <a:rPr lang="fr-FR" sz="1600" dirty="0">
                <a:solidFill>
                  <a:schemeClr val="accent2">
                    <a:lumMod val="50000"/>
                  </a:schemeClr>
                </a:solidFill>
                <a:latin typeface="Calibri" charset="0"/>
                <a:ea typeface="Calibri" charset="0"/>
                <a:cs typeface="Calibri" charset="0"/>
              </a:rPr>
              <a:t> 4 </a:t>
            </a:r>
            <a:r>
              <a:rPr lang="fr-FR" sz="1600" dirty="0" err="1">
                <a:solidFill>
                  <a:schemeClr val="accent2">
                    <a:lumMod val="50000"/>
                  </a:schemeClr>
                </a:solidFill>
                <a:latin typeface="Calibri" charset="0"/>
                <a:ea typeface="Calibri" charset="0"/>
                <a:cs typeface="Calibri" charset="0"/>
              </a:rPr>
              <a:t>categories</a:t>
            </a:r>
            <a:r>
              <a:rPr lang="fr-FR" sz="1600" dirty="0">
                <a:solidFill>
                  <a:schemeClr val="accent2">
                    <a:lumMod val="50000"/>
                  </a:schemeClr>
                </a:solidFill>
                <a:latin typeface="Calibri" charset="0"/>
                <a:ea typeface="Calibri" charset="0"/>
                <a:cs typeface="Calibri" charset="0"/>
              </a:rPr>
              <a:t> and </a:t>
            </a:r>
            <a:r>
              <a:rPr lang="fr-FR" sz="1600" dirty="0" err="1">
                <a:solidFill>
                  <a:schemeClr val="accent2">
                    <a:lumMod val="50000"/>
                  </a:schemeClr>
                </a:solidFill>
                <a:latin typeface="Calibri" charset="0"/>
                <a:ea typeface="Calibri" charset="0"/>
                <a:cs typeface="Calibri" charset="0"/>
              </a:rPr>
              <a:t>each</a:t>
            </a:r>
            <a:r>
              <a:rPr lang="fr-FR" sz="1600" dirty="0">
                <a:solidFill>
                  <a:schemeClr val="accent2">
                    <a:lumMod val="50000"/>
                  </a:schemeClr>
                </a:solidFill>
                <a:latin typeface="Calibri" charset="0"/>
                <a:ea typeface="Calibri" charset="0"/>
                <a:cs typeface="Calibri" charset="0"/>
              </a:rPr>
              <a:t> of </a:t>
            </a:r>
            <a:r>
              <a:rPr lang="fr-FR" sz="1600" dirty="0" err="1">
                <a:solidFill>
                  <a:schemeClr val="accent2">
                    <a:lumMod val="50000"/>
                  </a:schemeClr>
                </a:solidFill>
                <a:latin typeface="Calibri" charset="0"/>
                <a:ea typeface="Calibri" charset="0"/>
                <a:cs typeface="Calibri" charset="0"/>
              </a:rPr>
              <a:t>these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categories</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will</a:t>
            </a:r>
            <a:r>
              <a:rPr lang="fr-FR" sz="1600" dirty="0">
                <a:solidFill>
                  <a:schemeClr val="accent2">
                    <a:lumMod val="50000"/>
                  </a:schemeClr>
                </a:solidFill>
                <a:latin typeface="Calibri" charset="0"/>
                <a:ea typeface="Calibri" charset="0"/>
                <a:cs typeface="Calibri" charset="0"/>
              </a:rPr>
              <a:t> have a </a:t>
            </a:r>
            <a:r>
              <a:rPr lang="fr-FR" sz="1600" dirty="0" err="1">
                <a:solidFill>
                  <a:schemeClr val="accent2">
                    <a:lumMod val="50000"/>
                  </a:schemeClr>
                </a:solidFill>
                <a:latin typeface="Calibri" charset="0"/>
                <a:ea typeface="Calibri" charset="0"/>
                <a:cs typeface="Calibri" charset="0"/>
              </a:rPr>
              <a:t>different</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colored</a:t>
            </a:r>
            <a:r>
              <a:rPr lang="fr-FR" sz="1600" dirty="0">
                <a:solidFill>
                  <a:schemeClr val="accent2">
                    <a:lumMod val="50000"/>
                  </a:schemeClr>
                </a:solidFill>
                <a:latin typeface="Calibri" charset="0"/>
                <a:ea typeface="Calibri" charset="0"/>
                <a:cs typeface="Calibri" charset="0"/>
              </a:rPr>
              <a:t> plastic bag </a:t>
            </a:r>
            <a:r>
              <a:rPr lang="fr-FR" sz="1600" dirty="0" err="1">
                <a:solidFill>
                  <a:schemeClr val="accent2">
                    <a:lumMod val="50000"/>
                  </a:schemeClr>
                </a:solidFill>
                <a:latin typeface="Calibri" charset="0"/>
                <a:ea typeface="Calibri" charset="0"/>
                <a:cs typeface="Calibri" charset="0"/>
              </a:rPr>
              <a:t>with</a:t>
            </a:r>
            <a:r>
              <a:rPr lang="fr-FR" sz="1600" dirty="0">
                <a:solidFill>
                  <a:schemeClr val="accent2">
                    <a:lumMod val="50000"/>
                  </a:schemeClr>
                </a:solidFill>
                <a:latin typeface="Calibri" charset="0"/>
                <a:ea typeface="Calibri" charset="0"/>
                <a:cs typeface="Calibri" charset="0"/>
              </a:rPr>
              <a:t> the </a:t>
            </a:r>
            <a:r>
              <a:rPr lang="fr-FR" sz="1600" dirty="0" err="1">
                <a:solidFill>
                  <a:schemeClr val="accent2">
                    <a:lumMod val="50000"/>
                  </a:schemeClr>
                </a:solidFill>
                <a:latin typeface="Calibri" charset="0"/>
                <a:ea typeface="Calibri" charset="0"/>
                <a:cs typeface="Calibri" charset="0"/>
              </a:rPr>
              <a:t>family’s</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barcode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so</a:t>
            </a:r>
            <a:r>
              <a:rPr lang="fr-FR" sz="1600" dirty="0">
                <a:solidFill>
                  <a:schemeClr val="accent2">
                    <a:lumMod val="50000"/>
                  </a:schemeClr>
                </a:solidFill>
                <a:latin typeface="Calibri" charset="0"/>
                <a:ea typeface="Calibri" charset="0"/>
                <a:cs typeface="Calibri" charset="0"/>
              </a:rPr>
              <a:t> that </a:t>
            </a:r>
            <a:r>
              <a:rPr lang="fr-FR" sz="1600" dirty="0" err="1">
                <a:solidFill>
                  <a:schemeClr val="accent2">
                    <a:lumMod val="50000"/>
                  </a:schemeClr>
                </a:solidFill>
                <a:latin typeface="Calibri" charset="0"/>
                <a:ea typeface="Calibri" charset="0"/>
                <a:cs typeface="Calibri" charset="0"/>
              </a:rPr>
              <a:t>when</a:t>
            </a:r>
            <a:r>
              <a:rPr lang="fr-FR" sz="1600" dirty="0">
                <a:solidFill>
                  <a:schemeClr val="accent2">
                    <a:lumMod val="50000"/>
                  </a:schemeClr>
                </a:solidFill>
                <a:latin typeface="Calibri" charset="0"/>
                <a:ea typeface="Calibri" charset="0"/>
                <a:cs typeface="Calibri" charset="0"/>
              </a:rPr>
              <a:t> the </a:t>
            </a:r>
            <a:r>
              <a:rPr lang="fr-FR" sz="1600" dirty="0" err="1">
                <a:solidFill>
                  <a:schemeClr val="accent2">
                    <a:lumMod val="50000"/>
                  </a:schemeClr>
                </a:solidFill>
                <a:latin typeface="Calibri" charset="0"/>
                <a:ea typeface="Calibri" charset="0"/>
                <a:cs typeface="Calibri" charset="0"/>
              </a:rPr>
              <a:t>waste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reaches</a:t>
            </a:r>
            <a:r>
              <a:rPr lang="fr-FR" sz="1600" dirty="0">
                <a:solidFill>
                  <a:schemeClr val="accent2">
                    <a:lumMod val="50000"/>
                  </a:schemeClr>
                </a:solidFill>
                <a:latin typeface="Calibri" charset="0"/>
                <a:ea typeface="Calibri" charset="0"/>
                <a:cs typeface="Calibri" charset="0"/>
              </a:rPr>
              <a:t> the </a:t>
            </a:r>
            <a:r>
              <a:rPr lang="fr-FR" sz="1600" dirty="0" err="1">
                <a:solidFill>
                  <a:schemeClr val="accent2">
                    <a:lumMod val="50000"/>
                  </a:schemeClr>
                </a:solidFill>
                <a:latin typeface="Calibri" charset="0"/>
                <a:ea typeface="Calibri" charset="0"/>
                <a:cs typeface="Calibri" charset="0"/>
              </a:rPr>
              <a:t>sorting</a:t>
            </a:r>
            <a:r>
              <a:rPr lang="fr-FR" sz="1600" dirty="0">
                <a:solidFill>
                  <a:schemeClr val="accent2">
                    <a:lumMod val="50000"/>
                  </a:schemeClr>
                </a:solidFill>
                <a:latin typeface="Calibri" charset="0"/>
                <a:ea typeface="Calibri" charset="0"/>
                <a:cs typeface="Calibri" charset="0"/>
              </a:rPr>
              <a:t> centre </a:t>
            </a:r>
            <a:r>
              <a:rPr lang="fr-FR" sz="1600" dirty="0" err="1">
                <a:solidFill>
                  <a:schemeClr val="accent2">
                    <a:lumMod val="50000"/>
                  </a:schemeClr>
                </a:solidFill>
                <a:latin typeface="Calibri" charset="0"/>
                <a:ea typeface="Calibri" charset="0"/>
                <a:cs typeface="Calibri" charset="0"/>
              </a:rPr>
              <a:t>they</a:t>
            </a:r>
            <a:r>
              <a:rPr lang="fr-FR" sz="1600" dirty="0">
                <a:solidFill>
                  <a:schemeClr val="accent2">
                    <a:lumMod val="50000"/>
                  </a:schemeClr>
                </a:solidFill>
                <a:latin typeface="Calibri" charset="0"/>
                <a:ea typeface="Calibri" charset="0"/>
                <a:cs typeface="Calibri" charset="0"/>
              </a:rPr>
              <a:t> know how </a:t>
            </a:r>
            <a:r>
              <a:rPr lang="fr-FR" sz="1600" dirty="0" err="1">
                <a:solidFill>
                  <a:schemeClr val="accent2">
                    <a:lumMod val="50000"/>
                  </a:schemeClr>
                </a:solidFill>
                <a:latin typeface="Calibri" charset="0"/>
                <a:ea typeface="Calibri" charset="0"/>
                <a:cs typeface="Calibri" charset="0"/>
              </a:rPr>
              <a:t>well</a:t>
            </a:r>
            <a:r>
              <a:rPr lang="fr-FR" sz="1600" dirty="0">
                <a:solidFill>
                  <a:schemeClr val="accent2">
                    <a:lumMod val="50000"/>
                  </a:schemeClr>
                </a:solidFill>
                <a:latin typeface="Calibri" charset="0"/>
                <a:ea typeface="Calibri" charset="0"/>
                <a:cs typeface="Calibri" charset="0"/>
              </a:rPr>
              <a:t> the </a:t>
            </a:r>
            <a:r>
              <a:rPr lang="fr-FR" sz="1600" dirty="0" err="1">
                <a:solidFill>
                  <a:schemeClr val="accent2">
                    <a:lumMod val="50000"/>
                  </a:schemeClr>
                </a:solidFill>
                <a:latin typeface="Calibri" charset="0"/>
                <a:ea typeface="Calibri" charset="0"/>
                <a:cs typeface="Calibri" charset="0"/>
              </a:rPr>
              <a:t>family</a:t>
            </a:r>
            <a:r>
              <a:rPr lang="fr-FR" sz="1600" dirty="0">
                <a:solidFill>
                  <a:schemeClr val="accent2">
                    <a:lumMod val="50000"/>
                  </a:schemeClr>
                </a:solidFill>
                <a:latin typeface="Calibri" charset="0"/>
                <a:ea typeface="Calibri" charset="0"/>
                <a:cs typeface="Calibri" charset="0"/>
              </a:rPr>
              <a:t> has </a:t>
            </a:r>
            <a:r>
              <a:rPr lang="fr-FR" sz="1600" dirty="0" err="1">
                <a:solidFill>
                  <a:schemeClr val="accent2">
                    <a:lumMod val="50000"/>
                  </a:schemeClr>
                </a:solidFill>
                <a:latin typeface="Calibri" charset="0"/>
                <a:ea typeface="Calibri" charset="0"/>
                <a:cs typeface="Calibri" charset="0"/>
              </a:rPr>
              <a:t>sorted</a:t>
            </a:r>
            <a:r>
              <a:rPr lang="fr-FR" sz="1600" dirty="0">
                <a:solidFill>
                  <a:schemeClr val="accent2">
                    <a:lumMod val="50000"/>
                  </a:schemeClr>
                </a:solidFill>
                <a:latin typeface="Calibri" charset="0"/>
                <a:ea typeface="Calibri" charset="0"/>
                <a:cs typeface="Calibri" charset="0"/>
              </a:rPr>
              <a:t> the </a:t>
            </a:r>
            <a:r>
              <a:rPr lang="fr-FR" sz="1600" dirty="0" err="1">
                <a:solidFill>
                  <a:schemeClr val="accent2">
                    <a:lumMod val="50000"/>
                  </a:schemeClr>
                </a:solidFill>
                <a:latin typeface="Calibri" charset="0"/>
                <a:ea typeface="Calibri" charset="0"/>
                <a:cs typeface="Calibri" charset="0"/>
              </a:rPr>
              <a:t>waste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into</a:t>
            </a:r>
            <a:r>
              <a:rPr lang="fr-FR" sz="1600" dirty="0">
                <a:solidFill>
                  <a:schemeClr val="accent2">
                    <a:lumMod val="50000"/>
                  </a:schemeClr>
                </a:solidFill>
                <a:latin typeface="Calibri" charset="0"/>
                <a:ea typeface="Calibri" charset="0"/>
                <a:cs typeface="Calibri" charset="0"/>
              </a:rPr>
              <a:t> the 4 </a:t>
            </a:r>
            <a:r>
              <a:rPr lang="fr-FR" sz="1600" dirty="0" err="1">
                <a:solidFill>
                  <a:schemeClr val="accent2">
                    <a:lumMod val="50000"/>
                  </a:schemeClr>
                </a:solidFill>
                <a:latin typeface="Calibri" charset="0"/>
                <a:ea typeface="Calibri" charset="0"/>
                <a:cs typeface="Calibri" charset="0"/>
              </a:rPr>
              <a:t>categories</a:t>
            </a:r>
            <a:r>
              <a:rPr lang="fr-FR" sz="1600" dirty="0">
                <a:solidFill>
                  <a:schemeClr val="accent2">
                    <a:lumMod val="50000"/>
                  </a:schemeClr>
                </a:solidFill>
                <a:latin typeface="Calibri" charset="0"/>
                <a:ea typeface="Calibri" charset="0"/>
                <a:cs typeface="Calibri" charset="0"/>
              </a:rPr>
              <a:t>. </a:t>
            </a:r>
            <a:endParaRPr lang="fr-FR" sz="1600" dirty="0" smtClean="0">
              <a:solidFill>
                <a:schemeClr val="accent2">
                  <a:lumMod val="50000"/>
                </a:schemeClr>
              </a:solidFill>
              <a:latin typeface="Calibri" charset="0"/>
              <a:ea typeface="Calibri" charset="0"/>
              <a:cs typeface="Calibri" charset="0"/>
            </a:endParaRPr>
          </a:p>
          <a:p>
            <a:pPr algn="just"/>
            <a:r>
              <a:rPr lang="fr-FR" sz="1600" dirty="0">
                <a:solidFill>
                  <a:schemeClr val="accent2">
                    <a:lumMod val="50000"/>
                  </a:schemeClr>
                </a:solidFill>
                <a:latin typeface="Calibri" charset="0"/>
                <a:ea typeface="Calibri" charset="0"/>
                <a:cs typeface="Calibri" charset="0"/>
              </a:rPr>
              <a:t>Once the </a:t>
            </a:r>
            <a:r>
              <a:rPr lang="fr-FR" sz="1600" dirty="0" err="1">
                <a:solidFill>
                  <a:schemeClr val="accent2">
                    <a:lumMod val="50000"/>
                  </a:schemeClr>
                </a:solidFill>
                <a:latin typeface="Calibri" charset="0"/>
                <a:ea typeface="Calibri" charset="0"/>
                <a:cs typeface="Calibri" charset="0"/>
              </a:rPr>
              <a:t>waste</a:t>
            </a:r>
            <a:r>
              <a:rPr lang="fr-FR" sz="1600" dirty="0">
                <a:solidFill>
                  <a:schemeClr val="accent2">
                    <a:lumMod val="50000"/>
                  </a:schemeClr>
                </a:solidFill>
                <a:latin typeface="Calibri" charset="0"/>
                <a:ea typeface="Calibri" charset="0"/>
                <a:cs typeface="Calibri" charset="0"/>
              </a:rPr>
              <a:t> is </a:t>
            </a:r>
            <a:r>
              <a:rPr lang="fr-FR" sz="1600" dirty="0" err="1">
                <a:solidFill>
                  <a:schemeClr val="accent2">
                    <a:lumMod val="50000"/>
                  </a:schemeClr>
                </a:solidFill>
                <a:latin typeface="Calibri" charset="0"/>
                <a:ea typeface="Calibri" charset="0"/>
                <a:cs typeface="Calibri" charset="0"/>
              </a:rPr>
              <a:t>received</a:t>
            </a:r>
            <a:r>
              <a:rPr lang="fr-FR" sz="1600" dirty="0">
                <a:solidFill>
                  <a:schemeClr val="accent2">
                    <a:lumMod val="50000"/>
                  </a:schemeClr>
                </a:solidFill>
                <a:latin typeface="Calibri" charset="0"/>
                <a:ea typeface="Calibri" charset="0"/>
                <a:cs typeface="Calibri" charset="0"/>
              </a:rPr>
              <a:t> at the </a:t>
            </a:r>
            <a:r>
              <a:rPr lang="fr-FR" sz="1600" dirty="0" err="1">
                <a:solidFill>
                  <a:schemeClr val="accent2">
                    <a:lumMod val="50000"/>
                  </a:schemeClr>
                </a:solidFill>
                <a:latin typeface="Calibri" charset="0"/>
                <a:ea typeface="Calibri" charset="0"/>
                <a:cs typeface="Calibri" charset="0"/>
              </a:rPr>
              <a:t>sorting</a:t>
            </a:r>
            <a:r>
              <a:rPr lang="fr-FR" sz="1600" dirty="0">
                <a:solidFill>
                  <a:schemeClr val="accent2">
                    <a:lumMod val="50000"/>
                  </a:schemeClr>
                </a:solidFill>
                <a:latin typeface="Calibri" charset="0"/>
                <a:ea typeface="Calibri" charset="0"/>
                <a:cs typeface="Calibri" charset="0"/>
              </a:rPr>
              <a:t> centre, it </a:t>
            </a:r>
            <a:r>
              <a:rPr lang="fr-FR" sz="1600" dirty="0" err="1">
                <a:solidFill>
                  <a:schemeClr val="accent2">
                    <a:lumMod val="50000"/>
                  </a:schemeClr>
                </a:solidFill>
                <a:latin typeface="Calibri" charset="0"/>
                <a:ea typeface="Calibri" charset="0"/>
                <a:cs typeface="Calibri" charset="0"/>
              </a:rPr>
              <a:t>will</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be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inspected</a:t>
            </a:r>
            <a:r>
              <a:rPr lang="fr-FR" sz="1600" dirty="0">
                <a:solidFill>
                  <a:schemeClr val="accent2">
                    <a:lumMod val="50000"/>
                  </a:schemeClr>
                </a:solidFill>
                <a:latin typeface="Calibri" charset="0"/>
                <a:ea typeface="Calibri" charset="0"/>
                <a:cs typeface="Calibri" charset="0"/>
              </a:rPr>
              <a:t> and </a:t>
            </a:r>
            <a:r>
              <a:rPr lang="fr-FR" sz="1600" dirty="0" err="1">
                <a:solidFill>
                  <a:schemeClr val="accent2">
                    <a:lumMod val="50000"/>
                  </a:schemeClr>
                </a:solidFill>
                <a:latin typeface="Calibri" charset="0"/>
                <a:ea typeface="Calibri" charset="0"/>
                <a:cs typeface="Calibri" charset="0"/>
              </a:rPr>
              <a:t>perfectly</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categorised</a:t>
            </a:r>
            <a:r>
              <a:rPr lang="fr-FR" sz="1600" dirty="0">
                <a:solidFill>
                  <a:schemeClr val="accent2">
                    <a:lumMod val="50000"/>
                  </a:schemeClr>
                </a:solidFill>
                <a:latin typeface="Calibri" charset="0"/>
                <a:ea typeface="Calibri" charset="0"/>
                <a:cs typeface="Calibri" charset="0"/>
              </a:rPr>
              <a:t>. The </a:t>
            </a:r>
            <a:r>
              <a:rPr lang="fr-FR" sz="1600" dirty="0" err="1">
                <a:solidFill>
                  <a:schemeClr val="accent2">
                    <a:lumMod val="50000"/>
                  </a:schemeClr>
                </a:solidFill>
                <a:latin typeface="Calibri" charset="0"/>
                <a:ea typeface="Calibri" charset="0"/>
                <a:cs typeface="Calibri" charset="0"/>
              </a:rPr>
              <a:t>aim</a:t>
            </a:r>
            <a:r>
              <a:rPr lang="fr-FR" sz="1600" dirty="0">
                <a:solidFill>
                  <a:schemeClr val="accent2">
                    <a:lumMod val="50000"/>
                  </a:schemeClr>
                </a:solidFill>
                <a:latin typeface="Calibri" charset="0"/>
                <a:ea typeface="Calibri" charset="0"/>
                <a:cs typeface="Calibri" charset="0"/>
              </a:rPr>
              <a:t> of </a:t>
            </a:r>
            <a:r>
              <a:rPr lang="fr-FR" sz="1600" dirty="0" err="1">
                <a:solidFill>
                  <a:schemeClr val="accent2">
                    <a:lumMod val="50000"/>
                  </a:schemeClr>
                </a:solidFill>
                <a:latin typeface="Calibri" charset="0"/>
                <a:ea typeface="Calibri" charset="0"/>
                <a:cs typeface="Calibri" charset="0"/>
              </a:rPr>
              <a:t>this</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process</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will</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be</a:t>
            </a:r>
            <a:r>
              <a:rPr lang="fr-FR" sz="1600" dirty="0">
                <a:solidFill>
                  <a:schemeClr val="accent2">
                    <a:lumMod val="50000"/>
                  </a:schemeClr>
                </a:solidFill>
                <a:latin typeface="Calibri" charset="0"/>
                <a:ea typeface="Calibri" charset="0"/>
                <a:cs typeface="Calibri" charset="0"/>
              </a:rPr>
              <a:t> to </a:t>
            </a:r>
            <a:r>
              <a:rPr lang="fr-FR" sz="1600" dirty="0" err="1">
                <a:solidFill>
                  <a:schemeClr val="accent2">
                    <a:lumMod val="50000"/>
                  </a:schemeClr>
                </a:solidFill>
                <a:latin typeface="Calibri" charset="0"/>
                <a:ea typeface="Calibri" charset="0"/>
                <a:cs typeface="Calibri" charset="0"/>
              </a:rPr>
              <a:t>ensure</a:t>
            </a:r>
            <a:r>
              <a:rPr lang="fr-FR" sz="1600" dirty="0">
                <a:solidFill>
                  <a:schemeClr val="accent2">
                    <a:lumMod val="50000"/>
                  </a:schemeClr>
                </a:solidFill>
                <a:latin typeface="Calibri" charset="0"/>
                <a:ea typeface="Calibri" charset="0"/>
                <a:cs typeface="Calibri" charset="0"/>
              </a:rPr>
              <a:t> that </a:t>
            </a:r>
            <a:r>
              <a:rPr lang="fr-FR" sz="1600" dirty="0" err="1">
                <a:solidFill>
                  <a:schemeClr val="accent2">
                    <a:lumMod val="50000"/>
                  </a:schemeClr>
                </a:solidFill>
                <a:latin typeface="Calibri" charset="0"/>
                <a:ea typeface="Calibri" charset="0"/>
                <a:cs typeface="Calibri" charset="0"/>
              </a:rPr>
              <a:t>there</a:t>
            </a:r>
            <a:r>
              <a:rPr lang="fr-FR" sz="1600" dirty="0">
                <a:solidFill>
                  <a:schemeClr val="accent2">
                    <a:lumMod val="50000"/>
                  </a:schemeClr>
                </a:solidFill>
                <a:latin typeface="Calibri" charset="0"/>
                <a:ea typeface="Calibri" charset="0"/>
                <a:cs typeface="Calibri" charset="0"/>
              </a:rPr>
              <a:t> is optimum allocation of </a:t>
            </a:r>
            <a:r>
              <a:rPr lang="fr-FR" sz="1600" dirty="0" err="1">
                <a:solidFill>
                  <a:schemeClr val="accent2">
                    <a:lumMod val="50000"/>
                  </a:schemeClr>
                </a:solidFill>
                <a:latin typeface="Calibri" charset="0"/>
                <a:ea typeface="Calibri" charset="0"/>
                <a:cs typeface="Calibri" charset="0"/>
              </a:rPr>
              <a:t>waste</a:t>
            </a:r>
            <a:r>
              <a:rPr lang="fr-FR" sz="1600" dirty="0">
                <a:solidFill>
                  <a:schemeClr val="accent2">
                    <a:lumMod val="50000"/>
                  </a:schemeClr>
                </a:solidFill>
                <a:latin typeface="Calibri" charset="0"/>
                <a:ea typeface="Calibri" charset="0"/>
                <a:cs typeface="Calibri" charset="0"/>
              </a:rPr>
              <a:t> via </a:t>
            </a:r>
            <a:r>
              <a:rPr lang="fr-FR" sz="1600" dirty="0" err="1">
                <a:solidFill>
                  <a:schemeClr val="accent2">
                    <a:lumMod val="50000"/>
                  </a:schemeClr>
                </a:solidFill>
                <a:latin typeface="Calibri" charset="0"/>
                <a:ea typeface="Calibri" charset="0"/>
                <a:cs typeface="Calibri" charset="0"/>
              </a:rPr>
              <a:t>category</a:t>
            </a:r>
            <a:r>
              <a:rPr lang="fr-FR" sz="1600" dirty="0">
                <a:solidFill>
                  <a:schemeClr val="accent2">
                    <a:lumMod val="50000"/>
                  </a:schemeClr>
                </a:solidFill>
                <a:latin typeface="Calibri" charset="0"/>
                <a:ea typeface="Calibri" charset="0"/>
                <a:cs typeface="Calibri" charset="0"/>
              </a:rPr>
              <a:t> and at the </a:t>
            </a:r>
            <a:r>
              <a:rPr lang="fr-FR" sz="1600" dirty="0" err="1">
                <a:solidFill>
                  <a:schemeClr val="accent2">
                    <a:lumMod val="50000"/>
                  </a:schemeClr>
                </a:solidFill>
                <a:latin typeface="Calibri" charset="0"/>
                <a:ea typeface="Calibri" charset="0"/>
                <a:cs typeface="Calibri" charset="0"/>
              </a:rPr>
              <a:t>same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determine</a:t>
            </a:r>
            <a:r>
              <a:rPr lang="fr-FR" sz="1600" dirty="0">
                <a:solidFill>
                  <a:schemeClr val="accent2">
                    <a:lumMod val="50000"/>
                  </a:schemeClr>
                </a:solidFill>
                <a:latin typeface="Calibri" charset="0"/>
                <a:ea typeface="Calibri" charset="0"/>
                <a:cs typeface="Calibri" charset="0"/>
              </a:rPr>
              <a:t> the </a:t>
            </a:r>
            <a:r>
              <a:rPr lang="fr-FR" sz="1600" dirty="0" err="1">
                <a:solidFill>
                  <a:schemeClr val="accent2">
                    <a:lumMod val="50000"/>
                  </a:schemeClr>
                </a:solidFill>
                <a:latin typeface="Calibri" charset="0"/>
                <a:ea typeface="Calibri" charset="0"/>
                <a:cs typeface="Calibri" charset="0"/>
              </a:rPr>
              <a:t>extent</a:t>
            </a:r>
            <a:r>
              <a:rPr lang="fr-FR" sz="1600" dirty="0">
                <a:solidFill>
                  <a:schemeClr val="accent2">
                    <a:lumMod val="50000"/>
                  </a:schemeClr>
                </a:solidFill>
                <a:latin typeface="Calibri" charset="0"/>
                <a:ea typeface="Calibri" charset="0"/>
                <a:cs typeface="Calibri" charset="0"/>
              </a:rPr>
              <a:t> to which how </a:t>
            </a:r>
            <a:r>
              <a:rPr lang="fr-FR" sz="1600" dirty="0" err="1">
                <a:solidFill>
                  <a:schemeClr val="accent2">
                    <a:lumMod val="50000"/>
                  </a:schemeClr>
                </a:solidFill>
                <a:latin typeface="Calibri" charset="0"/>
                <a:ea typeface="Calibri" charset="0"/>
                <a:cs typeface="Calibri" charset="0"/>
              </a:rPr>
              <a:t>well</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each</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family</a:t>
            </a:r>
            <a:r>
              <a:rPr lang="fr-FR" sz="1600" dirty="0">
                <a:solidFill>
                  <a:schemeClr val="accent2">
                    <a:lumMod val="50000"/>
                  </a:schemeClr>
                </a:solidFill>
                <a:latin typeface="Calibri" charset="0"/>
                <a:ea typeface="Calibri" charset="0"/>
                <a:cs typeface="Calibri" charset="0"/>
              </a:rPr>
              <a:t> has </a:t>
            </a:r>
            <a:r>
              <a:rPr lang="fr-FR" sz="1600" dirty="0" err="1">
                <a:solidFill>
                  <a:schemeClr val="accent2">
                    <a:lumMod val="50000"/>
                  </a:schemeClr>
                </a:solidFill>
                <a:latin typeface="Calibri" charset="0"/>
                <a:ea typeface="Calibri" charset="0"/>
                <a:cs typeface="Calibri" charset="0"/>
              </a:rPr>
              <a:t>categorised</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their</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waste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before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sending</a:t>
            </a:r>
            <a:r>
              <a:rPr lang="fr-FR" sz="1600" dirty="0">
                <a:solidFill>
                  <a:schemeClr val="accent2">
                    <a:lumMod val="50000"/>
                  </a:schemeClr>
                </a:solidFill>
                <a:latin typeface="Calibri" charset="0"/>
                <a:ea typeface="Calibri" charset="0"/>
                <a:cs typeface="Calibri" charset="0"/>
              </a:rPr>
              <a:t> it to the centre. </a:t>
            </a:r>
            <a:endParaRPr lang="fr-FR" sz="1600" dirty="0" smtClean="0">
              <a:solidFill>
                <a:schemeClr val="accent2">
                  <a:lumMod val="50000"/>
                </a:schemeClr>
              </a:solidFill>
              <a:latin typeface="Calibri" charset="0"/>
              <a:ea typeface="Calibri" charset="0"/>
              <a:cs typeface="Calibri" charset="0"/>
            </a:endParaRPr>
          </a:p>
          <a:p>
            <a:pPr algn="just"/>
            <a:r>
              <a:rPr lang="fr-FR" sz="1600" dirty="0" smtClean="0">
                <a:solidFill>
                  <a:schemeClr val="accent2">
                    <a:lumMod val="50000"/>
                  </a:schemeClr>
                </a:solidFill>
                <a:latin typeface="Calibri" charset="0"/>
                <a:ea typeface="Calibri" charset="0"/>
                <a:cs typeface="Calibri" charset="0"/>
              </a:rPr>
              <a:t>The </a:t>
            </a:r>
            <a:r>
              <a:rPr lang="fr-FR" sz="1600" dirty="0" err="1">
                <a:solidFill>
                  <a:schemeClr val="accent2">
                    <a:lumMod val="50000"/>
                  </a:schemeClr>
                </a:solidFill>
                <a:latin typeface="Calibri" charset="0"/>
                <a:ea typeface="Calibri" charset="0"/>
                <a:cs typeface="Calibri" charset="0"/>
              </a:rPr>
              <a:t>sorting</a:t>
            </a:r>
            <a:r>
              <a:rPr lang="fr-FR" sz="1600" dirty="0">
                <a:solidFill>
                  <a:schemeClr val="accent2">
                    <a:lumMod val="50000"/>
                  </a:schemeClr>
                </a:solidFill>
                <a:latin typeface="Calibri" charset="0"/>
                <a:ea typeface="Calibri" charset="0"/>
                <a:cs typeface="Calibri" charset="0"/>
              </a:rPr>
              <a:t> centre </a:t>
            </a:r>
            <a:r>
              <a:rPr lang="fr-FR" sz="1600" dirty="0" err="1">
                <a:solidFill>
                  <a:schemeClr val="accent2">
                    <a:lumMod val="50000"/>
                  </a:schemeClr>
                </a:solidFill>
                <a:latin typeface="Calibri" charset="0"/>
                <a:ea typeface="Calibri" charset="0"/>
                <a:cs typeface="Calibri" charset="0"/>
              </a:rPr>
              <a:t>will</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thus</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be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divided</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into</a:t>
            </a:r>
            <a:r>
              <a:rPr lang="fr-FR" sz="1600" dirty="0">
                <a:solidFill>
                  <a:schemeClr val="accent2">
                    <a:lumMod val="50000"/>
                  </a:schemeClr>
                </a:solidFill>
                <a:latin typeface="Calibri" charset="0"/>
                <a:ea typeface="Calibri" charset="0"/>
                <a:cs typeface="Calibri" charset="0"/>
              </a:rPr>
              <a:t> 4 parts </a:t>
            </a:r>
            <a:r>
              <a:rPr lang="fr-FR" sz="1600" dirty="0" err="1">
                <a:solidFill>
                  <a:schemeClr val="accent2">
                    <a:lumMod val="50000"/>
                  </a:schemeClr>
                </a:solidFill>
                <a:latin typeface="Calibri" charset="0"/>
                <a:ea typeface="Calibri" charset="0"/>
                <a:cs typeface="Calibri" charset="0"/>
              </a:rPr>
              <a:t>with</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each</a:t>
            </a:r>
            <a:r>
              <a:rPr lang="fr-FR" sz="1600" dirty="0">
                <a:solidFill>
                  <a:schemeClr val="accent2">
                    <a:lumMod val="50000"/>
                  </a:schemeClr>
                </a:solidFill>
                <a:latin typeface="Calibri" charset="0"/>
                <a:ea typeface="Calibri" charset="0"/>
                <a:cs typeface="Calibri" charset="0"/>
              </a:rPr>
              <a:t> part </a:t>
            </a:r>
            <a:r>
              <a:rPr lang="fr-FR" sz="1600" dirty="0" err="1">
                <a:solidFill>
                  <a:schemeClr val="accent2">
                    <a:lumMod val="50000"/>
                  </a:schemeClr>
                </a:solidFill>
                <a:latin typeface="Calibri" charset="0"/>
                <a:ea typeface="Calibri" charset="0"/>
                <a:cs typeface="Calibri" charset="0"/>
              </a:rPr>
              <a:t>containing</a:t>
            </a:r>
            <a:r>
              <a:rPr lang="fr-FR" sz="1600" dirty="0">
                <a:solidFill>
                  <a:schemeClr val="accent2">
                    <a:lumMod val="50000"/>
                  </a:schemeClr>
                </a:solidFill>
                <a:latin typeface="Calibri" charset="0"/>
                <a:ea typeface="Calibri" charset="0"/>
                <a:cs typeface="Calibri" charset="0"/>
              </a:rPr>
              <a:t> a </a:t>
            </a:r>
            <a:r>
              <a:rPr lang="fr-FR" sz="1600" dirty="0" err="1">
                <a:solidFill>
                  <a:schemeClr val="accent2">
                    <a:lumMod val="50000"/>
                  </a:schemeClr>
                </a:solidFill>
                <a:latin typeface="Calibri" charset="0"/>
                <a:ea typeface="Calibri" charset="0"/>
                <a:cs typeface="Calibri" charset="0"/>
              </a:rPr>
              <a:t>conveyor</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belt</a:t>
            </a:r>
            <a:r>
              <a:rPr lang="fr-FR" sz="1600" dirty="0">
                <a:solidFill>
                  <a:schemeClr val="accent2">
                    <a:lumMod val="50000"/>
                  </a:schemeClr>
                </a:solidFill>
                <a:latin typeface="Calibri" charset="0"/>
                <a:ea typeface="Calibri" charset="0"/>
                <a:cs typeface="Calibri" charset="0"/>
              </a:rPr>
              <a:t> where the </a:t>
            </a:r>
            <a:r>
              <a:rPr lang="fr-FR" sz="1600" dirty="0" err="1">
                <a:solidFill>
                  <a:schemeClr val="accent2">
                    <a:lumMod val="50000"/>
                  </a:schemeClr>
                </a:solidFill>
                <a:latin typeface="Calibri" charset="0"/>
                <a:ea typeface="Calibri" charset="0"/>
                <a:cs typeface="Calibri" charset="0"/>
              </a:rPr>
              <a:t>waste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will</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be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disposed</a:t>
            </a:r>
            <a:r>
              <a:rPr lang="fr-FR" sz="1600" dirty="0">
                <a:solidFill>
                  <a:schemeClr val="accent2">
                    <a:lumMod val="50000"/>
                  </a:schemeClr>
                </a:solidFill>
                <a:latin typeface="Calibri" charset="0"/>
                <a:ea typeface="Calibri" charset="0"/>
                <a:cs typeface="Calibri" charset="0"/>
              </a:rPr>
              <a:t> and </a:t>
            </a:r>
            <a:r>
              <a:rPr lang="fr-FR" sz="1600" dirty="0" err="1">
                <a:solidFill>
                  <a:schemeClr val="accent2">
                    <a:lumMod val="50000"/>
                  </a:schemeClr>
                </a:solidFill>
                <a:latin typeface="Calibri" charset="0"/>
                <a:ea typeface="Calibri" charset="0"/>
                <a:cs typeface="Calibri" charset="0"/>
              </a:rPr>
              <a:t>then</a:t>
            </a:r>
            <a:r>
              <a:rPr lang="fr-FR" sz="1600" dirty="0">
                <a:solidFill>
                  <a:schemeClr val="accent2">
                    <a:lumMod val="50000"/>
                  </a:schemeClr>
                </a:solidFill>
                <a:latin typeface="Calibri" charset="0"/>
                <a:ea typeface="Calibri" charset="0"/>
                <a:cs typeface="Calibri" charset="0"/>
              </a:rPr>
              <a:t> the inspection </a:t>
            </a:r>
            <a:r>
              <a:rPr lang="fr-FR" sz="1600" dirty="0" err="1">
                <a:solidFill>
                  <a:schemeClr val="accent2">
                    <a:lumMod val="50000"/>
                  </a:schemeClr>
                </a:solidFill>
                <a:latin typeface="Calibri" charset="0"/>
                <a:ea typeface="Calibri" charset="0"/>
                <a:cs typeface="Calibri" charset="0"/>
              </a:rPr>
              <a:t>will</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be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carried</a:t>
            </a:r>
            <a:r>
              <a:rPr lang="fr-FR" sz="1600" dirty="0">
                <a:solidFill>
                  <a:schemeClr val="accent2">
                    <a:lumMod val="50000"/>
                  </a:schemeClr>
                </a:solidFill>
                <a:latin typeface="Calibri" charset="0"/>
                <a:ea typeface="Calibri" charset="0"/>
                <a:cs typeface="Calibri" charset="0"/>
              </a:rPr>
              <a:t> out.  </a:t>
            </a:r>
            <a:r>
              <a:rPr lang="fr-FR" sz="1600" dirty="0" err="1">
                <a:solidFill>
                  <a:schemeClr val="accent2">
                    <a:lumMod val="50000"/>
                  </a:schemeClr>
                </a:solidFill>
                <a:latin typeface="Calibri" charset="0"/>
                <a:ea typeface="Calibri" charset="0"/>
                <a:cs typeface="Calibri" charset="0"/>
              </a:rPr>
              <a:t>These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conveyor</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belts</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will</a:t>
            </a:r>
            <a:r>
              <a:rPr lang="fr-FR" sz="1600" dirty="0">
                <a:solidFill>
                  <a:schemeClr val="accent2">
                    <a:lumMod val="50000"/>
                  </a:schemeClr>
                </a:solidFill>
                <a:latin typeface="Calibri" charset="0"/>
                <a:ea typeface="Calibri" charset="0"/>
                <a:cs typeface="Calibri" charset="0"/>
              </a:rPr>
              <a:t> have the </a:t>
            </a:r>
            <a:r>
              <a:rPr lang="fr-FR" sz="1600" dirty="0" err="1">
                <a:solidFill>
                  <a:schemeClr val="accent2">
                    <a:lumMod val="50000"/>
                  </a:schemeClr>
                </a:solidFill>
                <a:latin typeface="Calibri" charset="0"/>
                <a:ea typeface="Calibri" charset="0"/>
                <a:cs typeface="Calibri" charset="0"/>
              </a:rPr>
              <a:t>barcode</a:t>
            </a:r>
            <a:r>
              <a:rPr lang="fr-FR" sz="1600" dirty="0">
                <a:solidFill>
                  <a:schemeClr val="accent2">
                    <a:lumMod val="50000"/>
                  </a:schemeClr>
                </a:solidFill>
                <a:latin typeface="Calibri" charset="0"/>
                <a:ea typeface="Calibri" charset="0"/>
                <a:cs typeface="Calibri" charset="0"/>
              </a:rPr>
              <a:t> triple scanner (as </a:t>
            </a:r>
            <a:r>
              <a:rPr lang="fr-FR" sz="1600" dirty="0" err="1">
                <a:solidFill>
                  <a:schemeClr val="accent2">
                    <a:lumMod val="50000"/>
                  </a:schemeClr>
                </a:solidFill>
                <a:latin typeface="Calibri" charset="0"/>
                <a:ea typeface="Calibri" charset="0"/>
                <a:cs typeface="Calibri" charset="0"/>
              </a:rPr>
              <a:t>used</a:t>
            </a:r>
            <a:r>
              <a:rPr lang="fr-FR" sz="1600" dirty="0">
                <a:solidFill>
                  <a:schemeClr val="accent2">
                    <a:lumMod val="50000"/>
                  </a:schemeClr>
                </a:solidFill>
                <a:latin typeface="Calibri" charset="0"/>
                <a:ea typeface="Calibri" charset="0"/>
                <a:cs typeface="Calibri" charset="0"/>
              </a:rPr>
              <a:t> by Lidl) </a:t>
            </a:r>
            <a:r>
              <a:rPr lang="fr-FR" sz="1600" dirty="0" err="1">
                <a:solidFill>
                  <a:schemeClr val="accent2">
                    <a:lumMod val="50000"/>
                  </a:schemeClr>
                </a:solidFill>
                <a:latin typeface="Calibri" charset="0"/>
                <a:ea typeface="Calibri" charset="0"/>
                <a:cs typeface="Calibri" charset="0"/>
              </a:rPr>
              <a:t>linked</a:t>
            </a:r>
            <a:r>
              <a:rPr lang="fr-FR" sz="1600" dirty="0">
                <a:solidFill>
                  <a:schemeClr val="accent2">
                    <a:lumMod val="50000"/>
                  </a:schemeClr>
                </a:solidFill>
                <a:latin typeface="Calibri" charset="0"/>
                <a:ea typeface="Calibri" charset="0"/>
                <a:cs typeface="Calibri" charset="0"/>
              </a:rPr>
              <a:t> to </a:t>
            </a:r>
            <a:r>
              <a:rPr lang="fr-FR" sz="1600" dirty="0" err="1">
                <a:solidFill>
                  <a:schemeClr val="accent2">
                    <a:lumMod val="50000"/>
                  </a:schemeClr>
                </a:solidFill>
                <a:latin typeface="Calibri" charset="0"/>
                <a:ea typeface="Calibri" charset="0"/>
                <a:cs typeface="Calibri" charset="0"/>
              </a:rPr>
              <a:t>them</a:t>
            </a:r>
            <a:r>
              <a:rPr lang="fr-FR" sz="1600" dirty="0">
                <a:solidFill>
                  <a:schemeClr val="accent2">
                    <a:lumMod val="50000"/>
                  </a:schemeClr>
                </a:solidFill>
                <a:latin typeface="Calibri" charset="0"/>
                <a:ea typeface="Calibri" charset="0"/>
                <a:cs typeface="Calibri" charset="0"/>
              </a:rPr>
              <a:t> to scan the </a:t>
            </a:r>
            <a:r>
              <a:rPr lang="fr-FR" sz="1600" dirty="0" err="1">
                <a:solidFill>
                  <a:schemeClr val="accent2">
                    <a:lumMod val="50000"/>
                  </a:schemeClr>
                </a:solidFill>
                <a:latin typeface="Calibri" charset="0"/>
                <a:ea typeface="Calibri" charset="0"/>
                <a:cs typeface="Calibri" charset="0"/>
              </a:rPr>
              <a:t>waste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bags</a:t>
            </a:r>
            <a:r>
              <a:rPr lang="fr-FR" sz="1600" dirty="0">
                <a:solidFill>
                  <a:schemeClr val="accent2">
                    <a:lumMod val="50000"/>
                  </a:schemeClr>
                </a:solidFill>
                <a:latin typeface="Calibri" charset="0"/>
                <a:ea typeface="Calibri" charset="0"/>
                <a:cs typeface="Calibri" charset="0"/>
              </a:rPr>
              <a:t> and </a:t>
            </a:r>
            <a:r>
              <a:rPr lang="fr-FR" sz="1600" dirty="0" err="1">
                <a:solidFill>
                  <a:schemeClr val="accent2">
                    <a:lumMod val="50000"/>
                  </a:schemeClr>
                </a:solidFill>
                <a:latin typeface="Calibri" charset="0"/>
                <a:ea typeface="Calibri" charset="0"/>
                <a:cs typeface="Calibri" charset="0"/>
              </a:rPr>
              <a:t>judge</a:t>
            </a:r>
            <a:r>
              <a:rPr lang="fr-FR" sz="1600" dirty="0">
                <a:solidFill>
                  <a:schemeClr val="accent2">
                    <a:lumMod val="50000"/>
                  </a:schemeClr>
                </a:solidFill>
                <a:latin typeface="Calibri" charset="0"/>
                <a:ea typeface="Calibri" charset="0"/>
                <a:cs typeface="Calibri" charset="0"/>
              </a:rPr>
              <a:t> the </a:t>
            </a:r>
            <a:r>
              <a:rPr lang="fr-FR" sz="1600" dirty="0" err="1">
                <a:solidFill>
                  <a:schemeClr val="accent2">
                    <a:lumMod val="50000"/>
                  </a:schemeClr>
                </a:solidFill>
                <a:latin typeface="Calibri" charset="0"/>
                <a:ea typeface="Calibri" charset="0"/>
                <a:cs typeface="Calibri" charset="0"/>
              </a:rPr>
              <a:t>quality</a:t>
            </a:r>
            <a:r>
              <a:rPr lang="fr-FR" sz="1600" dirty="0">
                <a:solidFill>
                  <a:schemeClr val="accent2">
                    <a:lumMod val="50000"/>
                  </a:schemeClr>
                </a:solidFill>
                <a:latin typeface="Calibri" charset="0"/>
                <a:ea typeface="Calibri" charset="0"/>
                <a:cs typeface="Calibri" charset="0"/>
              </a:rPr>
              <a:t> of allocation.</a:t>
            </a:r>
          </a:p>
          <a:p>
            <a:pPr algn="just"/>
            <a:r>
              <a:rPr lang="fr-FR" sz="1600" dirty="0">
                <a:solidFill>
                  <a:schemeClr val="accent2">
                    <a:lumMod val="50000"/>
                  </a:schemeClr>
                </a:solidFill>
                <a:latin typeface="Calibri" charset="0"/>
                <a:ea typeface="Calibri" charset="0"/>
                <a:cs typeface="Calibri" charset="0"/>
              </a:rPr>
              <a:t/>
            </a:r>
            <a:br>
              <a:rPr lang="fr-FR" sz="1600" dirty="0">
                <a:solidFill>
                  <a:schemeClr val="accent2">
                    <a:lumMod val="50000"/>
                  </a:schemeClr>
                </a:solidFill>
                <a:latin typeface="Calibri" charset="0"/>
                <a:ea typeface="Calibri" charset="0"/>
                <a:cs typeface="Calibri" charset="0"/>
              </a:rPr>
            </a:br>
            <a:r>
              <a:rPr lang="fr-FR" sz="1600" dirty="0">
                <a:solidFill>
                  <a:schemeClr val="accent2">
                    <a:lumMod val="50000"/>
                  </a:schemeClr>
                </a:solidFill>
                <a:latin typeface="Calibri" charset="0"/>
                <a:ea typeface="Calibri" charset="0"/>
                <a:cs typeface="Calibri" charset="0"/>
              </a:rPr>
              <a:t>The </a:t>
            </a:r>
            <a:r>
              <a:rPr lang="fr-FR" sz="1600" dirty="0" err="1">
                <a:solidFill>
                  <a:schemeClr val="accent2">
                    <a:lumMod val="50000"/>
                  </a:schemeClr>
                </a:solidFill>
                <a:latin typeface="Calibri" charset="0"/>
                <a:ea typeface="Calibri" charset="0"/>
                <a:cs typeface="Calibri" charset="0"/>
              </a:rPr>
              <a:t>barcodes</a:t>
            </a:r>
            <a:r>
              <a:rPr lang="fr-FR" sz="1600" dirty="0">
                <a:solidFill>
                  <a:schemeClr val="accent2">
                    <a:lumMod val="50000"/>
                  </a:schemeClr>
                </a:solidFill>
                <a:latin typeface="Calibri" charset="0"/>
                <a:ea typeface="Calibri" charset="0"/>
                <a:cs typeface="Calibri" charset="0"/>
              </a:rPr>
              <a:t> of the bag </a:t>
            </a:r>
            <a:r>
              <a:rPr lang="fr-FR" sz="1600" dirty="0" err="1">
                <a:solidFill>
                  <a:schemeClr val="accent2">
                    <a:lumMod val="50000"/>
                  </a:schemeClr>
                </a:solidFill>
                <a:latin typeface="Calibri" charset="0"/>
                <a:ea typeface="Calibri" charset="0"/>
                <a:cs typeface="Calibri" charset="0"/>
              </a:rPr>
              <a:t>with</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improper</a:t>
            </a:r>
            <a:r>
              <a:rPr lang="fr-FR" sz="1600" dirty="0">
                <a:solidFill>
                  <a:schemeClr val="accent2">
                    <a:lumMod val="50000"/>
                  </a:schemeClr>
                </a:solidFill>
                <a:latin typeface="Calibri" charset="0"/>
                <a:ea typeface="Calibri" charset="0"/>
                <a:cs typeface="Calibri" charset="0"/>
              </a:rPr>
              <a:t> allocation </a:t>
            </a:r>
            <a:r>
              <a:rPr lang="fr-FR" sz="1600" dirty="0" err="1">
                <a:solidFill>
                  <a:schemeClr val="accent2">
                    <a:lumMod val="50000"/>
                  </a:schemeClr>
                </a:solidFill>
                <a:latin typeface="Calibri" charset="0"/>
                <a:ea typeface="Calibri" charset="0"/>
                <a:cs typeface="Calibri" charset="0"/>
              </a:rPr>
              <a:t>will</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be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noted</a:t>
            </a:r>
            <a:r>
              <a:rPr lang="fr-FR" sz="1600" dirty="0">
                <a:solidFill>
                  <a:schemeClr val="accent2">
                    <a:lumMod val="50000"/>
                  </a:schemeClr>
                </a:solidFill>
                <a:latin typeface="Calibri" charset="0"/>
                <a:ea typeface="Calibri" charset="0"/>
                <a:cs typeface="Calibri" charset="0"/>
              </a:rPr>
              <a:t> and an email/message sent to </a:t>
            </a:r>
            <a:r>
              <a:rPr lang="fr-FR" sz="1600" dirty="0" err="1">
                <a:solidFill>
                  <a:schemeClr val="accent2">
                    <a:lumMod val="50000"/>
                  </a:schemeClr>
                </a:solidFill>
                <a:latin typeface="Calibri" charset="0"/>
                <a:ea typeface="Calibri" charset="0"/>
                <a:cs typeface="Calibri" charset="0"/>
              </a:rPr>
              <a:t>them</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regarding</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their</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improper</a:t>
            </a:r>
            <a:r>
              <a:rPr lang="fr-FR" sz="1600" dirty="0">
                <a:solidFill>
                  <a:schemeClr val="accent2">
                    <a:lumMod val="50000"/>
                  </a:schemeClr>
                </a:solidFill>
                <a:latin typeface="Calibri" charset="0"/>
                <a:ea typeface="Calibri" charset="0"/>
                <a:cs typeface="Calibri" charset="0"/>
              </a:rPr>
              <a:t> allocation. </a:t>
            </a:r>
            <a:r>
              <a:rPr lang="fr-FR" sz="1600" dirty="0" err="1">
                <a:solidFill>
                  <a:schemeClr val="accent2">
                    <a:lumMod val="50000"/>
                  </a:schemeClr>
                </a:solidFill>
                <a:latin typeface="Calibri" charset="0"/>
                <a:ea typeface="Calibri" charset="0"/>
                <a:cs typeface="Calibri" charset="0"/>
              </a:rPr>
              <a:t>Repeat</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offenders</a:t>
            </a:r>
            <a:r>
              <a:rPr lang="fr-FR" sz="1600" dirty="0">
                <a:solidFill>
                  <a:schemeClr val="accent2">
                    <a:lumMod val="50000"/>
                  </a:schemeClr>
                </a:solidFill>
                <a:latin typeface="Calibri" charset="0"/>
                <a:ea typeface="Calibri" charset="0"/>
                <a:cs typeface="Calibri" charset="0"/>
              </a:rPr>
              <a:t> to </a:t>
            </a:r>
            <a:r>
              <a:rPr lang="fr-FR" sz="1600" dirty="0" err="1">
                <a:solidFill>
                  <a:schemeClr val="accent2">
                    <a:lumMod val="50000"/>
                  </a:schemeClr>
                </a:solidFill>
                <a:latin typeface="Calibri" charset="0"/>
                <a:ea typeface="Calibri" charset="0"/>
                <a:cs typeface="Calibri" charset="0"/>
              </a:rPr>
              <a:t>be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penalised</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While</a:t>
            </a:r>
            <a:r>
              <a:rPr lang="fr-FR" sz="1600" dirty="0">
                <a:solidFill>
                  <a:schemeClr val="accent2">
                    <a:lumMod val="50000"/>
                  </a:schemeClr>
                </a:solidFill>
                <a:latin typeface="Calibri" charset="0"/>
                <a:ea typeface="Calibri" charset="0"/>
                <a:cs typeface="Calibri" charset="0"/>
              </a:rPr>
              <a:t> on the </a:t>
            </a:r>
            <a:r>
              <a:rPr lang="fr-FR" sz="1600" dirty="0" err="1">
                <a:solidFill>
                  <a:schemeClr val="accent2">
                    <a:lumMod val="50000"/>
                  </a:schemeClr>
                </a:solidFill>
                <a:latin typeface="Calibri" charset="0"/>
                <a:ea typeface="Calibri" charset="0"/>
                <a:cs typeface="Calibri" charset="0"/>
              </a:rPr>
              <a:t>other</a:t>
            </a:r>
            <a:r>
              <a:rPr lang="fr-FR" sz="1600" dirty="0">
                <a:solidFill>
                  <a:schemeClr val="accent2">
                    <a:lumMod val="50000"/>
                  </a:schemeClr>
                </a:solidFill>
                <a:latin typeface="Calibri" charset="0"/>
                <a:ea typeface="Calibri" charset="0"/>
                <a:cs typeface="Calibri" charset="0"/>
              </a:rPr>
              <a:t> hand people </a:t>
            </a:r>
            <a:r>
              <a:rPr lang="fr-FR" sz="1600" dirty="0" err="1">
                <a:solidFill>
                  <a:schemeClr val="accent2">
                    <a:lumMod val="50000"/>
                  </a:schemeClr>
                </a:solidFill>
                <a:latin typeface="Calibri" charset="0"/>
                <a:ea typeface="Calibri" charset="0"/>
                <a:cs typeface="Calibri" charset="0"/>
              </a:rPr>
              <a:t>with</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perfect</a:t>
            </a:r>
            <a:r>
              <a:rPr lang="fr-FR" sz="1600" dirty="0">
                <a:solidFill>
                  <a:schemeClr val="accent2">
                    <a:lumMod val="50000"/>
                  </a:schemeClr>
                </a:solidFill>
                <a:latin typeface="Calibri" charset="0"/>
                <a:ea typeface="Calibri" charset="0"/>
                <a:cs typeface="Calibri" charset="0"/>
              </a:rPr>
              <a:t> allocation </a:t>
            </a:r>
            <a:r>
              <a:rPr lang="fr-FR" sz="1600" dirty="0" err="1">
                <a:solidFill>
                  <a:schemeClr val="accent2">
                    <a:lumMod val="50000"/>
                  </a:schemeClr>
                </a:solidFill>
                <a:latin typeface="Calibri" charset="0"/>
                <a:ea typeface="Calibri" charset="0"/>
                <a:cs typeface="Calibri" charset="0"/>
              </a:rPr>
              <a:t>will</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be</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given</a:t>
            </a:r>
            <a:r>
              <a:rPr lang="fr-FR" sz="1600" dirty="0">
                <a:solidFill>
                  <a:schemeClr val="accent2">
                    <a:lumMod val="50000"/>
                  </a:schemeClr>
                </a:solidFill>
                <a:latin typeface="Calibri" charset="0"/>
                <a:ea typeface="Calibri" charset="0"/>
                <a:cs typeface="Calibri" charset="0"/>
              </a:rPr>
              <a:t> </a:t>
            </a:r>
            <a:r>
              <a:rPr lang="fr-FR" sz="1600" dirty="0" err="1">
                <a:solidFill>
                  <a:schemeClr val="accent2">
                    <a:lumMod val="50000"/>
                  </a:schemeClr>
                </a:solidFill>
                <a:latin typeface="Calibri" charset="0"/>
                <a:ea typeface="Calibri" charset="0"/>
                <a:cs typeface="Calibri" charset="0"/>
              </a:rPr>
              <a:t>incentives</a:t>
            </a:r>
            <a:r>
              <a:rPr lang="fr-FR" sz="1600" dirty="0">
                <a:solidFill>
                  <a:schemeClr val="accent2">
                    <a:lumMod val="50000"/>
                  </a:schemeClr>
                </a:solidFill>
                <a:latin typeface="Calibri" charset="0"/>
                <a:ea typeface="Calibri" charset="0"/>
                <a:cs typeface="Calibri" charset="0"/>
              </a:rPr>
              <a:t>.</a:t>
            </a:r>
          </a:p>
          <a:p>
            <a:r>
              <a:rPr lang="fr-FR" sz="1200" dirty="0"/>
              <a:t/>
            </a:r>
            <a:br>
              <a:rPr lang="fr-FR" sz="1200" dirty="0"/>
            </a:br>
            <a:endParaRPr kumimoji="0" lang="x-none" altLang="x-none" sz="1200" b="0" i="0" u="sng" strike="noStrike" cap="none" normalizeH="0" baseline="0" dirty="0">
              <a:ln>
                <a:noFill/>
              </a:ln>
              <a:solidFill>
                <a:schemeClr val="accent2">
                  <a:lumMod val="50000"/>
                </a:schemeClr>
              </a:solidFill>
              <a:effectLst/>
              <a:latin typeface="Calibri" charset="0"/>
              <a:ea typeface="Calibri" charset="0"/>
              <a:cs typeface="Calibri" charset="0"/>
            </a:endParaRPr>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990" y="1515292"/>
            <a:ext cx="3686120" cy="3861920"/>
          </a:xfrm>
          <a:prstGeom prst="rect">
            <a:avLst/>
          </a:prstGeom>
        </p:spPr>
      </p:pic>
    </p:spTree>
    <p:extLst>
      <p:ext uri="{BB962C8B-B14F-4D97-AF65-F5344CB8AC3E}">
        <p14:creationId xmlns:p14="http://schemas.microsoft.com/office/powerpoint/2010/main" val="824737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87828" y="1240971"/>
            <a:ext cx="5133703" cy="5078313"/>
          </a:xfrm>
          <a:prstGeom prst="rect">
            <a:avLst/>
          </a:prstGeom>
          <a:noFill/>
        </p:spPr>
        <p:txBody>
          <a:bodyPr wrap="square" rtlCol="0">
            <a:spAutoFit/>
          </a:bodyPr>
          <a:lstStyle/>
          <a:p>
            <a:pPr algn="just"/>
            <a:r>
              <a:rPr lang="fr-FR" sz="1200" b="1" dirty="0" err="1">
                <a:solidFill>
                  <a:schemeClr val="accent2">
                    <a:lumMod val="50000"/>
                  </a:schemeClr>
                </a:solidFill>
                <a:latin typeface="Calibri" charset="0"/>
                <a:ea typeface="Calibri" charset="0"/>
                <a:cs typeface="Calibri" charset="0"/>
              </a:rPr>
              <a:t>Technology</a:t>
            </a:r>
            <a:r>
              <a:rPr lang="fr-FR" sz="1200" b="1" dirty="0">
                <a:solidFill>
                  <a:schemeClr val="accent2">
                    <a:lumMod val="50000"/>
                  </a:schemeClr>
                </a:solidFill>
                <a:latin typeface="Calibri" charset="0"/>
                <a:ea typeface="Calibri" charset="0"/>
                <a:cs typeface="Calibri" charset="0"/>
              </a:rPr>
              <a:t> </a:t>
            </a:r>
            <a:r>
              <a:rPr lang="fr-FR" sz="1200" b="1" dirty="0" err="1">
                <a:solidFill>
                  <a:schemeClr val="accent2">
                    <a:lumMod val="50000"/>
                  </a:schemeClr>
                </a:solidFill>
                <a:latin typeface="Calibri" charset="0"/>
                <a:ea typeface="Calibri" charset="0"/>
                <a:cs typeface="Calibri" charset="0"/>
              </a:rPr>
              <a:t>used</a:t>
            </a:r>
            <a:r>
              <a:rPr lang="fr-FR" sz="1200" b="1" dirty="0">
                <a:solidFill>
                  <a:schemeClr val="accent2">
                    <a:lumMod val="50000"/>
                  </a:schemeClr>
                </a:solidFill>
                <a:latin typeface="Calibri" charset="0"/>
                <a:ea typeface="Calibri" charset="0"/>
                <a:cs typeface="Calibri" charset="0"/>
              </a:rPr>
              <a:t>: </a:t>
            </a:r>
            <a:r>
              <a:rPr lang="fr-FR" sz="1200" b="1" dirty="0" err="1">
                <a:solidFill>
                  <a:schemeClr val="accent2">
                    <a:lumMod val="50000"/>
                  </a:schemeClr>
                </a:solidFill>
                <a:latin typeface="Calibri" charset="0"/>
                <a:ea typeface="Calibri" charset="0"/>
                <a:cs typeface="Calibri" charset="0"/>
              </a:rPr>
              <a:t>Lidl’s</a:t>
            </a:r>
            <a:r>
              <a:rPr lang="fr-FR" sz="1200" b="1" dirty="0">
                <a:solidFill>
                  <a:schemeClr val="accent2">
                    <a:lumMod val="50000"/>
                  </a:schemeClr>
                </a:solidFill>
                <a:latin typeface="Calibri" charset="0"/>
                <a:ea typeface="Calibri" charset="0"/>
                <a:cs typeface="Calibri" charset="0"/>
              </a:rPr>
              <a:t> Triple Scanner</a:t>
            </a:r>
          </a:p>
          <a:p>
            <a:pPr algn="just"/>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err="1">
                <a:solidFill>
                  <a:schemeClr val="accent2">
                    <a:lumMod val="50000"/>
                  </a:schemeClr>
                </a:solidFill>
                <a:latin typeface="Calibri" charset="0"/>
                <a:ea typeface="Calibri" charset="0"/>
                <a:cs typeface="Calibri" charset="0"/>
              </a:rPr>
              <a:t>Apart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from</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people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also</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given</a:t>
            </a:r>
            <a:r>
              <a:rPr lang="fr-FR" sz="1200" dirty="0">
                <a:solidFill>
                  <a:schemeClr val="accent2">
                    <a:lumMod val="50000"/>
                  </a:schemeClr>
                </a:solidFill>
                <a:latin typeface="Calibri" charset="0"/>
                <a:ea typeface="Calibri" charset="0"/>
                <a:cs typeface="Calibri" charset="0"/>
              </a:rPr>
              <a:t> the option of </a:t>
            </a:r>
            <a:r>
              <a:rPr lang="fr-FR" sz="1200" dirty="0" err="1">
                <a:solidFill>
                  <a:schemeClr val="accent2">
                    <a:lumMod val="50000"/>
                  </a:schemeClr>
                </a:solidFill>
                <a:latin typeface="Calibri" charset="0"/>
                <a:ea typeface="Calibri" charset="0"/>
                <a:cs typeface="Calibri" charset="0"/>
              </a:rPr>
              <a:t>driving</a:t>
            </a:r>
            <a:r>
              <a:rPr lang="fr-FR" sz="1200" dirty="0">
                <a:solidFill>
                  <a:schemeClr val="accent2">
                    <a:lumMod val="50000"/>
                  </a:schemeClr>
                </a:solidFill>
                <a:latin typeface="Calibri" charset="0"/>
                <a:ea typeface="Calibri" charset="0"/>
                <a:cs typeface="Calibri" charset="0"/>
              </a:rPr>
              <a:t> down to the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centre and dispose of items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are not </a:t>
            </a:r>
            <a:r>
              <a:rPr lang="fr-FR" sz="1200" dirty="0" err="1">
                <a:solidFill>
                  <a:schemeClr val="accent2">
                    <a:lumMod val="50000"/>
                  </a:schemeClr>
                </a:solidFill>
                <a:latin typeface="Calibri" charset="0"/>
                <a:ea typeface="Calibri" charset="0"/>
                <a:cs typeface="Calibri" charset="0"/>
              </a:rPr>
              <a:t>using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like</a:t>
            </a:r>
            <a:r>
              <a:rPr lang="fr-FR" sz="1200" dirty="0">
                <a:solidFill>
                  <a:schemeClr val="accent2">
                    <a:lumMod val="50000"/>
                  </a:schemeClr>
                </a:solidFill>
                <a:latin typeface="Calibri" charset="0"/>
                <a:ea typeface="Calibri" charset="0"/>
                <a:cs typeface="Calibri" charset="0"/>
              </a:rPr>
              <a:t> e-</a:t>
            </a:r>
            <a:r>
              <a:rPr lang="fr-FR" sz="1200" dirty="0" err="1">
                <a:solidFill>
                  <a:schemeClr val="accent2">
                    <a:lumMod val="50000"/>
                  </a:schemeClr>
                </a:solidFill>
                <a:latin typeface="Calibri" charset="0"/>
                <a:ea typeface="Calibri" charset="0"/>
                <a:cs typeface="Calibri" charset="0"/>
              </a:rPr>
              <a:t>waste</a:t>
            </a:r>
            <a:r>
              <a:rPr lang="fr-FR" sz="1200" dirty="0">
                <a:solidFill>
                  <a:schemeClr val="accent2">
                    <a:lumMod val="50000"/>
                  </a:schemeClr>
                </a:solidFill>
                <a:latin typeface="Calibri" charset="0"/>
                <a:ea typeface="Calibri" charset="0"/>
                <a:cs typeface="Calibri" charset="0"/>
              </a:rPr>
              <a:t> or </a:t>
            </a:r>
            <a:r>
              <a:rPr lang="fr-FR" sz="1200" dirty="0" err="1">
                <a:solidFill>
                  <a:schemeClr val="accent2">
                    <a:lumMod val="50000"/>
                  </a:schemeClr>
                </a:solidFill>
                <a:latin typeface="Calibri" charset="0"/>
                <a:ea typeface="Calibri" charset="0"/>
                <a:cs typeface="Calibri" charset="0"/>
              </a:rPr>
              <a:t>old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refrigerators</a:t>
            </a:r>
            <a:r>
              <a:rPr lang="fr-FR" sz="1200" dirty="0">
                <a:solidFill>
                  <a:schemeClr val="accent2">
                    <a:lumMod val="50000"/>
                  </a:schemeClr>
                </a:solidFill>
                <a:latin typeface="Calibri" charset="0"/>
                <a:ea typeface="Calibri" charset="0"/>
                <a:cs typeface="Calibri" charset="0"/>
              </a:rPr>
              <a:t> or </a:t>
            </a:r>
            <a:r>
              <a:rPr lang="fr-FR" sz="1200" dirty="0" err="1">
                <a:solidFill>
                  <a:schemeClr val="accent2">
                    <a:lumMod val="50000"/>
                  </a:schemeClr>
                </a:solidFill>
                <a:latin typeface="Calibri" charset="0"/>
                <a:ea typeface="Calibri" charset="0"/>
                <a:cs typeface="Calibri" charset="0"/>
              </a:rPr>
              <a:t>other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appliances</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anything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else</a:t>
            </a:r>
            <a:r>
              <a:rPr lang="fr-FR" sz="1200" dirty="0">
                <a:solidFill>
                  <a:schemeClr val="accent2">
                    <a:lumMod val="50000"/>
                  </a:schemeClr>
                </a:solidFill>
                <a:latin typeface="Calibri" charset="0"/>
                <a:ea typeface="Calibri" charset="0"/>
                <a:cs typeface="Calibri" charset="0"/>
              </a:rPr>
              <a:t> that is of no use to </a:t>
            </a:r>
            <a:r>
              <a:rPr lang="fr-FR" sz="1200" dirty="0" err="1">
                <a:solidFill>
                  <a:schemeClr val="accent2">
                    <a:lumMod val="50000"/>
                  </a:schemeClr>
                </a:solidFill>
                <a:latin typeface="Calibri" charset="0"/>
                <a:ea typeface="Calibri" charset="0"/>
                <a:cs typeface="Calibri" charset="0"/>
              </a:rPr>
              <a:t>them</a:t>
            </a:r>
            <a:r>
              <a:rPr lang="fr-FR" sz="1200" dirty="0">
                <a:solidFill>
                  <a:schemeClr val="accent2">
                    <a:lumMod val="50000"/>
                  </a:schemeClr>
                </a:solidFill>
                <a:latin typeface="Calibri" charset="0"/>
                <a:ea typeface="Calibri" charset="0"/>
                <a:cs typeface="Calibri" charset="0"/>
              </a:rPr>
              <a:t> but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recycled</a:t>
            </a:r>
            <a:r>
              <a:rPr lang="fr-FR" sz="1200" dirty="0">
                <a:solidFill>
                  <a:schemeClr val="accent2">
                    <a:lumMod val="50000"/>
                  </a:schemeClr>
                </a:solidFill>
                <a:latin typeface="Calibri" charset="0"/>
                <a:ea typeface="Calibri" charset="0"/>
                <a:cs typeface="Calibri" charset="0"/>
              </a:rPr>
              <a:t> or put to </a:t>
            </a:r>
            <a:r>
              <a:rPr lang="fr-FR" sz="1200" dirty="0" err="1">
                <a:solidFill>
                  <a:schemeClr val="accent2">
                    <a:lumMod val="50000"/>
                  </a:schemeClr>
                </a:solidFill>
                <a:latin typeface="Calibri" charset="0"/>
                <a:ea typeface="Calibri" charset="0"/>
                <a:cs typeface="Calibri" charset="0"/>
              </a:rPr>
              <a:t>better</a:t>
            </a:r>
            <a:r>
              <a:rPr lang="fr-FR" sz="1200" dirty="0">
                <a:solidFill>
                  <a:schemeClr val="accent2">
                    <a:lumMod val="50000"/>
                  </a:schemeClr>
                </a:solidFill>
                <a:latin typeface="Calibri" charset="0"/>
                <a:ea typeface="Calibri" charset="0"/>
                <a:cs typeface="Calibri" charset="0"/>
              </a:rPr>
              <a:t> use. </a:t>
            </a:r>
            <a:r>
              <a:rPr lang="fr-FR" sz="1200" dirty="0" err="1">
                <a:solidFill>
                  <a:schemeClr val="accent2">
                    <a:lumMod val="50000"/>
                  </a:schemeClr>
                </a:solidFill>
                <a:latin typeface="Calibri" charset="0"/>
                <a:ea typeface="Calibri" charset="0"/>
                <a:cs typeface="Calibri" charset="0"/>
              </a:rPr>
              <a:t>Additional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incentives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awarded</a:t>
            </a:r>
            <a:r>
              <a:rPr lang="fr-FR" sz="1200" dirty="0">
                <a:solidFill>
                  <a:schemeClr val="accent2">
                    <a:lumMod val="50000"/>
                  </a:schemeClr>
                </a:solidFill>
                <a:latin typeface="Calibri" charset="0"/>
                <a:ea typeface="Calibri" charset="0"/>
                <a:cs typeface="Calibri" charset="0"/>
              </a:rPr>
              <a:t> for the </a:t>
            </a:r>
            <a:r>
              <a:rPr lang="fr-FR" sz="1200" dirty="0" err="1">
                <a:solidFill>
                  <a:schemeClr val="accent2">
                    <a:lumMod val="50000"/>
                  </a:schemeClr>
                </a:solidFill>
                <a:latin typeface="Calibri" charset="0"/>
                <a:ea typeface="Calibri" charset="0"/>
                <a:cs typeface="Calibri" charset="0"/>
              </a:rPr>
              <a:t>same</a:t>
            </a:r>
            <a:r>
              <a:rPr lang="fr-FR" sz="1200" dirty="0">
                <a:solidFill>
                  <a:schemeClr val="accent2">
                    <a:lumMod val="50000"/>
                  </a:schemeClr>
                </a:solidFill>
                <a:latin typeface="Calibri" charset="0"/>
                <a:ea typeface="Calibri" charset="0"/>
                <a:cs typeface="Calibri" charset="0"/>
              </a:rPr>
              <a:t>.</a:t>
            </a:r>
          </a:p>
          <a:p>
            <a:pPr algn="just"/>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a:solidFill>
                  <a:schemeClr val="accent2">
                    <a:lumMod val="50000"/>
                  </a:schemeClr>
                </a:solidFill>
                <a:latin typeface="Calibri" charset="0"/>
                <a:ea typeface="Calibri" charset="0"/>
                <a:cs typeface="Calibri" charset="0"/>
              </a:rPr>
              <a:t>The </a:t>
            </a:r>
            <a:r>
              <a:rPr lang="fr-FR" sz="1200" dirty="0" err="1">
                <a:solidFill>
                  <a:schemeClr val="accent2">
                    <a:lumMod val="50000"/>
                  </a:schemeClr>
                </a:solidFill>
                <a:latin typeface="Calibri" charset="0"/>
                <a:ea typeface="Calibri" charset="0"/>
                <a:cs typeface="Calibri" charset="0"/>
              </a:rPr>
              <a:t>European</a:t>
            </a:r>
            <a:r>
              <a:rPr lang="fr-FR" sz="1200" dirty="0">
                <a:solidFill>
                  <a:schemeClr val="accent2">
                    <a:lumMod val="50000"/>
                  </a:schemeClr>
                </a:solidFill>
                <a:latin typeface="Calibri" charset="0"/>
                <a:ea typeface="Calibri" charset="0"/>
                <a:cs typeface="Calibri" charset="0"/>
              </a:rPr>
              <a:t> Union has set a </a:t>
            </a:r>
            <a:r>
              <a:rPr lang="fr-FR" sz="1200" dirty="0" err="1">
                <a:solidFill>
                  <a:schemeClr val="accent2">
                    <a:lumMod val="50000"/>
                  </a:schemeClr>
                </a:solidFill>
                <a:latin typeface="Calibri" charset="0"/>
                <a:ea typeface="Calibri" charset="0"/>
                <a:cs typeface="Calibri" charset="0"/>
              </a:rPr>
              <a:t>target</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recycling</a:t>
            </a:r>
            <a:r>
              <a:rPr lang="fr-FR" sz="1200" dirty="0">
                <a:solidFill>
                  <a:schemeClr val="accent2">
                    <a:lumMod val="50000"/>
                  </a:schemeClr>
                </a:solidFill>
                <a:latin typeface="Calibri" charset="0"/>
                <a:ea typeface="Calibri" charset="0"/>
                <a:cs typeface="Calibri" charset="0"/>
              </a:rPr>
              <a:t> 50% of the </a:t>
            </a:r>
            <a:r>
              <a:rPr lang="fr-FR" sz="1200" dirty="0" err="1">
                <a:solidFill>
                  <a:schemeClr val="accent2">
                    <a:lumMod val="50000"/>
                  </a:schemeClr>
                </a:solidFill>
                <a:latin typeface="Calibri" charset="0"/>
                <a:ea typeface="Calibri" charset="0"/>
                <a:cs typeface="Calibri" charset="0"/>
              </a:rPr>
              <a:t>household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waste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generated</a:t>
            </a:r>
            <a:r>
              <a:rPr lang="fr-FR" sz="1200" dirty="0">
                <a:solidFill>
                  <a:schemeClr val="accent2">
                    <a:lumMod val="50000"/>
                  </a:schemeClr>
                </a:solidFill>
                <a:latin typeface="Calibri" charset="0"/>
                <a:ea typeface="Calibri" charset="0"/>
                <a:cs typeface="Calibri" charset="0"/>
              </a:rPr>
              <a:t> by 2020. The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centres </a:t>
            </a:r>
            <a:r>
              <a:rPr lang="fr-FR" sz="1200" dirty="0" err="1">
                <a:solidFill>
                  <a:schemeClr val="accent2">
                    <a:lumMod val="50000"/>
                  </a:schemeClr>
                </a:solidFill>
                <a:latin typeface="Calibri" charset="0"/>
                <a:ea typeface="Calibri" charset="0"/>
                <a:cs typeface="Calibri" charset="0"/>
              </a:rPr>
              <a:t>can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Paris and </a:t>
            </a:r>
            <a:r>
              <a:rPr lang="fr-FR" sz="1200" dirty="0" err="1">
                <a:solidFill>
                  <a:schemeClr val="accent2">
                    <a:lumMod val="50000"/>
                  </a:schemeClr>
                </a:solidFill>
                <a:latin typeface="Calibri" charset="0"/>
                <a:ea typeface="Calibri" charset="0"/>
                <a:cs typeface="Calibri" charset="0"/>
              </a:rPr>
              <a:t>France’s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way</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contribute</a:t>
            </a:r>
            <a:r>
              <a:rPr lang="fr-FR" sz="1200" dirty="0">
                <a:solidFill>
                  <a:schemeClr val="accent2">
                    <a:lumMod val="50000"/>
                  </a:schemeClr>
                </a:solidFill>
                <a:latin typeface="Calibri" charset="0"/>
                <a:ea typeface="Calibri" charset="0"/>
                <a:cs typeface="Calibri" charset="0"/>
              </a:rPr>
              <a:t> to the </a:t>
            </a:r>
            <a:r>
              <a:rPr lang="fr-FR" sz="1200" dirty="0" err="1">
                <a:solidFill>
                  <a:schemeClr val="accent2">
                    <a:lumMod val="50000"/>
                  </a:schemeClr>
                </a:solidFill>
                <a:latin typeface="Calibri" charset="0"/>
                <a:ea typeface="Calibri" charset="0"/>
                <a:cs typeface="Calibri" charset="0"/>
              </a:rPr>
              <a:t>same</a:t>
            </a:r>
            <a:r>
              <a:rPr lang="fr-FR" sz="1200" dirty="0">
                <a:solidFill>
                  <a:schemeClr val="accent2">
                    <a:lumMod val="50000"/>
                  </a:schemeClr>
                </a:solidFill>
                <a:latin typeface="Calibri" charset="0"/>
                <a:ea typeface="Calibri" charset="0"/>
                <a:cs typeface="Calibri" charset="0"/>
              </a:rPr>
              <a:t> as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centres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allow</a:t>
            </a:r>
            <a:r>
              <a:rPr lang="fr-FR" sz="1200" dirty="0">
                <a:solidFill>
                  <a:schemeClr val="accent2">
                    <a:lumMod val="50000"/>
                  </a:schemeClr>
                </a:solidFill>
                <a:latin typeface="Calibri" charset="0"/>
                <a:ea typeface="Calibri" charset="0"/>
                <a:cs typeface="Calibri" charset="0"/>
              </a:rPr>
              <a:t> us to use </a:t>
            </a:r>
            <a:r>
              <a:rPr lang="fr-FR" sz="1200" dirty="0" err="1">
                <a:solidFill>
                  <a:schemeClr val="accent2">
                    <a:lumMod val="50000"/>
                  </a:schemeClr>
                </a:solidFill>
                <a:latin typeface="Calibri" charset="0"/>
                <a:ea typeface="Calibri" charset="0"/>
                <a:cs typeface="Calibri" charset="0"/>
              </a:rPr>
              <a:t>waste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productively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reuse</a:t>
            </a:r>
            <a:r>
              <a:rPr lang="fr-FR" sz="1200" dirty="0">
                <a:solidFill>
                  <a:schemeClr val="accent2">
                    <a:lumMod val="50000"/>
                  </a:schemeClr>
                </a:solidFill>
                <a:latin typeface="Calibri" charset="0"/>
                <a:ea typeface="Calibri" charset="0"/>
                <a:cs typeface="Calibri" charset="0"/>
              </a:rPr>
              <a:t> and recycle (</a:t>
            </a:r>
            <a:r>
              <a:rPr lang="fr-FR" sz="1200" dirty="0" err="1">
                <a:solidFill>
                  <a:schemeClr val="accent2">
                    <a:lumMod val="50000"/>
                  </a:schemeClr>
                </a:solidFill>
                <a:latin typeface="Calibri" charset="0"/>
                <a:ea typeface="Calibri" charset="0"/>
                <a:cs typeface="Calibri" charset="0"/>
              </a:rPr>
              <a:t>increase</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percentage</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waste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reused</a:t>
            </a:r>
            <a:r>
              <a:rPr lang="fr-FR" sz="1200" dirty="0">
                <a:solidFill>
                  <a:schemeClr val="accent2">
                    <a:lumMod val="50000"/>
                  </a:schemeClr>
                </a:solidFill>
                <a:latin typeface="Calibri" charset="0"/>
                <a:ea typeface="Calibri" charset="0"/>
                <a:cs typeface="Calibri" charset="0"/>
              </a:rPr>
              <a:t> or </a:t>
            </a:r>
            <a:r>
              <a:rPr lang="fr-FR" sz="1200" dirty="0" err="1">
                <a:solidFill>
                  <a:schemeClr val="accent2">
                    <a:lumMod val="50000"/>
                  </a:schemeClr>
                </a:solidFill>
                <a:latin typeface="Calibri" charset="0"/>
                <a:ea typeface="Calibri" charset="0"/>
                <a:cs typeface="Calibri" charset="0"/>
              </a:rPr>
              <a:t>recycled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rather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simply</a:t>
            </a:r>
            <a:r>
              <a:rPr lang="fr-FR" sz="1200" dirty="0">
                <a:solidFill>
                  <a:schemeClr val="accent2">
                    <a:lumMod val="50000"/>
                  </a:schemeClr>
                </a:solidFill>
                <a:latin typeface="Calibri" charset="0"/>
                <a:ea typeface="Calibri" charset="0"/>
                <a:cs typeface="Calibri" charset="0"/>
              </a:rPr>
              <a:t> dumping in </a:t>
            </a:r>
            <a:r>
              <a:rPr lang="fr-FR" sz="1200" dirty="0" err="1">
                <a:solidFill>
                  <a:schemeClr val="accent2">
                    <a:lumMod val="50000"/>
                  </a:schemeClr>
                </a:solidFill>
                <a:latin typeface="Calibri" charset="0"/>
                <a:ea typeface="Calibri" charset="0"/>
                <a:cs typeface="Calibri" charset="0"/>
              </a:rPr>
              <a:t>landfills</a:t>
            </a:r>
            <a:r>
              <a:rPr lang="fr-FR" sz="1200" dirty="0">
                <a:solidFill>
                  <a:schemeClr val="accent2">
                    <a:lumMod val="50000"/>
                  </a:schemeClr>
                </a:solidFill>
                <a:latin typeface="Calibri" charset="0"/>
                <a:ea typeface="Calibri" charset="0"/>
                <a:cs typeface="Calibri" charset="0"/>
              </a:rPr>
              <a:t>. </a:t>
            </a:r>
          </a:p>
          <a:p>
            <a:pPr algn="just"/>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a:solidFill>
                  <a:schemeClr val="accent2">
                    <a:lumMod val="50000"/>
                  </a:schemeClr>
                </a:solidFill>
                <a:latin typeface="Calibri" charset="0"/>
                <a:ea typeface="Calibri" charset="0"/>
                <a:cs typeface="Calibri" charset="0"/>
              </a:rPr>
              <a:t/>
            </a:r>
            <a:br>
              <a:rPr lang="fr-FR" sz="1200" dirty="0">
                <a:solidFill>
                  <a:schemeClr val="accent2">
                    <a:lumMod val="50000"/>
                  </a:schemeClr>
                </a:solidFill>
                <a:latin typeface="Calibri" charset="0"/>
                <a:ea typeface="Calibri" charset="0"/>
                <a:cs typeface="Calibri" charset="0"/>
              </a:rPr>
            </a:br>
            <a:r>
              <a:rPr lang="fr-FR" sz="1200" dirty="0">
                <a:solidFill>
                  <a:schemeClr val="accent2">
                    <a:lumMod val="50000"/>
                  </a:schemeClr>
                </a:solidFill>
                <a:latin typeface="Calibri" charset="0"/>
                <a:ea typeface="Calibri" charset="0"/>
                <a:cs typeface="Calibri" charset="0"/>
              </a:rPr>
              <a:t>        There is a </a:t>
            </a:r>
            <a:r>
              <a:rPr lang="fr-FR" sz="1200" dirty="0" err="1">
                <a:solidFill>
                  <a:schemeClr val="accent2">
                    <a:lumMod val="50000"/>
                  </a:schemeClr>
                </a:solidFill>
                <a:latin typeface="Calibri" charset="0"/>
                <a:ea typeface="Calibri" charset="0"/>
                <a:cs typeface="Calibri" charset="0"/>
              </a:rPr>
              <a:t>need</a:t>
            </a:r>
            <a:r>
              <a:rPr lang="fr-FR" sz="1200" dirty="0">
                <a:solidFill>
                  <a:schemeClr val="accent2">
                    <a:lumMod val="50000"/>
                  </a:schemeClr>
                </a:solidFill>
                <a:latin typeface="Calibri" charset="0"/>
                <a:ea typeface="Calibri" charset="0"/>
                <a:cs typeface="Calibri" charset="0"/>
              </a:rPr>
              <a:t> to automate the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process</a:t>
            </a:r>
            <a:r>
              <a:rPr lang="fr-FR" sz="1200" dirty="0">
                <a:solidFill>
                  <a:schemeClr val="accent2">
                    <a:lumMod val="50000"/>
                  </a:schemeClr>
                </a:solidFill>
                <a:latin typeface="Calibri" charset="0"/>
                <a:ea typeface="Calibri" charset="0"/>
                <a:cs typeface="Calibri" charset="0"/>
              </a:rPr>
              <a:t> not </a:t>
            </a:r>
            <a:r>
              <a:rPr lang="fr-FR" sz="1200" dirty="0" err="1">
                <a:solidFill>
                  <a:schemeClr val="accent2">
                    <a:lumMod val="50000"/>
                  </a:schemeClr>
                </a:solidFill>
                <a:latin typeface="Calibri" charset="0"/>
                <a:ea typeface="Calibri" charset="0"/>
                <a:cs typeface="Calibri" charset="0"/>
              </a:rPr>
              <a:t>only</a:t>
            </a:r>
            <a:r>
              <a:rPr lang="fr-FR" sz="1200" dirty="0">
                <a:solidFill>
                  <a:schemeClr val="accent2">
                    <a:lumMod val="50000"/>
                  </a:schemeClr>
                </a:solidFill>
                <a:latin typeface="Calibri" charset="0"/>
                <a:ea typeface="Calibri" charset="0"/>
                <a:cs typeface="Calibri" charset="0"/>
              </a:rPr>
              <a:t> for </a:t>
            </a:r>
            <a:r>
              <a:rPr lang="fr-FR" sz="1200" dirty="0" err="1">
                <a:solidFill>
                  <a:schemeClr val="accent2">
                    <a:lumMod val="50000"/>
                  </a:schemeClr>
                </a:solidFill>
                <a:latin typeface="Calibri" charset="0"/>
                <a:ea typeface="Calibri" charset="0"/>
                <a:cs typeface="Calibri" charset="0"/>
              </a:rPr>
              <a:t>economic</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efficiency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reasons</a:t>
            </a:r>
            <a:r>
              <a:rPr lang="fr-FR" sz="1200" dirty="0">
                <a:solidFill>
                  <a:schemeClr val="accent2">
                    <a:lumMod val="50000"/>
                  </a:schemeClr>
                </a:solidFill>
                <a:latin typeface="Calibri" charset="0"/>
                <a:ea typeface="Calibri" charset="0"/>
                <a:cs typeface="Calibri" charset="0"/>
              </a:rPr>
              <a:t>, but </a:t>
            </a:r>
            <a:r>
              <a:rPr lang="fr-FR" sz="1200" dirty="0" err="1">
                <a:solidFill>
                  <a:schemeClr val="accent2">
                    <a:lumMod val="50000"/>
                  </a:schemeClr>
                </a:solidFill>
                <a:latin typeface="Calibri" charset="0"/>
                <a:ea typeface="Calibri" charset="0"/>
                <a:cs typeface="Calibri" charset="0"/>
              </a:rPr>
              <a:t>also</a:t>
            </a:r>
            <a:r>
              <a:rPr lang="fr-FR" sz="1200" dirty="0">
                <a:solidFill>
                  <a:schemeClr val="accent2">
                    <a:lumMod val="50000"/>
                  </a:schemeClr>
                </a:solidFill>
                <a:latin typeface="Calibri" charset="0"/>
                <a:ea typeface="Calibri" charset="0"/>
                <a:cs typeface="Calibri" charset="0"/>
              </a:rPr>
              <a:t> in a social dimension. As </a:t>
            </a:r>
            <a:r>
              <a:rPr lang="fr-FR" sz="1200" dirty="0" err="1">
                <a:solidFill>
                  <a:schemeClr val="accent2">
                    <a:lumMod val="50000"/>
                  </a:schemeClr>
                </a:solidFill>
                <a:latin typeface="Calibri" charset="0"/>
                <a:ea typeface="Calibri" charset="0"/>
                <a:cs typeface="Calibri" charset="0"/>
              </a:rPr>
              <a:t>testified</a:t>
            </a:r>
            <a:r>
              <a:rPr lang="fr-FR" sz="1200" dirty="0">
                <a:solidFill>
                  <a:schemeClr val="accent2">
                    <a:lumMod val="50000"/>
                  </a:schemeClr>
                </a:solidFill>
                <a:latin typeface="Calibri" charset="0"/>
                <a:ea typeface="Calibri" charset="0"/>
                <a:cs typeface="Calibri" charset="0"/>
              </a:rPr>
              <a:t> by François </a:t>
            </a:r>
            <a:r>
              <a:rPr lang="fr-FR" sz="1200" dirty="0" err="1" smtClean="0">
                <a:solidFill>
                  <a:schemeClr val="accent2">
                    <a:lumMod val="50000"/>
                  </a:schemeClr>
                </a:solidFill>
                <a:latin typeface="Calibri" charset="0"/>
                <a:ea typeface="Calibri" charset="0"/>
                <a:cs typeface="Calibri" charset="0"/>
              </a:rPr>
              <a:t>Haslé</a:t>
            </a:r>
            <a:r>
              <a:rPr lang="fr-FR" sz="1200" dirty="0">
                <a:solidFill>
                  <a:schemeClr val="accent2">
                    <a:lumMod val="50000"/>
                  </a:schemeClr>
                </a:solidFill>
                <a:latin typeface="Calibri" charset="0"/>
                <a:ea typeface="Calibri" charset="0"/>
                <a:cs typeface="Calibri" charset="0"/>
              </a:rPr>
              <a:t>.</a:t>
            </a:r>
            <a:r>
              <a:rPr lang="fr-FR" sz="1200" dirty="0" smtClean="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working</a:t>
            </a:r>
            <a:r>
              <a:rPr lang="fr-FR" sz="1200" dirty="0">
                <a:solidFill>
                  <a:schemeClr val="accent2">
                    <a:lumMod val="50000"/>
                  </a:schemeClr>
                </a:solidFill>
                <a:latin typeface="Calibri" charset="0"/>
                <a:ea typeface="Calibri" charset="0"/>
                <a:cs typeface="Calibri" charset="0"/>
              </a:rPr>
              <a:t> in a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center is </a:t>
            </a:r>
            <a:r>
              <a:rPr lang="fr-FR" sz="1200" dirty="0" err="1">
                <a:solidFill>
                  <a:schemeClr val="accent2">
                    <a:lumMod val="50000"/>
                  </a:schemeClr>
                </a:solidFill>
                <a:latin typeface="Calibri" charset="0"/>
                <a:ea typeface="Calibri" charset="0"/>
                <a:cs typeface="Calibri" charset="0"/>
              </a:rPr>
              <a:t>harshest</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depreciating</a:t>
            </a:r>
            <a:r>
              <a:rPr lang="fr-FR" sz="1200" dirty="0">
                <a:solidFill>
                  <a:schemeClr val="accent2">
                    <a:lumMod val="50000"/>
                  </a:schemeClr>
                </a:solidFill>
                <a:latin typeface="Calibri" charset="0"/>
                <a:ea typeface="Calibri" charset="0"/>
                <a:cs typeface="Calibri" charset="0"/>
              </a:rPr>
              <a:t>. This type of </a:t>
            </a:r>
            <a:r>
              <a:rPr lang="fr-FR" sz="1200" dirty="0" err="1">
                <a:solidFill>
                  <a:schemeClr val="accent2">
                    <a:lumMod val="50000"/>
                  </a:schemeClr>
                </a:solidFill>
                <a:latin typeface="Calibri" charset="0"/>
                <a:ea typeface="Calibri" charset="0"/>
                <a:cs typeface="Calibri" charset="0"/>
              </a:rPr>
              <a:t>labor</a:t>
            </a:r>
            <a:r>
              <a:rPr lang="fr-FR" sz="1200" dirty="0">
                <a:solidFill>
                  <a:schemeClr val="accent2">
                    <a:lumMod val="50000"/>
                  </a:schemeClr>
                </a:solidFill>
                <a:latin typeface="Calibri" charset="0"/>
                <a:ea typeface="Calibri" charset="0"/>
                <a:cs typeface="Calibri" charset="0"/>
              </a:rPr>
              <a:t> is </a:t>
            </a:r>
            <a:r>
              <a:rPr lang="fr-FR" sz="1200" dirty="0" err="1">
                <a:solidFill>
                  <a:schemeClr val="accent2">
                    <a:lumMod val="50000"/>
                  </a:schemeClr>
                </a:solidFill>
                <a:latin typeface="Calibri" charset="0"/>
                <a:ea typeface="Calibri" charset="0"/>
                <a:cs typeface="Calibri" charset="0"/>
              </a:rPr>
              <a:t>similar</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assembly</a:t>
            </a:r>
            <a:r>
              <a:rPr lang="fr-FR" sz="1200" dirty="0">
                <a:solidFill>
                  <a:schemeClr val="accent2">
                    <a:lumMod val="50000"/>
                  </a:schemeClr>
                </a:solidFill>
                <a:latin typeface="Calibri" charset="0"/>
                <a:ea typeface="Calibri" charset="0"/>
                <a:cs typeface="Calibri" charset="0"/>
              </a:rPr>
              <a:t>-line </a:t>
            </a:r>
            <a:r>
              <a:rPr lang="fr-FR" sz="1200" dirty="0" err="1">
                <a:solidFill>
                  <a:schemeClr val="accent2">
                    <a:lumMod val="50000"/>
                  </a:schemeClr>
                </a:solidFill>
                <a:latin typeface="Calibri" charset="0"/>
                <a:ea typeface="Calibri" charset="0"/>
                <a:cs typeface="Calibri" charset="0"/>
              </a:rPr>
              <a:t>methods</a:t>
            </a:r>
            <a:r>
              <a:rPr lang="fr-FR" sz="1200" dirty="0">
                <a:solidFill>
                  <a:schemeClr val="accent2">
                    <a:lumMod val="50000"/>
                  </a:schemeClr>
                </a:solidFill>
                <a:latin typeface="Calibri" charset="0"/>
                <a:ea typeface="Calibri" charset="0"/>
                <a:cs typeface="Calibri" charset="0"/>
              </a:rPr>
              <a:t> in line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the 20</a:t>
            </a:r>
            <a:r>
              <a:rPr lang="fr-FR" sz="1200" baseline="30000" dirty="0">
                <a:solidFill>
                  <a:schemeClr val="accent2">
                    <a:lumMod val="50000"/>
                  </a:schemeClr>
                </a:solidFill>
                <a:latin typeface="Calibri" charset="0"/>
                <a:ea typeface="Calibri" charset="0"/>
                <a:cs typeface="Calibri" charset="0"/>
              </a:rPr>
              <a:t>th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century</a:t>
            </a:r>
            <a:r>
              <a:rPr lang="fr-FR" sz="1200" dirty="0">
                <a:solidFill>
                  <a:schemeClr val="accent2">
                    <a:lumMod val="50000"/>
                  </a:schemeClr>
                </a:solidFill>
                <a:latin typeface="Calibri" charset="0"/>
                <a:ea typeface="Calibri" charset="0"/>
                <a:cs typeface="Calibri" charset="0"/>
              </a:rPr>
              <a:t>. He </a:t>
            </a:r>
            <a:r>
              <a:rPr lang="fr-FR" sz="1200" dirty="0" err="1">
                <a:solidFill>
                  <a:schemeClr val="accent2">
                    <a:lumMod val="50000"/>
                  </a:schemeClr>
                </a:solidFill>
                <a:latin typeface="Calibri" charset="0"/>
                <a:ea typeface="Calibri" charset="0"/>
                <a:cs typeface="Calibri" charset="0"/>
              </a:rPr>
              <a:t>even</a:t>
            </a:r>
            <a:r>
              <a:rPr lang="fr-FR" sz="1200" dirty="0">
                <a:solidFill>
                  <a:schemeClr val="accent2">
                    <a:lumMod val="50000"/>
                  </a:schemeClr>
                </a:solidFill>
                <a:latin typeface="Calibri" charset="0"/>
                <a:ea typeface="Calibri" charset="0"/>
                <a:cs typeface="Calibri" charset="0"/>
              </a:rPr>
              <a:t> compares it to </a:t>
            </a:r>
            <a:r>
              <a:rPr lang="fr-FR" sz="1200" i="1" dirty="0" smtClean="0">
                <a:solidFill>
                  <a:schemeClr val="accent2">
                    <a:lumMod val="50000"/>
                  </a:schemeClr>
                </a:solidFill>
                <a:latin typeface="Calibri" charset="0"/>
                <a:ea typeface="Calibri" charset="0"/>
                <a:cs typeface="Calibri" charset="0"/>
              </a:rPr>
              <a:t>Germinal</a:t>
            </a:r>
            <a:r>
              <a:rPr lang="fr-FR" sz="1200" dirty="0" smtClean="0">
                <a:solidFill>
                  <a:schemeClr val="accent2">
                    <a:lumMod val="50000"/>
                  </a:schemeClr>
                </a:solidFill>
                <a:latin typeface="Calibri" charset="0"/>
                <a:ea typeface="Calibri" charset="0"/>
                <a:cs typeface="Calibri" charset="0"/>
              </a:rPr>
              <a:t>.</a:t>
            </a:r>
            <a:endParaRPr lang="fr-FR" sz="1200" dirty="0">
              <a:solidFill>
                <a:schemeClr val="accent2">
                  <a:lumMod val="50000"/>
                </a:schemeClr>
              </a:solidFill>
              <a:latin typeface="Calibri" charset="0"/>
              <a:ea typeface="Calibri" charset="0"/>
              <a:cs typeface="Calibri" charset="0"/>
            </a:endParaRPr>
          </a:p>
          <a:p>
            <a:pPr algn="just"/>
            <a:r>
              <a:rPr lang="fr-FR" sz="1200" dirty="0" err="1">
                <a:solidFill>
                  <a:schemeClr val="accent2">
                    <a:lumMod val="50000"/>
                  </a:schemeClr>
                </a:solidFill>
                <a:latin typeface="Calibri" charset="0"/>
                <a:ea typeface="Calibri" charset="0"/>
                <a:cs typeface="Calibri" charset="0"/>
              </a:rPr>
              <a:t>Unfortunately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even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such</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advanced</a:t>
            </a:r>
            <a:r>
              <a:rPr lang="fr-FR" sz="1200" dirty="0">
                <a:solidFill>
                  <a:schemeClr val="accent2">
                    <a:lumMod val="50000"/>
                  </a:schemeClr>
                </a:solidFill>
                <a:latin typeface="Calibri" charset="0"/>
                <a:ea typeface="Calibri" charset="0"/>
                <a:cs typeface="Calibri" charset="0"/>
              </a:rPr>
              <a:t> technologies,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still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need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human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employees</a:t>
            </a:r>
            <a:r>
              <a:rPr lang="fr-FR" sz="1200" dirty="0">
                <a:solidFill>
                  <a:schemeClr val="accent2">
                    <a:lumMod val="50000"/>
                  </a:schemeClr>
                </a:solidFill>
                <a:latin typeface="Calibri" charset="0"/>
                <a:ea typeface="Calibri" charset="0"/>
                <a:cs typeface="Calibri" charset="0"/>
              </a:rPr>
              <a:t>, but </a:t>
            </a:r>
            <a:r>
              <a:rPr lang="fr-FR" sz="1200" dirty="0" err="1">
                <a:solidFill>
                  <a:schemeClr val="accent2">
                    <a:lumMod val="50000"/>
                  </a:schemeClr>
                </a:solidFill>
                <a:latin typeface="Calibri" charset="0"/>
                <a:ea typeface="Calibri" charset="0"/>
                <a:cs typeface="Calibri" charset="0"/>
              </a:rPr>
              <a:t>very</a:t>
            </a:r>
            <a:r>
              <a:rPr lang="fr-FR" sz="1200" dirty="0">
                <a:solidFill>
                  <a:schemeClr val="accent2">
                    <a:lumMod val="50000"/>
                  </a:schemeClr>
                </a:solidFill>
                <a:latin typeface="Calibri" charset="0"/>
                <a:ea typeface="Calibri" charset="0"/>
                <a:cs typeface="Calibri" charset="0"/>
              </a:rPr>
              <a:t> few, </a:t>
            </a:r>
            <a:r>
              <a:rPr lang="fr-FR" sz="1200" dirty="0" err="1">
                <a:solidFill>
                  <a:schemeClr val="accent2">
                    <a:lumMod val="50000"/>
                  </a:schemeClr>
                </a:solidFill>
                <a:latin typeface="Calibri" charset="0"/>
                <a:ea typeface="Calibri" charset="0"/>
                <a:cs typeface="Calibri" charset="0"/>
              </a:rPr>
              <a:t>just</a:t>
            </a:r>
            <a:r>
              <a:rPr lang="fr-FR" sz="1200" dirty="0">
                <a:solidFill>
                  <a:schemeClr val="accent2">
                    <a:lumMod val="50000"/>
                  </a:schemeClr>
                </a:solidFill>
                <a:latin typeface="Calibri" charset="0"/>
                <a:ea typeface="Calibri" charset="0"/>
                <a:cs typeface="Calibri" charset="0"/>
              </a:rPr>
              <a:t> to supervise the </a:t>
            </a:r>
            <a:r>
              <a:rPr lang="fr-FR" sz="1200" dirty="0" err="1">
                <a:solidFill>
                  <a:schemeClr val="accent2">
                    <a:lumMod val="50000"/>
                  </a:schemeClr>
                </a:solidFill>
                <a:latin typeface="Calibri" charset="0"/>
                <a:ea typeface="Calibri" charset="0"/>
                <a:cs typeface="Calibri" charset="0"/>
              </a:rPr>
              <a:t>fully-automated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process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Thus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posted</a:t>
            </a:r>
            <a:r>
              <a:rPr lang="fr-FR" sz="1200" dirty="0">
                <a:solidFill>
                  <a:schemeClr val="accent2">
                    <a:lumMod val="50000"/>
                  </a:schemeClr>
                </a:solidFill>
                <a:latin typeface="Calibri" charset="0"/>
                <a:ea typeface="Calibri" charset="0"/>
                <a:cs typeface="Calibri" charset="0"/>
              </a:rPr>
              <a:t> at the </a:t>
            </a:r>
            <a:r>
              <a:rPr lang="fr-FR" sz="1200" dirty="0" err="1">
                <a:solidFill>
                  <a:schemeClr val="accent2">
                    <a:lumMod val="50000"/>
                  </a:schemeClr>
                </a:solidFill>
                <a:latin typeface="Calibri" charset="0"/>
                <a:ea typeface="Calibri" charset="0"/>
                <a:cs typeface="Calibri" charset="0"/>
              </a:rPr>
              <a:t>beginning</a:t>
            </a:r>
            <a:r>
              <a:rPr lang="fr-FR" sz="1200" dirty="0">
                <a:solidFill>
                  <a:schemeClr val="accent2">
                    <a:lumMod val="50000"/>
                  </a:schemeClr>
                </a:solidFill>
                <a:latin typeface="Calibri" charset="0"/>
                <a:ea typeface="Calibri" charset="0"/>
                <a:cs typeface="Calibri" charset="0"/>
              </a:rPr>
              <a:t> and at the end of the </a:t>
            </a:r>
            <a:r>
              <a:rPr lang="fr-FR" sz="1200" dirty="0" err="1">
                <a:solidFill>
                  <a:schemeClr val="accent2">
                    <a:lumMod val="50000"/>
                  </a:schemeClr>
                </a:solidFill>
                <a:latin typeface="Calibri" charset="0"/>
                <a:ea typeface="Calibri" charset="0"/>
                <a:cs typeface="Calibri" charset="0"/>
              </a:rPr>
              <a:t>chain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see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why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progressively</a:t>
            </a:r>
            <a:r>
              <a:rPr lang="fr-FR" sz="1200" dirty="0">
                <a:solidFill>
                  <a:schemeClr val="accent2">
                    <a:lumMod val="50000"/>
                  </a:schemeClr>
                </a:solidFill>
                <a:latin typeface="Calibri" charset="0"/>
                <a:ea typeface="Calibri" charset="0"/>
                <a:cs typeface="Calibri" charset="0"/>
              </a:rPr>
              <a:t>.</a:t>
            </a:r>
          </a:p>
          <a:p>
            <a:r>
              <a:rPr lang="fr-FR" dirty="0"/>
              <a:t/>
            </a:r>
            <a:br>
              <a:rPr lang="fr-FR" dirty="0"/>
            </a:br>
            <a:endParaRPr lang="fr-FR" dirty="0"/>
          </a:p>
        </p:txBody>
      </p:sp>
      <p:sp>
        <p:nvSpPr>
          <p:cNvPr id="3" name="Rectangle 2"/>
          <p:cNvSpPr/>
          <p:nvPr/>
        </p:nvSpPr>
        <p:spPr>
          <a:xfrm>
            <a:off x="6106886" y="1489166"/>
            <a:ext cx="5799909" cy="3735977"/>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7994469" y="1745150"/>
            <a:ext cx="5512525" cy="861774"/>
          </a:xfrm>
          <a:prstGeom prst="rect">
            <a:avLst/>
          </a:prstGeom>
          <a:noFill/>
        </p:spPr>
        <p:txBody>
          <a:bodyPr wrap="square" rtlCol="0">
            <a:spAutoFit/>
          </a:bodyPr>
          <a:lstStyle/>
          <a:p>
            <a:r>
              <a:rPr lang="fr-FR" sz="3200" dirty="0" err="1">
                <a:solidFill>
                  <a:schemeClr val="accent1">
                    <a:lumMod val="75000"/>
                  </a:schemeClr>
                </a:solidFill>
                <a:latin typeface="Calibri" charset="0"/>
                <a:ea typeface="Calibri" charset="0"/>
                <a:cs typeface="Calibri" charset="0"/>
              </a:rPr>
              <a:t>Cost</a:t>
            </a:r>
            <a:r>
              <a:rPr lang="fr-FR" sz="3200" dirty="0">
                <a:solidFill>
                  <a:schemeClr val="accent1">
                    <a:lumMod val="75000"/>
                  </a:schemeClr>
                </a:solidFill>
                <a:latin typeface="Calibri" charset="0"/>
                <a:ea typeface="Calibri" charset="0"/>
                <a:cs typeface="Calibri" charset="0"/>
              </a:rPr>
              <a:t> estimation</a:t>
            </a:r>
          </a:p>
          <a:p>
            <a:endParaRPr lang="fr-FR" dirty="0"/>
          </a:p>
        </p:txBody>
      </p:sp>
      <p:pic>
        <p:nvPicPr>
          <p:cNvPr id="5" name="Image 4"/>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442167" y="1386823"/>
            <a:ext cx="1395548" cy="1395548"/>
          </a:xfrm>
          <a:prstGeom prst="rect">
            <a:avLst/>
          </a:prstGeom>
        </p:spPr>
      </p:pic>
      <p:sp>
        <p:nvSpPr>
          <p:cNvPr id="6" name="Rectangle 5"/>
          <p:cNvSpPr/>
          <p:nvPr/>
        </p:nvSpPr>
        <p:spPr>
          <a:xfrm>
            <a:off x="6442167" y="2782371"/>
            <a:ext cx="5129348" cy="2092881"/>
          </a:xfrm>
          <a:prstGeom prst="rect">
            <a:avLst/>
          </a:prstGeom>
        </p:spPr>
        <p:txBody>
          <a:bodyPr wrap="square">
            <a:spAutoFit/>
          </a:bodyPr>
          <a:lstStyle/>
          <a:p>
            <a:pPr algn="just"/>
            <a:r>
              <a:rPr lang="fr-FR" dirty="0">
                <a:solidFill>
                  <a:schemeClr val="accent2">
                    <a:lumMod val="50000"/>
                  </a:schemeClr>
                </a:solidFill>
              </a:rPr>
              <a:t>    </a:t>
            </a:r>
            <a:r>
              <a:rPr lang="fr-FR" sz="1400" dirty="0" err="1">
                <a:solidFill>
                  <a:schemeClr val="accent2">
                    <a:lumMod val="50000"/>
                  </a:schemeClr>
                </a:solidFill>
              </a:rPr>
              <a:t>Such</a:t>
            </a:r>
            <a:r>
              <a:rPr lang="fr-FR" sz="1400" dirty="0">
                <a:solidFill>
                  <a:schemeClr val="accent2">
                    <a:lumMod val="50000"/>
                  </a:schemeClr>
                </a:solidFill>
              </a:rPr>
              <a:t> a </a:t>
            </a:r>
            <a:r>
              <a:rPr lang="fr-FR" sz="1400" dirty="0" err="1">
                <a:solidFill>
                  <a:schemeClr val="accent2">
                    <a:lumMod val="50000"/>
                  </a:schemeClr>
                </a:solidFill>
              </a:rPr>
              <a:t>technological</a:t>
            </a:r>
            <a:r>
              <a:rPr lang="fr-FR" sz="1400" dirty="0">
                <a:solidFill>
                  <a:schemeClr val="accent2">
                    <a:lumMod val="50000"/>
                  </a:schemeClr>
                </a:solidFill>
              </a:rPr>
              <a:t> structure </a:t>
            </a:r>
            <a:r>
              <a:rPr lang="fr-FR" sz="1400" dirty="0" err="1">
                <a:solidFill>
                  <a:schemeClr val="accent2">
                    <a:lumMod val="50000"/>
                  </a:schemeClr>
                </a:solidFill>
              </a:rPr>
              <a:t>would</a:t>
            </a:r>
            <a:r>
              <a:rPr lang="fr-FR" sz="1400" dirty="0">
                <a:solidFill>
                  <a:schemeClr val="accent2">
                    <a:lumMod val="50000"/>
                  </a:schemeClr>
                </a:solidFill>
              </a:rPr>
              <a:t> </a:t>
            </a:r>
            <a:r>
              <a:rPr lang="fr-FR" sz="1400" dirty="0" err="1">
                <a:solidFill>
                  <a:schemeClr val="accent2">
                    <a:lumMod val="50000"/>
                  </a:schemeClr>
                </a:solidFill>
              </a:rPr>
              <a:t>cost</a:t>
            </a:r>
            <a:r>
              <a:rPr lang="fr-FR" sz="1400" dirty="0">
                <a:solidFill>
                  <a:schemeClr val="accent2">
                    <a:lumMod val="50000"/>
                  </a:schemeClr>
                </a:solidFill>
              </a:rPr>
              <a:t> </a:t>
            </a:r>
            <a:r>
              <a:rPr lang="fr-FR" sz="1400" dirty="0" err="1">
                <a:solidFill>
                  <a:schemeClr val="accent2">
                    <a:lumMod val="50000"/>
                  </a:schemeClr>
                </a:solidFill>
              </a:rPr>
              <a:t>around</a:t>
            </a:r>
            <a:r>
              <a:rPr lang="fr-FR" sz="1400" dirty="0">
                <a:solidFill>
                  <a:schemeClr val="accent2">
                    <a:lumMod val="50000"/>
                  </a:schemeClr>
                </a:solidFill>
              </a:rPr>
              <a:t> 30 million euros, </a:t>
            </a:r>
            <a:r>
              <a:rPr lang="fr-FR" sz="1400" dirty="0" err="1">
                <a:solidFill>
                  <a:schemeClr val="accent2">
                    <a:lumMod val="50000"/>
                  </a:schemeClr>
                </a:solidFill>
              </a:rPr>
              <a:t>according</a:t>
            </a:r>
            <a:r>
              <a:rPr lang="fr-FR" sz="1400" dirty="0">
                <a:solidFill>
                  <a:schemeClr val="accent2">
                    <a:lumMod val="50000"/>
                  </a:schemeClr>
                </a:solidFill>
              </a:rPr>
              <a:t> to the model of PARIS XV.</a:t>
            </a:r>
          </a:p>
          <a:p>
            <a:pPr algn="just"/>
            <a:r>
              <a:rPr lang="fr-FR" sz="1400" i="1" dirty="0">
                <a:solidFill>
                  <a:schemeClr val="accent2">
                    <a:lumMod val="50000"/>
                  </a:schemeClr>
                </a:solidFill>
              </a:rPr>
              <a:t>PARIS XV model </a:t>
            </a:r>
            <a:r>
              <a:rPr lang="fr-FR" sz="1400" i="1" dirty="0" err="1">
                <a:solidFill>
                  <a:schemeClr val="accent2">
                    <a:lumMod val="50000"/>
                  </a:schemeClr>
                </a:solidFill>
              </a:rPr>
              <a:t>presented</a:t>
            </a:r>
            <a:r>
              <a:rPr lang="fr-FR" sz="1400" i="1" dirty="0">
                <a:solidFill>
                  <a:schemeClr val="accent2">
                    <a:lumMod val="50000"/>
                  </a:schemeClr>
                </a:solidFill>
              </a:rPr>
              <a:t> by </a:t>
            </a:r>
            <a:r>
              <a:rPr lang="fr-FR" sz="1400" i="1" dirty="0" err="1">
                <a:solidFill>
                  <a:schemeClr val="accent2">
                    <a:lumMod val="50000"/>
                  </a:schemeClr>
                </a:solidFill>
              </a:rPr>
              <a:t>Syctom</a:t>
            </a:r>
            <a:endParaRPr lang="fr-FR" sz="1400" dirty="0">
              <a:solidFill>
                <a:schemeClr val="accent2">
                  <a:lumMod val="50000"/>
                </a:schemeClr>
              </a:solidFill>
            </a:endParaRPr>
          </a:p>
          <a:p>
            <a:pPr algn="just"/>
            <a:r>
              <a:rPr lang="fr-FR" sz="1400" dirty="0">
                <a:solidFill>
                  <a:schemeClr val="accent2">
                    <a:lumMod val="50000"/>
                  </a:schemeClr>
                </a:solidFill>
              </a:rPr>
              <a:t>It is a </a:t>
            </a:r>
            <a:r>
              <a:rPr lang="fr-FR" sz="1400" dirty="0" err="1">
                <a:solidFill>
                  <a:schemeClr val="accent2">
                    <a:lumMod val="50000"/>
                  </a:schemeClr>
                </a:solidFill>
              </a:rPr>
              <a:t>sorting</a:t>
            </a:r>
            <a:r>
              <a:rPr lang="fr-FR" sz="1400" dirty="0">
                <a:solidFill>
                  <a:schemeClr val="accent2">
                    <a:lumMod val="50000"/>
                  </a:schemeClr>
                </a:solidFill>
              </a:rPr>
              <a:t> center at the </a:t>
            </a:r>
            <a:r>
              <a:rPr lang="fr-FR" sz="1400" dirty="0" err="1">
                <a:solidFill>
                  <a:schemeClr val="accent2">
                    <a:lumMod val="50000"/>
                  </a:schemeClr>
                </a:solidFill>
              </a:rPr>
              <a:t>cutting</a:t>
            </a:r>
            <a:r>
              <a:rPr lang="fr-FR" sz="1400" dirty="0">
                <a:solidFill>
                  <a:schemeClr val="accent2">
                    <a:lumMod val="50000"/>
                  </a:schemeClr>
                </a:solidFill>
              </a:rPr>
              <a:t> </a:t>
            </a:r>
            <a:r>
              <a:rPr lang="fr-FR" sz="1400" dirty="0" err="1">
                <a:solidFill>
                  <a:schemeClr val="accent2">
                    <a:lumMod val="50000"/>
                  </a:schemeClr>
                </a:solidFill>
              </a:rPr>
              <a:t>edge</a:t>
            </a:r>
            <a:r>
              <a:rPr lang="fr-FR" sz="1400" dirty="0">
                <a:solidFill>
                  <a:schemeClr val="accent2">
                    <a:lumMod val="50000"/>
                  </a:schemeClr>
                </a:solidFill>
              </a:rPr>
              <a:t> of </a:t>
            </a:r>
            <a:r>
              <a:rPr lang="fr-FR" sz="1400" dirty="0" err="1">
                <a:solidFill>
                  <a:schemeClr val="accent2">
                    <a:lumMod val="50000"/>
                  </a:schemeClr>
                </a:solidFill>
              </a:rPr>
              <a:t>technology</a:t>
            </a:r>
            <a:r>
              <a:rPr lang="fr-FR" sz="1400" dirty="0">
                <a:solidFill>
                  <a:schemeClr val="accent2">
                    <a:lumMod val="50000"/>
                  </a:schemeClr>
                </a:solidFill>
              </a:rPr>
              <a:t>, </a:t>
            </a:r>
            <a:r>
              <a:rPr lang="fr-FR" sz="1400" dirty="0" err="1">
                <a:solidFill>
                  <a:schemeClr val="accent2">
                    <a:lumMod val="50000"/>
                  </a:schemeClr>
                </a:solidFill>
              </a:rPr>
              <a:t>designed</a:t>
            </a:r>
            <a:r>
              <a:rPr lang="fr-FR" sz="1400" dirty="0">
                <a:solidFill>
                  <a:schemeClr val="accent2">
                    <a:lumMod val="50000"/>
                  </a:schemeClr>
                </a:solidFill>
              </a:rPr>
              <a:t> to recycle the </a:t>
            </a:r>
            <a:r>
              <a:rPr lang="fr-FR" sz="1400" dirty="0" err="1">
                <a:solidFill>
                  <a:schemeClr val="accent2">
                    <a:lumMod val="50000"/>
                  </a:schemeClr>
                </a:solidFill>
              </a:rPr>
              <a:t>garbage</a:t>
            </a:r>
            <a:r>
              <a:rPr lang="fr-FR" sz="1400" dirty="0">
                <a:solidFill>
                  <a:schemeClr val="accent2">
                    <a:lumMod val="50000"/>
                  </a:schemeClr>
                </a:solidFill>
              </a:rPr>
              <a:t> of five arrondissements. </a:t>
            </a:r>
            <a:r>
              <a:rPr lang="fr-FR" sz="1400" dirty="0" err="1">
                <a:solidFill>
                  <a:schemeClr val="accent2">
                    <a:lumMod val="50000"/>
                  </a:schemeClr>
                </a:solidFill>
              </a:rPr>
              <a:t>Thus</a:t>
            </a:r>
            <a:r>
              <a:rPr lang="fr-FR" sz="1400" dirty="0">
                <a:solidFill>
                  <a:schemeClr val="accent2">
                    <a:lumMod val="50000"/>
                  </a:schemeClr>
                </a:solidFill>
              </a:rPr>
              <a:t>, the total </a:t>
            </a:r>
            <a:r>
              <a:rPr lang="fr-FR" sz="1400" dirty="0" err="1">
                <a:solidFill>
                  <a:schemeClr val="accent2">
                    <a:lumMod val="50000"/>
                  </a:schemeClr>
                </a:solidFill>
              </a:rPr>
              <a:t>price</a:t>
            </a:r>
            <a:r>
              <a:rPr lang="fr-FR" sz="1400" dirty="0">
                <a:solidFill>
                  <a:schemeClr val="accent2">
                    <a:lumMod val="50000"/>
                  </a:schemeClr>
                </a:solidFill>
              </a:rPr>
              <a:t> for Paris city </a:t>
            </a:r>
            <a:r>
              <a:rPr lang="fr-FR" sz="1400" dirty="0" err="1">
                <a:solidFill>
                  <a:schemeClr val="accent2">
                    <a:lumMod val="50000"/>
                  </a:schemeClr>
                </a:solidFill>
              </a:rPr>
              <a:t>would</a:t>
            </a:r>
            <a:r>
              <a:rPr lang="fr-FR" sz="1400" dirty="0">
                <a:solidFill>
                  <a:schemeClr val="accent2">
                    <a:lumMod val="50000"/>
                  </a:schemeClr>
                </a:solidFill>
              </a:rPr>
              <a:t> </a:t>
            </a:r>
            <a:r>
              <a:rPr lang="fr-FR" sz="1400" dirty="0" err="1">
                <a:solidFill>
                  <a:schemeClr val="accent2">
                    <a:lumMod val="50000"/>
                  </a:schemeClr>
                </a:solidFill>
              </a:rPr>
              <a:t>be</a:t>
            </a:r>
            <a:r>
              <a:rPr lang="fr-FR" sz="1400" dirty="0">
                <a:solidFill>
                  <a:schemeClr val="accent2">
                    <a:lumMod val="50000"/>
                  </a:schemeClr>
                </a:solidFill>
              </a:rPr>
              <a:t> </a:t>
            </a:r>
            <a:r>
              <a:rPr lang="fr-FR" sz="1400" dirty="0" err="1">
                <a:solidFill>
                  <a:schemeClr val="accent2">
                    <a:lumMod val="50000"/>
                  </a:schemeClr>
                </a:solidFill>
              </a:rPr>
              <a:t>around</a:t>
            </a:r>
            <a:r>
              <a:rPr lang="fr-FR" sz="1400" dirty="0">
                <a:solidFill>
                  <a:schemeClr val="accent2">
                    <a:lumMod val="50000"/>
                  </a:schemeClr>
                </a:solidFill>
              </a:rPr>
              <a:t> 120 million euros, which </a:t>
            </a:r>
            <a:r>
              <a:rPr lang="fr-FR" sz="1400" dirty="0" err="1">
                <a:solidFill>
                  <a:schemeClr val="accent2">
                    <a:lumMod val="50000"/>
                  </a:schemeClr>
                </a:solidFill>
              </a:rPr>
              <a:t>seems</a:t>
            </a:r>
            <a:r>
              <a:rPr lang="fr-FR" sz="1400" dirty="0">
                <a:solidFill>
                  <a:schemeClr val="accent2">
                    <a:lumMod val="50000"/>
                  </a:schemeClr>
                </a:solidFill>
              </a:rPr>
              <a:t> to </a:t>
            </a:r>
            <a:r>
              <a:rPr lang="fr-FR" sz="1400" dirty="0" err="1">
                <a:solidFill>
                  <a:schemeClr val="accent2">
                    <a:lumMod val="50000"/>
                  </a:schemeClr>
                </a:solidFill>
              </a:rPr>
              <a:t>be</a:t>
            </a:r>
            <a:r>
              <a:rPr lang="fr-FR" sz="1400" dirty="0">
                <a:solidFill>
                  <a:schemeClr val="accent2">
                    <a:lumMod val="50000"/>
                  </a:schemeClr>
                </a:solidFill>
              </a:rPr>
              <a:t> </a:t>
            </a:r>
            <a:r>
              <a:rPr lang="fr-FR" sz="1400" dirty="0" err="1">
                <a:solidFill>
                  <a:schemeClr val="accent2">
                    <a:lumMod val="50000"/>
                  </a:schemeClr>
                </a:solidFill>
              </a:rPr>
              <a:t>huge</a:t>
            </a:r>
            <a:r>
              <a:rPr lang="fr-FR" sz="1400" dirty="0">
                <a:solidFill>
                  <a:schemeClr val="accent2">
                    <a:lumMod val="50000"/>
                  </a:schemeClr>
                </a:solidFill>
              </a:rPr>
              <a:t> but </a:t>
            </a:r>
            <a:r>
              <a:rPr lang="fr-FR" sz="1400" dirty="0" err="1">
                <a:solidFill>
                  <a:schemeClr val="accent2">
                    <a:lumMod val="50000"/>
                  </a:schemeClr>
                </a:solidFill>
              </a:rPr>
              <a:t>only</a:t>
            </a:r>
            <a:r>
              <a:rPr lang="fr-FR" sz="1400" dirty="0">
                <a:solidFill>
                  <a:schemeClr val="accent2">
                    <a:lumMod val="50000"/>
                  </a:schemeClr>
                </a:solidFill>
              </a:rPr>
              <a:t> </a:t>
            </a:r>
            <a:r>
              <a:rPr lang="fr-FR" sz="1400" dirty="0" err="1">
                <a:solidFill>
                  <a:schemeClr val="accent2">
                    <a:lumMod val="50000"/>
                  </a:schemeClr>
                </a:solidFill>
              </a:rPr>
              <a:t>represents</a:t>
            </a:r>
            <a:r>
              <a:rPr lang="fr-FR" sz="1400" dirty="0">
                <a:solidFill>
                  <a:schemeClr val="accent2">
                    <a:lumMod val="50000"/>
                  </a:schemeClr>
                </a:solidFill>
              </a:rPr>
              <a:t> 2.3% of the </a:t>
            </a:r>
            <a:r>
              <a:rPr lang="fr-FR" sz="1400" dirty="0" err="1">
                <a:solidFill>
                  <a:schemeClr val="accent2">
                    <a:lumMod val="50000"/>
                  </a:schemeClr>
                </a:solidFill>
              </a:rPr>
              <a:t>annual</a:t>
            </a:r>
            <a:r>
              <a:rPr lang="fr-FR" sz="1400" dirty="0">
                <a:solidFill>
                  <a:schemeClr val="accent2">
                    <a:lumMod val="50000"/>
                  </a:schemeClr>
                </a:solidFill>
              </a:rPr>
              <a:t> </a:t>
            </a:r>
            <a:r>
              <a:rPr lang="fr-FR" sz="1400" dirty="0" err="1">
                <a:solidFill>
                  <a:schemeClr val="accent2">
                    <a:lumMod val="50000"/>
                  </a:schemeClr>
                </a:solidFill>
              </a:rPr>
              <a:t>city’s</a:t>
            </a:r>
            <a:r>
              <a:rPr lang="fr-FR" sz="1400" dirty="0">
                <a:solidFill>
                  <a:schemeClr val="accent2">
                    <a:lumMod val="50000"/>
                  </a:schemeClr>
                </a:solidFill>
              </a:rPr>
              <a:t> budget (of 5,159 billion euros in 2017), </a:t>
            </a:r>
            <a:r>
              <a:rPr lang="fr-FR" sz="1400" dirty="0" err="1">
                <a:solidFill>
                  <a:schemeClr val="accent2">
                    <a:lumMod val="50000"/>
                  </a:schemeClr>
                </a:solidFill>
              </a:rPr>
              <a:t>knowing</a:t>
            </a:r>
            <a:r>
              <a:rPr lang="fr-FR" sz="1400" dirty="0">
                <a:solidFill>
                  <a:schemeClr val="accent2">
                    <a:lumMod val="50000"/>
                  </a:schemeClr>
                </a:solidFill>
              </a:rPr>
              <a:t> that </a:t>
            </a:r>
            <a:r>
              <a:rPr lang="fr-FR" sz="1400" dirty="0" err="1">
                <a:solidFill>
                  <a:schemeClr val="accent2">
                    <a:lumMod val="50000"/>
                  </a:schemeClr>
                </a:solidFill>
              </a:rPr>
              <a:t>this</a:t>
            </a:r>
            <a:r>
              <a:rPr lang="fr-FR" sz="1400" dirty="0">
                <a:solidFill>
                  <a:schemeClr val="accent2">
                    <a:lumMod val="50000"/>
                  </a:schemeClr>
                </a:solidFill>
              </a:rPr>
              <a:t> </a:t>
            </a:r>
            <a:r>
              <a:rPr lang="fr-FR" sz="1400" dirty="0" err="1">
                <a:solidFill>
                  <a:schemeClr val="accent2">
                    <a:lumMod val="50000"/>
                  </a:schemeClr>
                </a:solidFill>
              </a:rPr>
              <a:t>investment</a:t>
            </a:r>
            <a:r>
              <a:rPr lang="fr-FR" sz="1400" dirty="0">
                <a:solidFill>
                  <a:schemeClr val="accent2">
                    <a:lumMod val="50000"/>
                  </a:schemeClr>
                </a:solidFill>
              </a:rPr>
              <a:t> </a:t>
            </a:r>
            <a:r>
              <a:rPr lang="fr-FR" sz="1400" dirty="0" err="1">
                <a:solidFill>
                  <a:schemeClr val="accent2">
                    <a:lumMod val="50000"/>
                  </a:schemeClr>
                </a:solidFill>
              </a:rPr>
              <a:t>would</a:t>
            </a:r>
            <a:r>
              <a:rPr lang="fr-FR" sz="1400" dirty="0">
                <a:solidFill>
                  <a:schemeClr val="accent2">
                    <a:lumMod val="50000"/>
                  </a:schemeClr>
                </a:solidFill>
              </a:rPr>
              <a:t> </a:t>
            </a:r>
            <a:r>
              <a:rPr lang="fr-FR" sz="1400" dirty="0" err="1">
                <a:solidFill>
                  <a:schemeClr val="accent2">
                    <a:lumMod val="50000"/>
                  </a:schemeClr>
                </a:solidFill>
              </a:rPr>
              <a:t>be</a:t>
            </a:r>
            <a:r>
              <a:rPr lang="fr-FR" sz="1400" dirty="0">
                <a:solidFill>
                  <a:schemeClr val="accent2">
                    <a:lumMod val="50000"/>
                  </a:schemeClr>
                </a:solidFill>
              </a:rPr>
              <a:t> spread over </a:t>
            </a:r>
            <a:r>
              <a:rPr lang="fr-FR" sz="1400" dirty="0" err="1">
                <a:solidFill>
                  <a:schemeClr val="accent2">
                    <a:lumMod val="50000"/>
                  </a:schemeClr>
                </a:solidFill>
              </a:rPr>
              <a:t>several</a:t>
            </a:r>
            <a:r>
              <a:rPr lang="fr-FR" sz="1400" dirty="0">
                <a:solidFill>
                  <a:schemeClr val="accent2">
                    <a:lumMod val="50000"/>
                  </a:schemeClr>
                </a:solidFill>
              </a:rPr>
              <a:t> </a:t>
            </a:r>
            <a:r>
              <a:rPr lang="fr-FR" sz="1400" dirty="0" err="1">
                <a:solidFill>
                  <a:schemeClr val="accent2">
                    <a:lumMod val="50000"/>
                  </a:schemeClr>
                </a:solidFill>
              </a:rPr>
              <a:t>years</a:t>
            </a:r>
            <a:r>
              <a:rPr lang="fr-FR" sz="1400" dirty="0">
                <a:solidFill>
                  <a:schemeClr val="accent2">
                    <a:lumMod val="50000"/>
                  </a:schemeClr>
                </a:solidFill>
              </a:rPr>
              <a:t>.</a:t>
            </a:r>
          </a:p>
        </p:txBody>
      </p:sp>
      <p:sp>
        <p:nvSpPr>
          <p:cNvPr id="7" name="Rectangle 6"/>
          <p:cNvSpPr/>
          <p:nvPr/>
        </p:nvSpPr>
        <p:spPr>
          <a:xfrm>
            <a:off x="6442167" y="2606924"/>
            <a:ext cx="862873" cy="17544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09363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710070" y="1594884"/>
            <a:ext cx="871870" cy="871870"/>
          </a:xfrm>
          <a:prstGeom prst="rect">
            <a:avLst/>
          </a:prstGeom>
        </p:spPr>
      </p:pic>
      <p:pic>
        <p:nvPicPr>
          <p:cNvPr id="3" name="Image 2"/>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18684" y="3912782"/>
            <a:ext cx="1254642" cy="1254642"/>
          </a:xfrm>
          <a:prstGeom prst="rect">
            <a:avLst/>
          </a:prstGeom>
        </p:spPr>
      </p:pic>
      <p:sp>
        <p:nvSpPr>
          <p:cNvPr id="4" name="ZoneTexte 3"/>
          <p:cNvSpPr txBox="1"/>
          <p:nvPr/>
        </p:nvSpPr>
        <p:spPr>
          <a:xfrm>
            <a:off x="3168503" y="1212113"/>
            <a:ext cx="7272669" cy="2123658"/>
          </a:xfrm>
          <a:prstGeom prst="rect">
            <a:avLst/>
          </a:prstGeom>
          <a:noFill/>
        </p:spPr>
        <p:txBody>
          <a:bodyPr wrap="square" rtlCol="0">
            <a:spAutoFit/>
          </a:bodyPr>
          <a:lstStyle/>
          <a:p>
            <a:pPr algn="just"/>
            <a:r>
              <a:rPr lang="fr-FR" sz="1200" u="sng" dirty="0" err="1">
                <a:solidFill>
                  <a:schemeClr val="accent2">
                    <a:lumMod val="50000"/>
                  </a:schemeClr>
                </a:solidFill>
                <a:latin typeface="Calibri" charset="0"/>
                <a:ea typeface="Calibri" charset="0"/>
                <a:cs typeface="Calibri" charset="0"/>
              </a:rPr>
              <a:t>Bags</a:t>
            </a:r>
            <a:r>
              <a:rPr lang="fr-FR" sz="1200" u="sng" dirty="0">
                <a:solidFill>
                  <a:schemeClr val="accent2">
                    <a:lumMod val="50000"/>
                  </a:schemeClr>
                </a:solidFill>
                <a:latin typeface="Calibri" charset="0"/>
                <a:ea typeface="Calibri" charset="0"/>
                <a:cs typeface="Calibri" charset="0"/>
              </a:rPr>
              <a:t>’ identification: the triple </a:t>
            </a:r>
            <a:r>
              <a:rPr lang="fr-FR" sz="1200" u="sng" dirty="0" smtClean="0">
                <a:solidFill>
                  <a:schemeClr val="accent2">
                    <a:lumMod val="50000"/>
                  </a:schemeClr>
                </a:solidFill>
                <a:latin typeface="Calibri" charset="0"/>
                <a:ea typeface="Calibri" charset="0"/>
                <a:cs typeface="Calibri" charset="0"/>
              </a:rPr>
              <a:t>scan</a:t>
            </a:r>
          </a:p>
          <a:p>
            <a:pPr algn="just"/>
            <a:endParaRPr lang="fr-FR" sz="1200" dirty="0">
              <a:solidFill>
                <a:schemeClr val="accent2">
                  <a:lumMod val="50000"/>
                </a:schemeClr>
              </a:solidFill>
              <a:latin typeface="Calibri" charset="0"/>
              <a:ea typeface="Calibri" charset="0"/>
              <a:cs typeface="Calibri" charset="0"/>
            </a:endParaRPr>
          </a:p>
          <a:p>
            <a:pPr algn="just"/>
            <a:r>
              <a:rPr lang="fr-FR" sz="1200" dirty="0">
                <a:solidFill>
                  <a:schemeClr val="accent2">
                    <a:lumMod val="50000"/>
                  </a:schemeClr>
                </a:solidFill>
                <a:latin typeface="Calibri" charset="0"/>
                <a:ea typeface="Calibri" charset="0"/>
                <a:cs typeface="Calibri" charset="0"/>
              </a:rPr>
              <a:t>For the first </a:t>
            </a:r>
            <a:r>
              <a:rPr lang="fr-FR" sz="1200" dirty="0" err="1">
                <a:solidFill>
                  <a:schemeClr val="accent2">
                    <a:lumMod val="50000"/>
                  </a:schemeClr>
                </a:solidFill>
                <a:latin typeface="Calibri" charset="0"/>
                <a:ea typeface="Calibri" charset="0"/>
                <a:cs typeface="Calibri" charset="0"/>
              </a:rPr>
              <a:t>step</a:t>
            </a:r>
            <a:r>
              <a:rPr lang="fr-FR" sz="1200" dirty="0">
                <a:solidFill>
                  <a:schemeClr val="accent2">
                    <a:lumMod val="50000"/>
                  </a:schemeClr>
                </a:solidFill>
                <a:latin typeface="Calibri" charset="0"/>
                <a:ea typeface="Calibri" charset="0"/>
                <a:cs typeface="Calibri" charset="0"/>
              </a:rPr>
              <a:t>, which </a:t>
            </a:r>
            <a:r>
              <a:rPr lang="fr-FR" sz="1200" dirty="0" err="1">
                <a:solidFill>
                  <a:schemeClr val="accent2">
                    <a:lumMod val="50000"/>
                  </a:schemeClr>
                </a:solidFill>
                <a:latin typeface="Calibri" charset="0"/>
                <a:ea typeface="Calibri" charset="0"/>
                <a:cs typeface="Calibri" charset="0"/>
              </a:rPr>
              <a:t>consists</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identifying</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origin</a:t>
            </a:r>
            <a:r>
              <a:rPr lang="fr-FR" sz="1200" dirty="0">
                <a:solidFill>
                  <a:schemeClr val="accent2">
                    <a:lumMod val="50000"/>
                  </a:schemeClr>
                </a:solidFill>
                <a:latin typeface="Calibri" charset="0"/>
                <a:ea typeface="Calibri" charset="0"/>
                <a:cs typeface="Calibri" charset="0"/>
              </a:rPr>
              <a:t> of the </a:t>
            </a:r>
            <a:r>
              <a:rPr lang="fr-FR" sz="1200" dirty="0" err="1">
                <a:solidFill>
                  <a:schemeClr val="accent2">
                    <a:lumMod val="50000"/>
                  </a:schemeClr>
                </a:solidFill>
                <a:latin typeface="Calibri" charset="0"/>
                <a:ea typeface="Calibri" charset="0"/>
                <a:cs typeface="Calibri" charset="0"/>
              </a:rPr>
              <a:t>garbage</a:t>
            </a:r>
            <a:r>
              <a:rPr lang="fr-FR" sz="1200" dirty="0">
                <a:solidFill>
                  <a:schemeClr val="accent2">
                    <a:lumMod val="50000"/>
                  </a:schemeClr>
                </a:solidFill>
                <a:latin typeface="Calibri" charset="0"/>
                <a:ea typeface="Calibri" charset="0"/>
                <a:cs typeface="Calibri" charset="0"/>
              </a:rPr>
              <a:t> bag,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may</a:t>
            </a:r>
            <a:r>
              <a:rPr lang="fr-FR" sz="1200" dirty="0">
                <a:solidFill>
                  <a:schemeClr val="accent2">
                    <a:lumMod val="50000"/>
                  </a:schemeClr>
                </a:solidFill>
                <a:latin typeface="Calibri" charset="0"/>
                <a:ea typeface="Calibri" charset="0"/>
                <a:cs typeface="Calibri" charset="0"/>
              </a:rPr>
              <a:t> use “</a:t>
            </a:r>
            <a:r>
              <a:rPr lang="fr-FR" sz="1200" b="1" dirty="0">
                <a:solidFill>
                  <a:schemeClr val="accent2">
                    <a:lumMod val="50000"/>
                  </a:schemeClr>
                </a:solidFill>
                <a:latin typeface="Calibri" charset="0"/>
                <a:ea typeface="Calibri" charset="0"/>
                <a:cs typeface="Calibri" charset="0"/>
              </a:rPr>
              <a:t>triple scan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technology</a:t>
            </a:r>
            <a:r>
              <a:rPr lang="fr-FR" sz="1200" dirty="0">
                <a:solidFill>
                  <a:schemeClr val="accent2">
                    <a:lumMod val="50000"/>
                  </a:schemeClr>
                </a:solidFill>
                <a:latin typeface="Calibri" charset="0"/>
                <a:ea typeface="Calibri" charset="0"/>
                <a:cs typeface="Calibri" charset="0"/>
              </a:rPr>
              <a:t>. This innovation has been </a:t>
            </a:r>
            <a:r>
              <a:rPr lang="fr-FR" sz="1200" dirty="0" err="1">
                <a:solidFill>
                  <a:schemeClr val="accent2">
                    <a:lumMod val="50000"/>
                  </a:schemeClr>
                </a:solidFill>
                <a:latin typeface="Calibri" charset="0"/>
                <a:ea typeface="Calibri" charset="0"/>
                <a:cs typeface="Calibri" charset="0"/>
              </a:rPr>
              <a:t>developed</a:t>
            </a:r>
            <a:r>
              <a:rPr lang="fr-FR" sz="1200" dirty="0">
                <a:solidFill>
                  <a:schemeClr val="accent2">
                    <a:lumMod val="50000"/>
                  </a:schemeClr>
                </a:solidFill>
                <a:latin typeface="Calibri" charset="0"/>
                <a:ea typeface="Calibri" charset="0"/>
                <a:cs typeface="Calibri" charset="0"/>
              </a:rPr>
              <a:t> by Lidl (it </a:t>
            </a:r>
            <a:r>
              <a:rPr lang="fr-FR" sz="1200" dirty="0" err="1">
                <a:solidFill>
                  <a:schemeClr val="accent2">
                    <a:lumMod val="50000"/>
                  </a:schemeClr>
                </a:solidFill>
                <a:latin typeface="Calibri" charset="0"/>
                <a:ea typeface="Calibri" charset="0"/>
                <a:cs typeface="Calibri" charset="0"/>
              </a:rPr>
              <a:t>was</a:t>
            </a:r>
            <a:r>
              <a:rPr lang="fr-FR" sz="1200" dirty="0">
                <a:solidFill>
                  <a:schemeClr val="accent2">
                    <a:lumMod val="50000"/>
                  </a:schemeClr>
                </a:solidFill>
                <a:latin typeface="Calibri" charset="0"/>
                <a:ea typeface="Calibri" charset="0"/>
                <a:cs typeface="Calibri" charset="0"/>
              </a:rPr>
              <a:t> at first </a:t>
            </a:r>
            <a:r>
              <a:rPr lang="fr-FR" sz="1200" dirty="0" err="1">
                <a:solidFill>
                  <a:schemeClr val="accent2">
                    <a:lumMod val="50000"/>
                  </a:schemeClr>
                </a:solidFill>
                <a:latin typeface="Calibri" charset="0"/>
                <a:ea typeface="Calibri" charset="0"/>
                <a:cs typeface="Calibri" charset="0"/>
              </a:rPr>
              <a:t>dedicated</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product’s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barcodes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detection</a:t>
            </a:r>
            <a:r>
              <a:rPr lang="fr-FR" sz="1200" dirty="0">
                <a:solidFill>
                  <a:schemeClr val="accent2">
                    <a:lumMod val="50000"/>
                  </a:schemeClr>
                </a:solidFill>
                <a:latin typeface="Calibri" charset="0"/>
                <a:ea typeface="Calibri" charset="0"/>
                <a:cs typeface="Calibri" charset="0"/>
              </a:rPr>
              <a:t> in the large-</a:t>
            </a:r>
            <a:r>
              <a:rPr lang="fr-FR" sz="1200" dirty="0" err="1">
                <a:solidFill>
                  <a:schemeClr val="accent2">
                    <a:lumMod val="50000"/>
                  </a:schemeClr>
                </a:solidFill>
                <a:latin typeface="Calibri" charset="0"/>
                <a:ea typeface="Calibri" charset="0"/>
                <a:cs typeface="Calibri" charset="0"/>
              </a:rPr>
              <a:t>scale</a:t>
            </a:r>
            <a:r>
              <a:rPr lang="fr-FR" sz="1200" dirty="0">
                <a:solidFill>
                  <a:schemeClr val="accent2">
                    <a:lumMod val="50000"/>
                  </a:schemeClr>
                </a:solidFill>
                <a:latin typeface="Calibri" charset="0"/>
                <a:ea typeface="Calibri" charset="0"/>
                <a:cs typeface="Calibri" charset="0"/>
              </a:rPr>
              <a:t> distribution). But as </a:t>
            </a:r>
            <a:r>
              <a:rPr lang="fr-FR" sz="1200" dirty="0" err="1">
                <a:solidFill>
                  <a:schemeClr val="accent2">
                    <a:lumMod val="50000"/>
                  </a:schemeClr>
                </a:solidFill>
                <a:latin typeface="Calibri" charset="0"/>
                <a:ea typeface="Calibri" charset="0"/>
                <a:cs typeface="Calibri" charset="0"/>
              </a:rPr>
              <a:t>its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functioning</a:t>
            </a:r>
            <a:r>
              <a:rPr lang="fr-FR" sz="1200" dirty="0">
                <a:solidFill>
                  <a:schemeClr val="accent2">
                    <a:lumMod val="50000"/>
                  </a:schemeClr>
                </a:solidFill>
                <a:latin typeface="Calibri" charset="0"/>
                <a:ea typeface="Calibri" charset="0"/>
                <a:cs typeface="Calibri" charset="0"/>
              </a:rPr>
              <a:t> is </a:t>
            </a:r>
            <a:r>
              <a:rPr lang="fr-FR" sz="1200" dirty="0" err="1">
                <a:solidFill>
                  <a:schemeClr val="accent2">
                    <a:lumMod val="50000"/>
                  </a:schemeClr>
                </a:solidFill>
                <a:latin typeface="Calibri" charset="0"/>
                <a:ea typeface="Calibri" charset="0"/>
                <a:cs typeface="Calibri" charset="0"/>
              </a:rPr>
              <a:t>quite</a:t>
            </a:r>
            <a:r>
              <a:rPr lang="fr-FR" sz="1200" dirty="0">
                <a:solidFill>
                  <a:schemeClr val="accent2">
                    <a:lumMod val="50000"/>
                  </a:schemeClr>
                </a:solidFill>
                <a:latin typeface="Calibri" charset="0"/>
                <a:ea typeface="Calibri" charset="0"/>
                <a:cs typeface="Calibri" charset="0"/>
              </a:rPr>
              <a:t> simple,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easily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adapt</a:t>
            </a:r>
            <a:r>
              <a:rPr lang="fr-FR" sz="1200" dirty="0">
                <a:solidFill>
                  <a:schemeClr val="accent2">
                    <a:lumMod val="50000"/>
                  </a:schemeClr>
                </a:solidFill>
                <a:latin typeface="Calibri" charset="0"/>
                <a:ea typeface="Calibri" charset="0"/>
                <a:cs typeface="Calibri" charset="0"/>
              </a:rPr>
              <a:t> it to the </a:t>
            </a:r>
            <a:r>
              <a:rPr lang="fr-FR" sz="1200" dirty="0" err="1">
                <a:solidFill>
                  <a:schemeClr val="accent2">
                    <a:lumMod val="50000"/>
                  </a:schemeClr>
                </a:solidFill>
                <a:latin typeface="Calibri" charset="0"/>
                <a:ea typeface="Calibri" charset="0"/>
                <a:cs typeface="Calibri" charset="0"/>
              </a:rPr>
              <a:t>garbage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bags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Obviously</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only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thing</a:t>
            </a:r>
            <a:r>
              <a:rPr lang="fr-FR" sz="1200" dirty="0">
                <a:solidFill>
                  <a:schemeClr val="accent2">
                    <a:lumMod val="50000"/>
                  </a:schemeClr>
                </a:solidFill>
                <a:latin typeface="Calibri" charset="0"/>
                <a:ea typeface="Calibri" charset="0"/>
                <a:cs typeface="Calibri" charset="0"/>
              </a:rPr>
              <a:t> in </a:t>
            </a:r>
            <a:r>
              <a:rPr lang="fr-FR" sz="1200" dirty="0" err="1">
                <a:solidFill>
                  <a:schemeClr val="accent2">
                    <a:lumMod val="50000"/>
                  </a:schemeClr>
                </a:solidFill>
                <a:latin typeface="Calibri" charset="0"/>
                <a:ea typeface="Calibri" charset="0"/>
                <a:cs typeface="Calibri" charset="0"/>
              </a:rPr>
              <a:t>common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with</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supermarket</a:t>
            </a:r>
            <a:r>
              <a:rPr lang="fr-FR" sz="1200" dirty="0">
                <a:solidFill>
                  <a:schemeClr val="accent2">
                    <a:lumMod val="50000"/>
                  </a:schemeClr>
                </a:solidFill>
                <a:latin typeface="Calibri" charset="0"/>
                <a:ea typeface="Calibri" charset="0"/>
                <a:cs typeface="Calibri" charset="0"/>
              </a:rPr>
              <a:t> scanner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working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principle</a:t>
            </a:r>
            <a:r>
              <a:rPr lang="fr-FR" sz="1200" dirty="0">
                <a:solidFill>
                  <a:schemeClr val="accent2">
                    <a:lumMod val="50000"/>
                  </a:schemeClr>
                </a:solidFill>
                <a:latin typeface="Calibri" charset="0"/>
                <a:ea typeface="Calibri" charset="0"/>
                <a:cs typeface="Calibri" charset="0"/>
              </a:rPr>
              <a:t>. For the machine,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would</a:t>
            </a:r>
            <a:r>
              <a:rPr lang="fr-FR" sz="1200" dirty="0">
                <a:solidFill>
                  <a:schemeClr val="accent2">
                    <a:lumMod val="50000"/>
                  </a:schemeClr>
                </a:solidFill>
                <a:latin typeface="Calibri" charset="0"/>
                <a:ea typeface="Calibri" charset="0"/>
                <a:cs typeface="Calibri" charset="0"/>
              </a:rPr>
              <a:t> use an </a:t>
            </a:r>
            <a:r>
              <a:rPr lang="fr-FR" sz="1200" dirty="0" err="1">
                <a:solidFill>
                  <a:schemeClr val="accent2">
                    <a:lumMod val="50000"/>
                  </a:schemeClr>
                </a:solidFill>
                <a:latin typeface="Calibri" charset="0"/>
                <a:ea typeface="Calibri" charset="0"/>
                <a:cs typeface="Calibri" charset="0"/>
              </a:rPr>
              <a:t>industrial</a:t>
            </a:r>
            <a:r>
              <a:rPr lang="fr-FR" sz="1200" dirty="0">
                <a:solidFill>
                  <a:schemeClr val="accent2">
                    <a:lumMod val="50000"/>
                  </a:schemeClr>
                </a:solidFill>
                <a:latin typeface="Calibri" charset="0"/>
                <a:ea typeface="Calibri" charset="0"/>
                <a:cs typeface="Calibri" charset="0"/>
              </a:rPr>
              <a:t> scan, </a:t>
            </a:r>
            <a:r>
              <a:rPr lang="fr-FR" sz="1200" dirty="0" err="1">
                <a:solidFill>
                  <a:schemeClr val="accent2">
                    <a:lumMod val="50000"/>
                  </a:schemeClr>
                </a:solidFill>
                <a:latin typeface="Calibri" charset="0"/>
                <a:ea typeface="Calibri" charset="0"/>
                <a:cs typeface="Calibri" charset="0"/>
              </a:rPr>
              <a:t>whose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cost</a:t>
            </a:r>
            <a:r>
              <a:rPr lang="fr-FR" sz="1200" dirty="0">
                <a:solidFill>
                  <a:schemeClr val="accent2">
                    <a:lumMod val="50000"/>
                  </a:schemeClr>
                </a:solidFill>
                <a:latin typeface="Calibri" charset="0"/>
                <a:ea typeface="Calibri" charset="0"/>
                <a:cs typeface="Calibri" charset="0"/>
              </a:rPr>
              <a:t> is </a:t>
            </a:r>
            <a:r>
              <a:rPr lang="fr-FR" sz="1200" dirty="0" err="1">
                <a:solidFill>
                  <a:schemeClr val="accent2">
                    <a:lumMod val="50000"/>
                  </a:schemeClr>
                </a:solidFill>
                <a:latin typeface="Calibri" charset="0"/>
                <a:ea typeface="Calibri" charset="0"/>
                <a:cs typeface="Calibri" charset="0"/>
              </a:rPr>
              <a:t>negligible</a:t>
            </a:r>
            <a:r>
              <a:rPr lang="fr-FR" sz="1200" dirty="0">
                <a:solidFill>
                  <a:schemeClr val="accent2">
                    <a:lumMod val="50000"/>
                  </a:schemeClr>
                </a:solidFill>
                <a:latin typeface="Calibri" charset="0"/>
                <a:ea typeface="Calibri" charset="0"/>
                <a:cs typeface="Calibri" charset="0"/>
              </a:rPr>
              <a:t> on the </a:t>
            </a:r>
            <a:r>
              <a:rPr lang="fr-FR" sz="1200" dirty="0" err="1">
                <a:solidFill>
                  <a:schemeClr val="accent2">
                    <a:lumMod val="50000"/>
                  </a:schemeClr>
                </a:solidFill>
                <a:latin typeface="Calibri" charset="0"/>
                <a:ea typeface="Calibri" charset="0"/>
                <a:cs typeface="Calibri" charset="0"/>
              </a:rPr>
              <a:t>factory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scale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only</a:t>
            </a:r>
            <a:r>
              <a:rPr lang="fr-FR" sz="1200" dirty="0">
                <a:solidFill>
                  <a:schemeClr val="accent2">
                    <a:lumMod val="50000"/>
                  </a:schemeClr>
                </a:solidFill>
                <a:latin typeface="Calibri" charset="0"/>
                <a:ea typeface="Calibri" charset="0"/>
                <a:cs typeface="Calibri" charset="0"/>
              </a:rPr>
              <a:t> few </a:t>
            </a:r>
            <a:r>
              <a:rPr lang="fr-FR" sz="1200" dirty="0" err="1">
                <a:solidFill>
                  <a:schemeClr val="accent2">
                    <a:lumMod val="50000"/>
                  </a:schemeClr>
                </a:solidFill>
                <a:latin typeface="Calibri" charset="0"/>
                <a:ea typeface="Calibri" charset="0"/>
                <a:cs typeface="Calibri" charset="0"/>
              </a:rPr>
              <a:t>thousands</a:t>
            </a:r>
            <a:r>
              <a:rPr lang="fr-FR" sz="1200" dirty="0">
                <a:solidFill>
                  <a:schemeClr val="accent2">
                    <a:lumMod val="50000"/>
                  </a:schemeClr>
                </a:solidFill>
                <a:latin typeface="Calibri" charset="0"/>
                <a:ea typeface="Calibri" charset="0"/>
                <a:cs typeface="Calibri" charset="0"/>
              </a:rPr>
              <a:t> of euros). It </a:t>
            </a:r>
            <a:r>
              <a:rPr lang="fr-FR" sz="1200" dirty="0" err="1">
                <a:solidFill>
                  <a:schemeClr val="accent2">
                    <a:lumMod val="50000"/>
                  </a:schemeClr>
                </a:solidFill>
                <a:latin typeface="Calibri" charset="0"/>
                <a:ea typeface="Calibri" charset="0"/>
                <a:cs typeface="Calibri" charset="0"/>
              </a:rPr>
              <a:t>only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requires</a:t>
            </a:r>
            <a:r>
              <a:rPr lang="fr-FR" sz="1200" dirty="0">
                <a:solidFill>
                  <a:schemeClr val="accent2">
                    <a:lumMod val="50000"/>
                  </a:schemeClr>
                </a:solidFill>
                <a:latin typeface="Calibri" charset="0"/>
                <a:ea typeface="Calibri" charset="0"/>
                <a:cs typeface="Calibri" charset="0"/>
              </a:rPr>
              <a:t> two </a:t>
            </a:r>
            <a:r>
              <a:rPr lang="fr-FR" sz="1200" dirty="0" err="1">
                <a:solidFill>
                  <a:schemeClr val="accent2">
                    <a:lumMod val="50000"/>
                  </a:schemeClr>
                </a:solidFill>
                <a:latin typeface="Calibri" charset="0"/>
                <a:ea typeface="Calibri" charset="0"/>
                <a:cs typeface="Calibri" charset="0"/>
              </a:rPr>
              <a:t>things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barcodes</a:t>
            </a:r>
            <a:r>
              <a:rPr lang="fr-FR" sz="1200" dirty="0">
                <a:solidFill>
                  <a:schemeClr val="accent2">
                    <a:lumMod val="50000"/>
                  </a:schemeClr>
                </a:solidFill>
                <a:latin typeface="Calibri" charset="0"/>
                <a:ea typeface="Calibri" charset="0"/>
                <a:cs typeface="Calibri" charset="0"/>
              </a:rPr>
              <a:t> on </a:t>
            </a:r>
            <a:r>
              <a:rPr lang="fr-FR" sz="1200" dirty="0" err="1">
                <a:solidFill>
                  <a:schemeClr val="accent2">
                    <a:lumMod val="50000"/>
                  </a:schemeClr>
                </a:solidFill>
                <a:latin typeface="Calibri" charset="0"/>
                <a:ea typeface="Calibri" charset="0"/>
                <a:cs typeface="Calibri" charset="0"/>
              </a:rPr>
              <a:t>several</a:t>
            </a:r>
            <a:r>
              <a:rPr lang="fr-FR" sz="1200" dirty="0">
                <a:solidFill>
                  <a:schemeClr val="accent2">
                    <a:lumMod val="50000"/>
                  </a:schemeClr>
                </a:solidFill>
                <a:latin typeface="Calibri" charset="0"/>
                <a:ea typeface="Calibri" charset="0"/>
                <a:cs typeface="Calibri" charset="0"/>
              </a:rPr>
              <a:t> surfaces of the packaging, and </a:t>
            </a:r>
            <a:r>
              <a:rPr lang="fr-FR" sz="1200" dirty="0" err="1">
                <a:solidFill>
                  <a:schemeClr val="accent2">
                    <a:lumMod val="50000"/>
                  </a:schemeClr>
                </a:solidFill>
                <a:latin typeface="Calibri" charset="0"/>
                <a:ea typeface="Calibri" charset="0"/>
                <a:cs typeface="Calibri" charset="0"/>
              </a:rPr>
              <a:t>three</a:t>
            </a:r>
            <a:r>
              <a:rPr lang="fr-FR" sz="1200" dirty="0">
                <a:solidFill>
                  <a:schemeClr val="accent2">
                    <a:lumMod val="50000"/>
                  </a:schemeClr>
                </a:solidFill>
                <a:latin typeface="Calibri" charset="0"/>
                <a:ea typeface="Calibri" charset="0"/>
                <a:cs typeface="Calibri" charset="0"/>
              </a:rPr>
              <a:t> scanners (one horizontal </a:t>
            </a:r>
            <a:r>
              <a:rPr lang="fr-FR" sz="1200" dirty="0" err="1">
                <a:solidFill>
                  <a:schemeClr val="accent2">
                    <a:lumMod val="50000"/>
                  </a:schemeClr>
                </a:solidFill>
                <a:latin typeface="Calibri" charset="0"/>
                <a:ea typeface="Calibri" charset="0"/>
                <a:cs typeface="Calibri" charset="0"/>
              </a:rPr>
              <a:t>downside</a:t>
            </a:r>
            <a:r>
              <a:rPr lang="fr-FR" sz="1200" dirty="0">
                <a:solidFill>
                  <a:schemeClr val="accent2">
                    <a:lumMod val="50000"/>
                  </a:schemeClr>
                </a:solidFill>
                <a:latin typeface="Calibri" charset="0"/>
                <a:ea typeface="Calibri" charset="0"/>
                <a:cs typeface="Calibri" charset="0"/>
              </a:rPr>
              <a:t>, and two vertical on the </a:t>
            </a:r>
            <a:r>
              <a:rPr lang="fr-FR" sz="1200" dirty="0" err="1">
                <a:solidFill>
                  <a:schemeClr val="accent2">
                    <a:lumMod val="50000"/>
                  </a:schemeClr>
                </a:solidFill>
                <a:latin typeface="Calibri" charset="0"/>
                <a:ea typeface="Calibri" charset="0"/>
                <a:cs typeface="Calibri" charset="0"/>
              </a:rPr>
              <a:t>sides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Thus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when</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garbage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bags</a:t>
            </a:r>
            <a:r>
              <a:rPr lang="fr-FR" sz="1200" dirty="0">
                <a:solidFill>
                  <a:schemeClr val="accent2">
                    <a:lumMod val="50000"/>
                  </a:schemeClr>
                </a:solidFill>
                <a:latin typeface="Calibri" charset="0"/>
                <a:ea typeface="Calibri" charset="0"/>
                <a:cs typeface="Calibri" charset="0"/>
              </a:rPr>
              <a:t> are </a:t>
            </a:r>
            <a:r>
              <a:rPr lang="fr-FR" sz="1200" dirty="0" err="1">
                <a:solidFill>
                  <a:schemeClr val="accent2">
                    <a:lumMod val="50000"/>
                  </a:schemeClr>
                </a:solidFill>
                <a:latin typeface="Calibri" charset="0"/>
                <a:ea typeface="Calibri" charset="0"/>
                <a:cs typeface="Calibri" charset="0"/>
              </a:rPr>
              <a:t>dropped</a:t>
            </a:r>
            <a:r>
              <a:rPr lang="fr-FR" sz="1200" dirty="0">
                <a:solidFill>
                  <a:schemeClr val="accent2">
                    <a:lumMod val="50000"/>
                  </a:schemeClr>
                </a:solidFill>
                <a:latin typeface="Calibri" charset="0"/>
                <a:ea typeface="Calibri" charset="0"/>
                <a:cs typeface="Calibri" charset="0"/>
              </a:rPr>
              <a:t> one-by-one on the </a:t>
            </a:r>
            <a:r>
              <a:rPr lang="fr-FR" sz="1200" dirty="0" err="1">
                <a:solidFill>
                  <a:schemeClr val="accent2">
                    <a:lumMod val="50000"/>
                  </a:schemeClr>
                </a:solidFill>
                <a:latin typeface="Calibri" charset="0"/>
                <a:ea typeface="Calibri" charset="0"/>
                <a:cs typeface="Calibri" charset="0"/>
              </a:rPr>
              <a:t>conveyor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belt</a:t>
            </a:r>
            <a:r>
              <a:rPr lang="fr-FR" sz="1200" dirty="0">
                <a:solidFill>
                  <a:schemeClr val="accent2">
                    <a:lumMod val="50000"/>
                  </a:schemeClr>
                </a:solidFill>
                <a:latin typeface="Calibri" charset="0"/>
                <a:ea typeface="Calibri" charset="0"/>
                <a:cs typeface="Calibri" charset="0"/>
              </a:rPr>
              <a:t>, one of the </a:t>
            </a:r>
            <a:r>
              <a:rPr lang="fr-FR" sz="1200" dirty="0" err="1">
                <a:solidFill>
                  <a:schemeClr val="accent2">
                    <a:lumMod val="50000"/>
                  </a:schemeClr>
                </a:solidFill>
                <a:latin typeface="Calibri" charset="0"/>
                <a:ea typeface="Calibri" charset="0"/>
                <a:cs typeface="Calibri" charset="0"/>
              </a:rPr>
              <a:t>three</a:t>
            </a:r>
            <a:r>
              <a:rPr lang="fr-FR" sz="1200" dirty="0">
                <a:solidFill>
                  <a:schemeClr val="accent2">
                    <a:lumMod val="50000"/>
                  </a:schemeClr>
                </a:solidFill>
                <a:latin typeface="Calibri" charset="0"/>
                <a:ea typeface="Calibri" charset="0"/>
                <a:cs typeface="Calibri" charset="0"/>
              </a:rPr>
              <a:t> scans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surely</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automatically</a:t>
            </a:r>
            <a:r>
              <a:rPr lang="fr-FR" sz="1200" dirty="0">
                <a:solidFill>
                  <a:schemeClr val="accent2">
                    <a:lumMod val="50000"/>
                  </a:schemeClr>
                </a:solidFill>
                <a:latin typeface="Calibri" charset="0"/>
                <a:ea typeface="Calibri" charset="0"/>
                <a:cs typeface="Calibri" charset="0"/>
              </a:rPr>
              <a:t> scan one of the multiple </a:t>
            </a:r>
            <a:r>
              <a:rPr lang="fr-FR" sz="1200" dirty="0" err="1">
                <a:solidFill>
                  <a:schemeClr val="accent2">
                    <a:lumMod val="50000"/>
                  </a:schemeClr>
                </a:solidFill>
                <a:latin typeface="Calibri" charset="0"/>
                <a:ea typeface="Calibri" charset="0"/>
                <a:cs typeface="Calibri" charset="0"/>
              </a:rPr>
              <a:t>barcodes</a:t>
            </a:r>
            <a:r>
              <a:rPr lang="fr-FR" sz="1200" dirty="0">
                <a:solidFill>
                  <a:schemeClr val="accent2">
                    <a:lumMod val="50000"/>
                  </a:schemeClr>
                </a:solidFill>
                <a:latin typeface="Calibri" charset="0"/>
                <a:ea typeface="Calibri" charset="0"/>
                <a:cs typeface="Calibri" charset="0"/>
              </a:rPr>
              <a:t>, which </a:t>
            </a:r>
            <a:r>
              <a:rPr lang="fr-FR" sz="1200" dirty="0" err="1">
                <a:solidFill>
                  <a:schemeClr val="accent2">
                    <a:lumMod val="50000"/>
                  </a:schemeClr>
                </a:solidFill>
                <a:latin typeface="Calibri" charset="0"/>
                <a:ea typeface="Calibri" charset="0"/>
                <a:cs typeface="Calibri" charset="0"/>
              </a:rPr>
              <a:t>means</a:t>
            </a:r>
            <a:r>
              <a:rPr lang="fr-FR" sz="1200" dirty="0">
                <a:solidFill>
                  <a:schemeClr val="accent2">
                    <a:lumMod val="50000"/>
                  </a:schemeClr>
                </a:solidFill>
                <a:latin typeface="Calibri" charset="0"/>
                <a:ea typeface="Calibri" charset="0"/>
                <a:cs typeface="Calibri" charset="0"/>
              </a:rPr>
              <a:t> it </a:t>
            </a:r>
            <a:r>
              <a:rPr lang="fr-FR" sz="1200" dirty="0" err="1">
                <a:solidFill>
                  <a:schemeClr val="accent2">
                    <a:lumMod val="50000"/>
                  </a:schemeClr>
                </a:solidFill>
                <a:latin typeface="Calibri" charset="0"/>
                <a:ea typeface="Calibri" charset="0"/>
                <a:cs typeface="Calibri" charset="0"/>
              </a:rPr>
              <a:t>won’t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need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any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human</a:t>
            </a:r>
            <a:r>
              <a:rPr lang="fr-FR" sz="1200" dirty="0">
                <a:solidFill>
                  <a:schemeClr val="accent2">
                    <a:lumMod val="50000"/>
                  </a:schemeClr>
                </a:solidFill>
                <a:latin typeface="Calibri" charset="0"/>
                <a:ea typeface="Calibri" charset="0"/>
                <a:cs typeface="Calibri" charset="0"/>
              </a:rPr>
              <a:t> intervention in the </a:t>
            </a:r>
            <a:r>
              <a:rPr lang="fr-FR" sz="1200" dirty="0" err="1">
                <a:solidFill>
                  <a:schemeClr val="accent2">
                    <a:lumMod val="50000"/>
                  </a:schemeClr>
                </a:solidFill>
                <a:latin typeface="Calibri" charset="0"/>
                <a:ea typeface="Calibri" charset="0"/>
                <a:cs typeface="Calibri" charset="0"/>
              </a:rPr>
              <a:t>process</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identifying</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origin</a:t>
            </a:r>
            <a:r>
              <a:rPr lang="fr-FR" sz="1200" dirty="0">
                <a:solidFill>
                  <a:schemeClr val="accent2">
                    <a:lumMod val="50000"/>
                  </a:schemeClr>
                </a:solidFill>
                <a:latin typeface="Calibri" charset="0"/>
                <a:ea typeface="Calibri" charset="0"/>
                <a:cs typeface="Calibri" charset="0"/>
              </a:rPr>
              <a:t> of the </a:t>
            </a:r>
            <a:r>
              <a:rPr lang="fr-FR" sz="1200" dirty="0" err="1">
                <a:solidFill>
                  <a:schemeClr val="accent2">
                    <a:lumMod val="50000"/>
                  </a:schemeClr>
                </a:solidFill>
                <a:latin typeface="Calibri" charset="0"/>
                <a:ea typeface="Calibri" charset="0"/>
                <a:cs typeface="Calibri" charset="0"/>
              </a:rPr>
              <a:t>garbage</a:t>
            </a:r>
            <a:r>
              <a:rPr lang="fr-FR" sz="1200" dirty="0">
                <a:solidFill>
                  <a:schemeClr val="accent2">
                    <a:lumMod val="50000"/>
                  </a:schemeClr>
                </a:solidFill>
                <a:latin typeface="Calibri" charset="0"/>
                <a:ea typeface="Calibri" charset="0"/>
                <a:cs typeface="Calibri" charset="0"/>
              </a:rPr>
              <a:t> bag.</a:t>
            </a:r>
          </a:p>
        </p:txBody>
      </p:sp>
      <p:sp>
        <p:nvSpPr>
          <p:cNvPr id="5" name="ZoneTexte 4"/>
          <p:cNvSpPr txBox="1"/>
          <p:nvPr/>
        </p:nvSpPr>
        <p:spPr>
          <a:xfrm>
            <a:off x="3168503" y="3742660"/>
            <a:ext cx="7272669" cy="2677656"/>
          </a:xfrm>
          <a:prstGeom prst="rect">
            <a:avLst/>
          </a:prstGeom>
          <a:noFill/>
        </p:spPr>
        <p:txBody>
          <a:bodyPr wrap="square" rtlCol="0">
            <a:spAutoFit/>
          </a:bodyPr>
          <a:lstStyle/>
          <a:p>
            <a:pPr algn="just"/>
            <a:r>
              <a:rPr lang="fr-FR" sz="1200" u="sng" dirty="0" err="1">
                <a:solidFill>
                  <a:schemeClr val="accent2">
                    <a:lumMod val="50000"/>
                  </a:schemeClr>
                </a:solidFill>
                <a:latin typeface="Calibri" charset="0"/>
                <a:ea typeface="Calibri" charset="0"/>
                <a:cs typeface="Calibri" charset="0"/>
              </a:rPr>
              <a:t>Human</a:t>
            </a:r>
            <a:r>
              <a:rPr lang="fr-FR" sz="1200" u="sng" dirty="0">
                <a:solidFill>
                  <a:schemeClr val="accent2">
                    <a:lumMod val="50000"/>
                  </a:schemeClr>
                </a:solidFill>
                <a:latin typeface="Calibri" charset="0"/>
                <a:ea typeface="Calibri" charset="0"/>
                <a:cs typeface="Calibri" charset="0"/>
              </a:rPr>
              <a:t> </a:t>
            </a:r>
            <a:r>
              <a:rPr lang="fr-FR" sz="1200" u="sng" dirty="0" smtClean="0">
                <a:solidFill>
                  <a:schemeClr val="accent2">
                    <a:lumMod val="50000"/>
                  </a:schemeClr>
                </a:solidFill>
                <a:latin typeface="Calibri" charset="0"/>
                <a:ea typeface="Calibri" charset="0"/>
                <a:cs typeface="Calibri" charset="0"/>
              </a:rPr>
              <a:t>intervention</a:t>
            </a:r>
          </a:p>
          <a:p>
            <a:pPr algn="just"/>
            <a:endParaRPr lang="fr-FR" sz="1200" dirty="0">
              <a:solidFill>
                <a:schemeClr val="accent2">
                  <a:lumMod val="50000"/>
                </a:schemeClr>
              </a:solidFill>
              <a:latin typeface="Calibri" charset="0"/>
              <a:ea typeface="Calibri" charset="0"/>
              <a:cs typeface="Calibri" charset="0"/>
            </a:endParaRPr>
          </a:p>
          <a:p>
            <a:pPr algn="just"/>
            <a:r>
              <a:rPr lang="fr-FR" sz="1200" dirty="0" err="1">
                <a:solidFill>
                  <a:schemeClr val="accent2">
                    <a:lumMod val="50000"/>
                  </a:schemeClr>
                </a:solidFill>
                <a:latin typeface="Calibri" charset="0"/>
                <a:ea typeface="Calibri" charset="0"/>
                <a:cs typeface="Calibri" charset="0"/>
              </a:rPr>
              <a:t>Then</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larger</a:t>
            </a:r>
            <a:r>
              <a:rPr lang="fr-FR" sz="1200" dirty="0">
                <a:solidFill>
                  <a:schemeClr val="accent2">
                    <a:lumMod val="50000"/>
                  </a:schemeClr>
                </a:solidFill>
                <a:latin typeface="Calibri" charset="0"/>
                <a:ea typeface="Calibri" charset="0"/>
                <a:cs typeface="Calibri" charset="0"/>
              </a:rPr>
              <a:t> part of the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is </a:t>
            </a:r>
            <a:r>
              <a:rPr lang="fr-FR" sz="1200" dirty="0" err="1">
                <a:solidFill>
                  <a:schemeClr val="accent2">
                    <a:lumMod val="50000"/>
                  </a:schemeClr>
                </a:solidFill>
                <a:latin typeface="Calibri" charset="0"/>
                <a:ea typeface="Calibri" charset="0"/>
                <a:cs typeface="Calibri" charset="0"/>
              </a:rPr>
              <a:t>also</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automated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just</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need</a:t>
            </a:r>
            <a:r>
              <a:rPr lang="fr-FR" sz="1200" dirty="0">
                <a:solidFill>
                  <a:schemeClr val="accent2">
                    <a:lumMod val="50000"/>
                  </a:schemeClr>
                </a:solidFill>
                <a:latin typeface="Calibri" charset="0"/>
                <a:ea typeface="Calibri" charset="0"/>
                <a:cs typeface="Calibri" charset="0"/>
              </a:rPr>
              <a:t> few </a:t>
            </a:r>
            <a:r>
              <a:rPr lang="fr-FR" sz="1200" dirty="0" err="1">
                <a:solidFill>
                  <a:schemeClr val="accent2">
                    <a:lumMod val="50000"/>
                  </a:schemeClr>
                </a:solidFill>
                <a:latin typeface="Calibri" charset="0"/>
                <a:ea typeface="Calibri" charset="0"/>
                <a:cs typeface="Calibri" charset="0"/>
              </a:rPr>
              <a:t>employees</a:t>
            </a:r>
            <a:r>
              <a:rPr lang="fr-FR" sz="1200" dirty="0">
                <a:solidFill>
                  <a:schemeClr val="accent2">
                    <a:lumMod val="50000"/>
                  </a:schemeClr>
                </a:solidFill>
                <a:latin typeface="Calibri" charset="0"/>
                <a:ea typeface="Calibri" charset="0"/>
                <a:cs typeface="Calibri" charset="0"/>
              </a:rPr>
              <a:t> at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step</a:t>
            </a:r>
            <a:r>
              <a:rPr lang="fr-FR" sz="1200" dirty="0">
                <a:solidFill>
                  <a:schemeClr val="accent2">
                    <a:lumMod val="50000"/>
                  </a:schemeClr>
                </a:solidFill>
                <a:latin typeface="Calibri" charset="0"/>
                <a:ea typeface="Calibri" charset="0"/>
                <a:cs typeface="Calibri" charset="0"/>
              </a:rPr>
              <a:t>, to check if </a:t>
            </a:r>
            <a:r>
              <a:rPr lang="fr-FR" sz="1200" dirty="0" err="1">
                <a:solidFill>
                  <a:schemeClr val="accent2">
                    <a:lumMod val="50000"/>
                  </a:schemeClr>
                </a:solidFill>
                <a:latin typeface="Calibri" charset="0"/>
                <a:ea typeface="Calibri" charset="0"/>
                <a:cs typeface="Calibri" charset="0"/>
              </a:rPr>
              <a:t>some</a:t>
            </a:r>
            <a:r>
              <a:rPr lang="fr-FR" sz="1200" dirty="0">
                <a:solidFill>
                  <a:schemeClr val="accent2">
                    <a:lumMod val="50000"/>
                  </a:schemeClr>
                </a:solidFill>
                <a:latin typeface="Calibri" charset="0"/>
                <a:ea typeface="Calibri" charset="0"/>
                <a:cs typeface="Calibri" charset="0"/>
              </a:rPr>
              <a:t> non-recyclable </a:t>
            </a:r>
            <a:r>
              <a:rPr lang="fr-FR" sz="1200" dirty="0" err="1">
                <a:solidFill>
                  <a:schemeClr val="accent2">
                    <a:lumMod val="50000"/>
                  </a:schemeClr>
                </a:solidFill>
                <a:latin typeface="Calibri" charset="0"/>
                <a:ea typeface="Calibri" charset="0"/>
                <a:cs typeface="Calibri" charset="0"/>
              </a:rPr>
              <a:t>objects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slipped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into</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wrong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bags</a:t>
            </a:r>
            <a:r>
              <a:rPr lang="fr-FR" sz="1200" dirty="0">
                <a:solidFill>
                  <a:schemeClr val="accent2">
                    <a:lumMod val="50000"/>
                  </a:schemeClr>
                </a:solidFill>
                <a:latin typeface="Calibri" charset="0"/>
                <a:ea typeface="Calibri" charset="0"/>
                <a:cs typeface="Calibri" charset="0"/>
              </a:rPr>
              <a:t>. If it is the case, </a:t>
            </a:r>
            <a:r>
              <a:rPr lang="fr-FR" sz="1200" dirty="0" err="1">
                <a:solidFill>
                  <a:schemeClr val="accent2">
                    <a:lumMod val="50000"/>
                  </a:schemeClr>
                </a:solidFill>
                <a:latin typeface="Calibri" charset="0"/>
                <a:ea typeface="Calibri" charset="0"/>
                <a:cs typeface="Calibri" charset="0"/>
              </a:rPr>
              <a:t>they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push a </a:t>
            </a:r>
            <a:r>
              <a:rPr lang="fr-FR" sz="1200" dirty="0" err="1">
                <a:solidFill>
                  <a:schemeClr val="accent2">
                    <a:lumMod val="50000"/>
                  </a:schemeClr>
                </a:solidFill>
                <a:latin typeface="Calibri" charset="0"/>
                <a:ea typeface="Calibri" charset="0"/>
                <a:cs typeface="Calibri" charset="0"/>
              </a:rPr>
              <a:t>button</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next</a:t>
            </a:r>
            <a:r>
              <a:rPr lang="fr-FR" sz="1200" dirty="0">
                <a:solidFill>
                  <a:schemeClr val="accent2">
                    <a:lumMod val="50000"/>
                  </a:schemeClr>
                </a:solidFill>
                <a:latin typeface="Calibri" charset="0"/>
                <a:ea typeface="Calibri" charset="0"/>
                <a:cs typeface="Calibri" charset="0"/>
              </a:rPr>
              <a:t> to the </a:t>
            </a:r>
            <a:r>
              <a:rPr lang="fr-FR" sz="1200" dirty="0" err="1">
                <a:solidFill>
                  <a:schemeClr val="accent2">
                    <a:lumMod val="50000"/>
                  </a:schemeClr>
                </a:solidFill>
                <a:latin typeface="Calibri" charset="0"/>
                <a:ea typeface="Calibri" charset="0"/>
                <a:cs typeface="Calibri" charset="0"/>
              </a:rPr>
              <a:t>conveyor</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chain</a:t>
            </a:r>
            <a:r>
              <a:rPr lang="fr-FR" sz="1200" dirty="0">
                <a:solidFill>
                  <a:schemeClr val="accent2">
                    <a:lumMod val="50000"/>
                  </a:schemeClr>
                </a:solidFill>
                <a:latin typeface="Calibri" charset="0"/>
                <a:ea typeface="Calibri" charset="0"/>
                <a:cs typeface="Calibri" charset="0"/>
              </a:rPr>
              <a:t>. It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automatically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send</a:t>
            </a:r>
            <a:r>
              <a:rPr lang="fr-FR" sz="1200" dirty="0">
                <a:solidFill>
                  <a:schemeClr val="accent2">
                    <a:lumMod val="50000"/>
                  </a:schemeClr>
                </a:solidFill>
                <a:latin typeface="Calibri" charset="0"/>
                <a:ea typeface="Calibri" charset="0"/>
                <a:cs typeface="Calibri" charset="0"/>
              </a:rPr>
              <a:t> a message to the </a:t>
            </a:r>
            <a:r>
              <a:rPr lang="fr-FR" sz="1200" dirty="0" err="1">
                <a:solidFill>
                  <a:schemeClr val="accent2">
                    <a:lumMod val="50000"/>
                  </a:schemeClr>
                </a:solidFill>
                <a:latin typeface="Calibri" charset="0"/>
                <a:ea typeface="Calibri" charset="0"/>
                <a:cs typeface="Calibri" charset="0"/>
              </a:rPr>
              <a:t>concerned</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household</a:t>
            </a:r>
            <a:r>
              <a:rPr lang="fr-FR" sz="1200" dirty="0">
                <a:solidFill>
                  <a:schemeClr val="accent2">
                    <a:lumMod val="50000"/>
                  </a:schemeClr>
                </a:solidFill>
                <a:latin typeface="Calibri" charset="0"/>
                <a:ea typeface="Calibri" charset="0"/>
                <a:cs typeface="Calibri" charset="0"/>
              </a:rPr>
              <a:t>.</a:t>
            </a:r>
          </a:p>
          <a:p>
            <a:pPr algn="just"/>
            <a:r>
              <a:rPr lang="fr-FR" sz="1200" dirty="0">
                <a:solidFill>
                  <a:schemeClr val="accent2">
                    <a:lumMod val="50000"/>
                  </a:schemeClr>
                </a:solidFill>
                <a:latin typeface="Calibri" charset="0"/>
                <a:ea typeface="Calibri" charset="0"/>
                <a:cs typeface="Calibri" charset="0"/>
              </a:rPr>
              <a:t>The </a:t>
            </a:r>
            <a:r>
              <a:rPr lang="fr-FR" sz="1200" dirty="0" err="1">
                <a:solidFill>
                  <a:schemeClr val="accent2">
                    <a:lumMod val="50000"/>
                  </a:schemeClr>
                </a:solidFill>
                <a:latin typeface="Calibri" charset="0"/>
                <a:ea typeface="Calibri" charset="0"/>
                <a:cs typeface="Calibri" charset="0"/>
              </a:rPr>
              <a:t>need</a:t>
            </a:r>
            <a:r>
              <a:rPr lang="fr-FR" sz="1200" dirty="0">
                <a:solidFill>
                  <a:schemeClr val="accent2">
                    <a:lumMod val="50000"/>
                  </a:schemeClr>
                </a:solidFill>
                <a:latin typeface="Calibri" charset="0"/>
                <a:ea typeface="Calibri" charset="0"/>
                <a:cs typeface="Calibri" charset="0"/>
              </a:rPr>
              <a:t> for </a:t>
            </a:r>
            <a:r>
              <a:rPr lang="fr-FR" sz="1200" dirty="0" err="1">
                <a:solidFill>
                  <a:schemeClr val="accent2">
                    <a:lumMod val="50000"/>
                  </a:schemeClr>
                </a:solidFill>
                <a:latin typeface="Calibri" charset="0"/>
                <a:ea typeface="Calibri" charset="0"/>
                <a:cs typeface="Calibri" charset="0"/>
              </a:rPr>
              <a:t>workforce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only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depend</a:t>
            </a:r>
            <a:r>
              <a:rPr lang="fr-FR" sz="1200" dirty="0">
                <a:solidFill>
                  <a:schemeClr val="accent2">
                    <a:lumMod val="50000"/>
                  </a:schemeClr>
                </a:solidFill>
                <a:latin typeface="Calibri" charset="0"/>
                <a:ea typeface="Calibri" charset="0"/>
                <a:cs typeface="Calibri" charset="0"/>
              </a:rPr>
              <a:t> on the </a:t>
            </a:r>
            <a:r>
              <a:rPr lang="fr-FR" sz="1200" dirty="0" err="1">
                <a:solidFill>
                  <a:schemeClr val="accent2">
                    <a:lumMod val="50000"/>
                  </a:schemeClr>
                </a:solidFill>
                <a:latin typeface="Calibri" charset="0"/>
                <a:ea typeface="Calibri" charset="0"/>
                <a:cs typeface="Calibri" charset="0"/>
              </a:rPr>
              <a:t>quality</a:t>
            </a:r>
            <a:r>
              <a:rPr lang="fr-FR" sz="1200" dirty="0">
                <a:solidFill>
                  <a:schemeClr val="accent2">
                    <a:lumMod val="50000"/>
                  </a:schemeClr>
                </a:solidFill>
                <a:latin typeface="Calibri" charset="0"/>
                <a:ea typeface="Calibri" charset="0"/>
                <a:cs typeface="Calibri" charset="0"/>
              </a:rPr>
              <a:t> of </a:t>
            </a:r>
            <a:r>
              <a:rPr lang="fr-FR" sz="1200" dirty="0" err="1">
                <a:solidFill>
                  <a:schemeClr val="accent2">
                    <a:lumMod val="50000"/>
                  </a:schemeClr>
                </a:solidFill>
                <a:latin typeface="Calibri" charset="0"/>
                <a:ea typeface="Calibri" charset="0"/>
                <a:cs typeface="Calibri" charset="0"/>
              </a:rPr>
              <a:t>individual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thus</a:t>
            </a:r>
            <a:r>
              <a:rPr lang="fr-FR" sz="1200" dirty="0">
                <a:solidFill>
                  <a:schemeClr val="accent2">
                    <a:lumMod val="50000"/>
                  </a:schemeClr>
                </a:solidFill>
                <a:latin typeface="Calibri" charset="0"/>
                <a:ea typeface="Calibri" charset="0"/>
                <a:cs typeface="Calibri" charset="0"/>
              </a:rPr>
              <a:t> on the public </a:t>
            </a:r>
            <a:r>
              <a:rPr lang="fr-FR" sz="1200" dirty="0" err="1">
                <a:solidFill>
                  <a:schemeClr val="accent2">
                    <a:lumMod val="50000"/>
                  </a:schemeClr>
                </a:solidFill>
                <a:latin typeface="Calibri" charset="0"/>
                <a:ea typeface="Calibri" charset="0"/>
                <a:cs typeface="Calibri" charset="0"/>
              </a:rPr>
              <a:t>awareness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campaigns</a:t>
            </a:r>
            <a:r>
              <a:rPr lang="fr-FR" sz="1200" dirty="0">
                <a:solidFill>
                  <a:schemeClr val="accent2">
                    <a:lumMod val="50000"/>
                  </a:schemeClr>
                </a:solidFill>
                <a:latin typeface="Calibri" charset="0"/>
                <a:ea typeface="Calibri" charset="0"/>
                <a:cs typeface="Calibri" charset="0"/>
              </a:rPr>
              <a:t>. For the </a:t>
            </a:r>
            <a:r>
              <a:rPr lang="fr-FR" sz="1200" dirty="0" err="1">
                <a:solidFill>
                  <a:schemeClr val="accent2">
                    <a:lumMod val="50000"/>
                  </a:schemeClr>
                </a:solidFill>
                <a:latin typeface="Calibri" charset="0"/>
                <a:ea typeface="Calibri" charset="0"/>
                <a:cs typeface="Calibri" charset="0"/>
              </a:rPr>
              <a:t>rest</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will</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be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insured</a:t>
            </a:r>
            <a:r>
              <a:rPr lang="fr-FR" sz="1200" dirty="0">
                <a:solidFill>
                  <a:schemeClr val="accent2">
                    <a:lumMod val="50000"/>
                  </a:schemeClr>
                </a:solidFill>
                <a:latin typeface="Calibri" charset="0"/>
                <a:ea typeface="Calibri" charset="0"/>
                <a:cs typeface="Calibri" charset="0"/>
              </a:rPr>
              <a:t> by a </a:t>
            </a:r>
            <a:r>
              <a:rPr lang="fr-FR" sz="1200" dirty="0" err="1">
                <a:solidFill>
                  <a:schemeClr val="accent2">
                    <a:lumMod val="50000"/>
                  </a:schemeClr>
                </a:solidFill>
                <a:latin typeface="Calibri" charset="0"/>
                <a:ea typeface="Calibri" charset="0"/>
                <a:cs typeface="Calibri" charset="0"/>
              </a:rPr>
              <a:t>complex</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combination</a:t>
            </a:r>
            <a:r>
              <a:rPr lang="fr-FR" sz="1200" dirty="0">
                <a:solidFill>
                  <a:schemeClr val="accent2">
                    <a:lumMod val="50000"/>
                  </a:schemeClr>
                </a:solidFill>
                <a:latin typeface="Calibri" charset="0"/>
                <a:ea typeface="Calibri" charset="0"/>
                <a:cs typeface="Calibri" charset="0"/>
              </a:rPr>
              <a:t> of new technologies. It is </a:t>
            </a:r>
            <a:r>
              <a:rPr lang="fr-FR" sz="1200" dirty="0" err="1">
                <a:solidFill>
                  <a:schemeClr val="accent2">
                    <a:lumMod val="50000"/>
                  </a:schemeClr>
                </a:solidFill>
                <a:latin typeface="Calibri" charset="0"/>
                <a:ea typeface="Calibri" charset="0"/>
                <a:cs typeface="Calibri" charset="0"/>
              </a:rPr>
              <a:t>very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innovative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compared</a:t>
            </a:r>
            <a:r>
              <a:rPr lang="fr-FR" sz="1200" dirty="0">
                <a:solidFill>
                  <a:schemeClr val="accent2">
                    <a:lumMod val="50000"/>
                  </a:schemeClr>
                </a:solidFill>
                <a:latin typeface="Calibri" charset="0"/>
                <a:ea typeface="Calibri" charset="0"/>
                <a:cs typeface="Calibri" charset="0"/>
              </a:rPr>
              <a:t> to the current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centers</a:t>
            </a:r>
            <a:r>
              <a:rPr lang="fr-FR" sz="1200" dirty="0">
                <a:solidFill>
                  <a:schemeClr val="accent2">
                    <a:lumMod val="50000"/>
                  </a:schemeClr>
                </a:solidFill>
                <a:latin typeface="Calibri" charset="0"/>
                <a:ea typeface="Calibri" charset="0"/>
                <a:cs typeface="Calibri" charset="0"/>
              </a:rPr>
              <a:t> which </a:t>
            </a:r>
            <a:r>
              <a:rPr lang="fr-FR" sz="1200" dirty="0" err="1">
                <a:solidFill>
                  <a:schemeClr val="accent2">
                    <a:lumMod val="50000"/>
                  </a:schemeClr>
                </a:solidFill>
                <a:latin typeface="Calibri" charset="0"/>
                <a:ea typeface="Calibri" charset="0"/>
                <a:cs typeface="Calibri" charset="0"/>
              </a:rPr>
              <a:t>employs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dozens</a:t>
            </a:r>
            <a:r>
              <a:rPr lang="fr-FR" sz="1200" dirty="0">
                <a:solidFill>
                  <a:schemeClr val="accent2">
                    <a:lumMod val="50000"/>
                  </a:schemeClr>
                </a:solidFill>
                <a:latin typeface="Calibri" charset="0"/>
                <a:ea typeface="Calibri" charset="0"/>
                <a:cs typeface="Calibri" charset="0"/>
              </a:rPr>
              <a:t> of people for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arduous</a:t>
            </a:r>
            <a:r>
              <a:rPr lang="fr-FR" sz="1200" dirty="0">
                <a:solidFill>
                  <a:schemeClr val="accent2">
                    <a:lumMod val="50000"/>
                  </a:schemeClr>
                </a:solidFill>
                <a:latin typeface="Calibri" charset="0"/>
                <a:ea typeface="Calibri" charset="0"/>
                <a:cs typeface="Calibri" charset="0"/>
              </a:rPr>
              <a:t> and </a:t>
            </a:r>
            <a:r>
              <a:rPr lang="fr-FR" sz="1200" dirty="0" err="1">
                <a:solidFill>
                  <a:schemeClr val="accent2">
                    <a:lumMod val="50000"/>
                  </a:schemeClr>
                </a:solidFill>
                <a:latin typeface="Calibri" charset="0"/>
                <a:ea typeface="Calibri" charset="0"/>
                <a:cs typeface="Calibri" charset="0"/>
              </a:rPr>
              <a:t>exhausting</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work</a:t>
            </a:r>
            <a:r>
              <a:rPr lang="fr-FR" sz="1200" dirty="0">
                <a:solidFill>
                  <a:schemeClr val="accent2">
                    <a:lumMod val="50000"/>
                  </a:schemeClr>
                </a:solidFill>
                <a:latin typeface="Calibri" charset="0"/>
                <a:ea typeface="Calibri" charset="0"/>
                <a:cs typeface="Calibri" charset="0"/>
              </a:rPr>
              <a:t>.</a:t>
            </a:r>
          </a:p>
          <a:p>
            <a:pPr algn="just"/>
            <a:r>
              <a:rPr lang="fr-FR" sz="1200" dirty="0">
                <a:solidFill>
                  <a:schemeClr val="accent2">
                    <a:lumMod val="50000"/>
                  </a:schemeClr>
                </a:solidFill>
                <a:latin typeface="Calibri" charset="0"/>
                <a:ea typeface="Calibri" charset="0"/>
                <a:cs typeface="Calibri" charset="0"/>
              </a:rPr>
              <a:t>ALTRIANE </a:t>
            </a:r>
            <a:r>
              <a:rPr lang="fr-FR" sz="1200" dirty="0" err="1">
                <a:solidFill>
                  <a:schemeClr val="accent2">
                    <a:lumMod val="50000"/>
                  </a:schemeClr>
                </a:solidFill>
                <a:latin typeface="Calibri" charset="0"/>
                <a:ea typeface="Calibri" charset="0"/>
                <a:cs typeface="Calibri" charset="0"/>
              </a:rPr>
              <a:t>sorting</a:t>
            </a:r>
            <a:r>
              <a:rPr lang="fr-FR" sz="1200" dirty="0">
                <a:solidFill>
                  <a:schemeClr val="accent2">
                    <a:lumMod val="50000"/>
                  </a:schemeClr>
                </a:solidFill>
                <a:latin typeface="Calibri" charset="0"/>
                <a:ea typeface="Calibri" charset="0"/>
                <a:cs typeface="Calibri" charset="0"/>
              </a:rPr>
              <a:t> center (Communauté d'Agglomération de La Rochelle) which </a:t>
            </a:r>
            <a:r>
              <a:rPr lang="fr-FR" sz="1200" dirty="0" err="1">
                <a:solidFill>
                  <a:schemeClr val="accent2">
                    <a:lumMod val="50000"/>
                  </a:schemeClr>
                </a:solidFill>
                <a:latin typeface="Calibri" charset="0"/>
                <a:ea typeface="Calibri" charset="0"/>
                <a:cs typeface="Calibri" charset="0"/>
              </a:rPr>
              <a:t>employes</a:t>
            </a:r>
            <a:r>
              <a:rPr lang="fr-FR" sz="1200" dirty="0">
                <a:solidFill>
                  <a:schemeClr val="accent2">
                    <a:lumMod val="50000"/>
                  </a:schemeClr>
                </a:solidFill>
                <a:latin typeface="Calibri" charset="0"/>
                <a:ea typeface="Calibri" charset="0"/>
                <a:cs typeface="Calibri" charset="0"/>
              </a:rPr>
              <a:t> 25 people.</a:t>
            </a:r>
          </a:p>
          <a:p>
            <a:pPr algn="just"/>
            <a:r>
              <a:rPr lang="fr-FR" sz="1200" dirty="0">
                <a:solidFill>
                  <a:schemeClr val="accent2">
                    <a:lumMod val="50000"/>
                  </a:schemeClr>
                </a:solidFill>
                <a:latin typeface="Calibri" charset="0"/>
                <a:ea typeface="Calibri" charset="0"/>
                <a:cs typeface="Calibri" charset="0"/>
              </a:rPr>
              <a:t>It </a:t>
            </a:r>
            <a:r>
              <a:rPr lang="fr-FR" sz="1200" dirty="0" err="1">
                <a:solidFill>
                  <a:schemeClr val="accent2">
                    <a:lumMod val="50000"/>
                  </a:schemeClr>
                </a:solidFill>
                <a:latin typeface="Calibri" charset="0"/>
                <a:ea typeface="Calibri" charset="0"/>
                <a:cs typeface="Calibri" charset="0"/>
              </a:rPr>
              <a:t>may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sounds</a:t>
            </a:r>
            <a:r>
              <a:rPr lang="fr-FR" sz="1200" dirty="0">
                <a:solidFill>
                  <a:schemeClr val="accent2">
                    <a:lumMod val="50000"/>
                  </a:schemeClr>
                </a:solidFill>
                <a:latin typeface="Calibri" charset="0"/>
                <a:ea typeface="Calibri" charset="0"/>
                <a:cs typeface="Calibri" charset="0"/>
              </a:rPr>
              <a:t> a </a:t>
            </a:r>
            <a:r>
              <a:rPr lang="fr-FR" sz="1200" dirty="0" err="1">
                <a:solidFill>
                  <a:schemeClr val="accent2">
                    <a:lumMod val="50000"/>
                  </a:schemeClr>
                </a:solidFill>
                <a:latin typeface="Calibri" charset="0"/>
                <a:ea typeface="Calibri" charset="0"/>
                <a:cs typeface="Calibri" charset="0"/>
              </a:rPr>
              <a:t>disproportionate</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work</a:t>
            </a:r>
            <a:r>
              <a:rPr lang="fr-FR" sz="1200" dirty="0">
                <a:solidFill>
                  <a:schemeClr val="accent2">
                    <a:lumMod val="50000"/>
                  </a:schemeClr>
                </a:solidFill>
                <a:latin typeface="Calibri" charset="0"/>
                <a:ea typeface="Calibri" charset="0"/>
                <a:cs typeface="Calibri" charset="0"/>
              </a:rPr>
              <a:t> to do, but in </a:t>
            </a:r>
            <a:r>
              <a:rPr lang="fr-FR" sz="1200" dirty="0" err="1">
                <a:solidFill>
                  <a:schemeClr val="accent2">
                    <a:lumMod val="50000"/>
                  </a:schemeClr>
                </a:solidFill>
                <a:latin typeface="Calibri" charset="0"/>
                <a:ea typeface="Calibri" charset="0"/>
                <a:cs typeface="Calibri" charset="0"/>
              </a:rPr>
              <a:t>fact</a:t>
            </a:r>
            <a:r>
              <a:rPr lang="fr-FR" sz="1200" dirty="0">
                <a:solidFill>
                  <a:schemeClr val="accent2">
                    <a:lumMod val="50000"/>
                  </a:schemeClr>
                </a:solidFill>
                <a:latin typeface="Calibri" charset="0"/>
                <a:ea typeface="Calibri" charset="0"/>
                <a:cs typeface="Calibri" charset="0"/>
              </a:rPr>
              <a:t>, it is the case at the moment. </a:t>
            </a:r>
            <a:r>
              <a:rPr lang="fr-FR" sz="1200" dirty="0" err="1">
                <a:solidFill>
                  <a:schemeClr val="accent2">
                    <a:lumMod val="50000"/>
                  </a:schemeClr>
                </a:solidFill>
                <a:latin typeface="Calibri" charset="0"/>
                <a:ea typeface="Calibri" charset="0"/>
                <a:cs typeface="Calibri" charset="0"/>
              </a:rPr>
              <a:t>Now</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let’s</a:t>
            </a:r>
            <a:r>
              <a:rPr lang="fr-FR" sz="1200" dirty="0">
                <a:solidFill>
                  <a:schemeClr val="accent2">
                    <a:lumMod val="50000"/>
                  </a:schemeClr>
                </a:solidFill>
                <a:latin typeface="Calibri" charset="0"/>
                <a:ea typeface="Calibri" charset="0"/>
                <a:cs typeface="Calibri" charset="0"/>
              </a:rPr>
              <a:t> talk about the </a:t>
            </a:r>
            <a:r>
              <a:rPr lang="fr-FR" sz="1200" dirty="0" err="1">
                <a:solidFill>
                  <a:schemeClr val="accent2">
                    <a:lumMod val="50000"/>
                  </a:schemeClr>
                </a:solidFill>
                <a:latin typeface="Calibri" charset="0"/>
                <a:ea typeface="Calibri" charset="0"/>
                <a:cs typeface="Calibri" charset="0"/>
              </a:rPr>
              <a:t>technology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itself</a:t>
            </a:r>
            <a:r>
              <a:rPr lang="fr-FR" sz="1200" dirty="0">
                <a:solidFill>
                  <a:schemeClr val="accent2">
                    <a:lumMod val="50000"/>
                  </a:schemeClr>
                </a:solidFill>
                <a:latin typeface="Calibri" charset="0"/>
                <a:ea typeface="Calibri" charset="0"/>
                <a:cs typeface="Calibri" charset="0"/>
              </a:rPr>
              <a:t>.</a:t>
            </a:r>
          </a:p>
          <a:p>
            <a:r>
              <a:rPr lang="fr-FR" sz="1200" dirty="0"/>
              <a:t/>
            </a:r>
            <a:br>
              <a:rPr lang="fr-FR" sz="1200" dirty="0"/>
            </a:br>
            <a:endParaRPr lang="fr-FR" sz="1200" dirty="0">
              <a:latin typeface="Calibri" charset="0"/>
              <a:ea typeface="Calibri" charset="0"/>
              <a:cs typeface="Calibri" charset="0"/>
            </a:endParaRPr>
          </a:p>
        </p:txBody>
      </p:sp>
      <p:sp>
        <p:nvSpPr>
          <p:cNvPr id="6" name="Rectangle 5"/>
          <p:cNvSpPr/>
          <p:nvPr/>
        </p:nvSpPr>
        <p:spPr>
          <a:xfrm>
            <a:off x="1710070" y="2318994"/>
            <a:ext cx="344973" cy="14776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518684" y="4967926"/>
            <a:ext cx="781456" cy="27337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71885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35663" y="1786592"/>
            <a:ext cx="2083982" cy="3970318"/>
          </a:xfrm>
          <a:prstGeom prst="rect">
            <a:avLst/>
          </a:prstGeom>
          <a:noFill/>
        </p:spPr>
        <p:txBody>
          <a:bodyPr wrap="square" rtlCol="0">
            <a:spAutoFit/>
          </a:bodyPr>
          <a:lstStyle/>
          <a:p>
            <a:pPr algn="just"/>
            <a:r>
              <a:rPr lang="fr-FR" sz="1200" u="sng" dirty="0" err="1" smtClean="0">
                <a:solidFill>
                  <a:schemeClr val="accent1">
                    <a:lumMod val="75000"/>
                  </a:schemeClr>
                </a:solidFill>
              </a:rPr>
              <a:t>low</a:t>
            </a:r>
            <a:r>
              <a:rPr lang="fr-FR" sz="1200" u="sng" dirty="0" smtClean="0">
                <a:solidFill>
                  <a:schemeClr val="accent1">
                    <a:lumMod val="75000"/>
                  </a:schemeClr>
                </a:solidFill>
              </a:rPr>
              <a:t> </a:t>
            </a:r>
            <a:r>
              <a:rPr lang="fr-FR" sz="1200" u="sng" dirty="0" err="1">
                <a:solidFill>
                  <a:schemeClr val="accent1">
                    <a:lumMod val="75000"/>
                  </a:schemeClr>
                </a:solidFill>
              </a:rPr>
              <a:t>separation</a:t>
            </a:r>
            <a:r>
              <a:rPr lang="fr-FR" sz="1200" u="sng" dirty="0">
                <a:solidFill>
                  <a:schemeClr val="accent1">
                    <a:lumMod val="75000"/>
                  </a:schemeClr>
                </a:solidFill>
              </a:rPr>
              <a:t>: the </a:t>
            </a:r>
            <a:r>
              <a:rPr lang="fr-FR" sz="1200" u="sng" dirty="0" err="1">
                <a:solidFill>
                  <a:schemeClr val="accent1">
                    <a:lumMod val="75000"/>
                  </a:schemeClr>
                </a:solidFill>
              </a:rPr>
              <a:t>ballistic</a:t>
            </a:r>
            <a:r>
              <a:rPr lang="fr-FR" sz="1200" u="sng" dirty="0">
                <a:solidFill>
                  <a:schemeClr val="accent1">
                    <a:lumMod val="75000"/>
                  </a:schemeClr>
                </a:solidFill>
              </a:rPr>
              <a:t> </a:t>
            </a:r>
            <a:r>
              <a:rPr lang="fr-FR" sz="1200" u="sng" dirty="0" err="1">
                <a:solidFill>
                  <a:schemeClr val="accent1">
                    <a:lumMod val="75000"/>
                  </a:schemeClr>
                </a:solidFill>
              </a:rPr>
              <a:t>separator</a:t>
            </a:r>
            <a:endParaRPr lang="fr-FR" sz="1200" dirty="0">
              <a:solidFill>
                <a:schemeClr val="accent1">
                  <a:lumMod val="75000"/>
                </a:schemeClr>
              </a:solidFill>
            </a:endParaRPr>
          </a:p>
          <a:p>
            <a:pPr algn="just"/>
            <a:r>
              <a:rPr lang="fr-FR" sz="1200" dirty="0">
                <a:solidFill>
                  <a:schemeClr val="accent2">
                    <a:lumMod val="50000"/>
                  </a:schemeClr>
                </a:solidFill>
              </a:rPr>
              <a:t>The </a:t>
            </a:r>
            <a:r>
              <a:rPr lang="fr-FR" sz="1200" dirty="0" err="1">
                <a:solidFill>
                  <a:schemeClr val="accent2">
                    <a:lumMod val="50000"/>
                  </a:schemeClr>
                </a:solidFill>
              </a:rPr>
              <a:t>three</a:t>
            </a:r>
            <a:r>
              <a:rPr lang="fr-FR" sz="1200" dirty="0">
                <a:solidFill>
                  <a:schemeClr val="accent2">
                    <a:lumMod val="50000"/>
                  </a:schemeClr>
                </a:solidFill>
              </a:rPr>
              <a:t> </a:t>
            </a:r>
            <a:r>
              <a:rPr lang="fr-FR" sz="1200" dirty="0" err="1">
                <a:solidFill>
                  <a:schemeClr val="accent2">
                    <a:lumMod val="50000"/>
                  </a:schemeClr>
                </a:solidFill>
              </a:rPr>
              <a:t>different</a:t>
            </a:r>
            <a:r>
              <a:rPr lang="fr-FR" sz="1200" dirty="0">
                <a:solidFill>
                  <a:schemeClr val="accent2">
                    <a:lumMod val="50000"/>
                  </a:schemeClr>
                </a:solidFill>
              </a:rPr>
              <a:t> </a:t>
            </a:r>
            <a:r>
              <a:rPr lang="fr-FR" sz="1200" dirty="0" err="1">
                <a:solidFill>
                  <a:schemeClr val="accent2">
                    <a:lumMod val="50000"/>
                  </a:schemeClr>
                </a:solidFill>
              </a:rPr>
              <a:t>flows</a:t>
            </a:r>
            <a:r>
              <a:rPr lang="fr-FR" sz="1200" dirty="0">
                <a:solidFill>
                  <a:schemeClr val="accent2">
                    <a:lumMod val="50000"/>
                  </a:schemeClr>
                </a:solidFill>
              </a:rPr>
              <a:t> (</a:t>
            </a:r>
            <a:r>
              <a:rPr lang="fr-FR" sz="1200" dirty="0" err="1">
                <a:solidFill>
                  <a:schemeClr val="accent2">
                    <a:lumMod val="50000"/>
                  </a:schemeClr>
                </a:solidFill>
              </a:rPr>
              <a:t>paper</a:t>
            </a:r>
            <a:r>
              <a:rPr lang="fr-FR" sz="1200" dirty="0">
                <a:solidFill>
                  <a:schemeClr val="accent2">
                    <a:lumMod val="50000"/>
                  </a:schemeClr>
                </a:solidFill>
              </a:rPr>
              <a:t> and </a:t>
            </a:r>
            <a:r>
              <a:rPr lang="fr-FR" sz="1200" dirty="0" err="1">
                <a:solidFill>
                  <a:schemeClr val="accent2">
                    <a:lumMod val="50000"/>
                  </a:schemeClr>
                </a:solidFill>
              </a:rPr>
              <a:t>cardboards</a:t>
            </a:r>
            <a:r>
              <a:rPr lang="fr-FR" sz="1200" dirty="0">
                <a:solidFill>
                  <a:schemeClr val="accent2">
                    <a:lumMod val="50000"/>
                  </a:schemeClr>
                </a:solidFill>
              </a:rPr>
              <a:t> ; plastics ; and aluminium or </a:t>
            </a:r>
            <a:r>
              <a:rPr lang="fr-FR" sz="1200" dirty="0" err="1">
                <a:solidFill>
                  <a:schemeClr val="accent2">
                    <a:lumMod val="50000"/>
                  </a:schemeClr>
                </a:solidFill>
              </a:rPr>
              <a:t>metal</a:t>
            </a:r>
            <a:r>
              <a:rPr lang="fr-FR" sz="1200" dirty="0">
                <a:solidFill>
                  <a:schemeClr val="accent2">
                    <a:lumMod val="50000"/>
                  </a:schemeClr>
                </a:solidFill>
              </a:rPr>
              <a:t> </a:t>
            </a:r>
            <a:r>
              <a:rPr lang="fr-FR" sz="1200" dirty="0" err="1">
                <a:solidFill>
                  <a:schemeClr val="accent2">
                    <a:lumMod val="50000"/>
                  </a:schemeClr>
                </a:solidFill>
              </a:rPr>
              <a:t>cans</a:t>
            </a:r>
            <a:r>
              <a:rPr lang="fr-FR" sz="1200" dirty="0">
                <a:solidFill>
                  <a:schemeClr val="accent2">
                    <a:lumMod val="50000"/>
                  </a:schemeClr>
                </a:solidFill>
              </a:rPr>
              <a:t>) </a:t>
            </a:r>
            <a:r>
              <a:rPr lang="fr-FR" sz="1200" dirty="0" err="1">
                <a:solidFill>
                  <a:schemeClr val="accent2">
                    <a:lumMod val="50000"/>
                  </a:schemeClr>
                </a:solidFill>
              </a:rPr>
              <a:t>would</a:t>
            </a:r>
            <a:r>
              <a:rPr lang="fr-FR" sz="1200" dirty="0">
                <a:solidFill>
                  <a:schemeClr val="accent2">
                    <a:lumMod val="50000"/>
                  </a:schemeClr>
                </a:solidFill>
              </a:rPr>
              <a:t> </a:t>
            </a:r>
            <a:r>
              <a:rPr lang="fr-FR" sz="1200" dirty="0" err="1">
                <a:solidFill>
                  <a:schemeClr val="accent2">
                    <a:lumMod val="50000"/>
                  </a:schemeClr>
                </a:solidFill>
              </a:rPr>
              <a:t>be</a:t>
            </a:r>
            <a:r>
              <a:rPr lang="fr-FR" sz="1200" dirty="0">
                <a:solidFill>
                  <a:schemeClr val="accent2">
                    <a:lumMod val="50000"/>
                  </a:schemeClr>
                </a:solidFill>
              </a:rPr>
              <a:t> </a:t>
            </a:r>
            <a:r>
              <a:rPr lang="fr-FR" sz="1200" dirty="0" err="1">
                <a:solidFill>
                  <a:schemeClr val="accent2">
                    <a:lumMod val="50000"/>
                  </a:schemeClr>
                </a:solidFill>
              </a:rPr>
              <a:t>separated</a:t>
            </a:r>
            <a:r>
              <a:rPr lang="fr-FR" sz="1200" dirty="0">
                <a:solidFill>
                  <a:schemeClr val="accent2">
                    <a:lumMod val="50000"/>
                  </a:schemeClr>
                </a:solidFill>
              </a:rPr>
              <a:t> by </a:t>
            </a:r>
            <a:r>
              <a:rPr lang="fr-FR" sz="1200" dirty="0" err="1">
                <a:solidFill>
                  <a:schemeClr val="accent2">
                    <a:lumMod val="50000"/>
                  </a:schemeClr>
                </a:solidFill>
              </a:rPr>
              <a:t>ballistic</a:t>
            </a:r>
            <a:r>
              <a:rPr lang="fr-FR" sz="1200" dirty="0">
                <a:solidFill>
                  <a:schemeClr val="accent2">
                    <a:lumMod val="50000"/>
                  </a:schemeClr>
                </a:solidFill>
              </a:rPr>
              <a:t> </a:t>
            </a:r>
            <a:r>
              <a:rPr lang="fr-FR" sz="1200" dirty="0" err="1">
                <a:solidFill>
                  <a:schemeClr val="accent2">
                    <a:lumMod val="50000"/>
                  </a:schemeClr>
                </a:solidFill>
              </a:rPr>
              <a:t>separators</a:t>
            </a:r>
            <a:r>
              <a:rPr lang="fr-FR" sz="1200" dirty="0">
                <a:solidFill>
                  <a:schemeClr val="accent2">
                    <a:lumMod val="50000"/>
                  </a:schemeClr>
                </a:solidFill>
              </a:rPr>
              <a:t>. A </a:t>
            </a:r>
            <a:r>
              <a:rPr lang="fr-FR" sz="1200" dirty="0" err="1">
                <a:solidFill>
                  <a:schemeClr val="accent2">
                    <a:lumMod val="50000"/>
                  </a:schemeClr>
                </a:solidFill>
              </a:rPr>
              <a:t>ballistic</a:t>
            </a:r>
            <a:r>
              <a:rPr lang="fr-FR" sz="1200" dirty="0">
                <a:solidFill>
                  <a:schemeClr val="accent2">
                    <a:lumMod val="50000"/>
                  </a:schemeClr>
                </a:solidFill>
              </a:rPr>
              <a:t> </a:t>
            </a:r>
            <a:r>
              <a:rPr lang="fr-FR" sz="1200" dirty="0" err="1">
                <a:solidFill>
                  <a:schemeClr val="accent2">
                    <a:lumMod val="50000"/>
                  </a:schemeClr>
                </a:solidFill>
              </a:rPr>
              <a:t>separator</a:t>
            </a:r>
            <a:r>
              <a:rPr lang="fr-FR" sz="1200" dirty="0">
                <a:solidFill>
                  <a:schemeClr val="accent2">
                    <a:lumMod val="50000"/>
                  </a:schemeClr>
                </a:solidFill>
              </a:rPr>
              <a:t> is a rotor that uses </a:t>
            </a:r>
            <a:r>
              <a:rPr lang="fr-FR" sz="1200" dirty="0" err="1">
                <a:solidFill>
                  <a:schemeClr val="accent2">
                    <a:lumMod val="50000"/>
                  </a:schemeClr>
                </a:solidFill>
              </a:rPr>
              <a:t>impellers</a:t>
            </a:r>
            <a:r>
              <a:rPr lang="fr-FR" sz="1200" dirty="0">
                <a:solidFill>
                  <a:schemeClr val="accent2">
                    <a:lumMod val="50000"/>
                  </a:schemeClr>
                </a:solidFill>
              </a:rPr>
              <a:t> to </a:t>
            </a:r>
            <a:r>
              <a:rPr lang="fr-FR" sz="1200" dirty="0" err="1">
                <a:solidFill>
                  <a:schemeClr val="accent2">
                    <a:lumMod val="50000"/>
                  </a:schemeClr>
                </a:solidFill>
              </a:rPr>
              <a:t>fling</a:t>
            </a:r>
            <a:r>
              <a:rPr lang="fr-FR" sz="1200" dirty="0">
                <a:solidFill>
                  <a:schemeClr val="accent2">
                    <a:lumMod val="50000"/>
                  </a:schemeClr>
                </a:solidFill>
              </a:rPr>
              <a:t> the </a:t>
            </a:r>
            <a:r>
              <a:rPr lang="fr-FR" sz="1200" dirty="0" err="1">
                <a:solidFill>
                  <a:schemeClr val="accent2">
                    <a:lumMod val="50000"/>
                  </a:schemeClr>
                </a:solidFill>
              </a:rPr>
              <a:t>different</a:t>
            </a:r>
            <a:r>
              <a:rPr lang="fr-FR" sz="1200" dirty="0">
                <a:solidFill>
                  <a:schemeClr val="accent2">
                    <a:lumMod val="50000"/>
                  </a:schemeClr>
                </a:solidFill>
              </a:rPr>
              <a:t> </a:t>
            </a:r>
            <a:r>
              <a:rPr lang="fr-FR" sz="1200" dirty="0" err="1">
                <a:solidFill>
                  <a:schemeClr val="accent2">
                    <a:lumMod val="50000"/>
                  </a:schemeClr>
                </a:solidFill>
              </a:rPr>
              <a:t>materials</a:t>
            </a:r>
            <a:r>
              <a:rPr lang="fr-FR" sz="1200" dirty="0">
                <a:solidFill>
                  <a:schemeClr val="accent2">
                    <a:lumMod val="50000"/>
                  </a:schemeClr>
                </a:solidFill>
              </a:rPr>
              <a:t> in the air. The </a:t>
            </a:r>
            <a:r>
              <a:rPr lang="fr-FR" sz="1200" dirty="0" err="1">
                <a:solidFill>
                  <a:schemeClr val="accent2">
                    <a:lumMod val="50000"/>
                  </a:schemeClr>
                </a:solidFill>
              </a:rPr>
              <a:t>materials</a:t>
            </a:r>
            <a:r>
              <a:rPr lang="fr-FR" sz="1200" dirty="0">
                <a:solidFill>
                  <a:schemeClr val="accent2">
                    <a:lumMod val="50000"/>
                  </a:schemeClr>
                </a:solidFill>
              </a:rPr>
              <a:t> are </a:t>
            </a:r>
            <a:r>
              <a:rPr lang="fr-FR" sz="1200" dirty="0" err="1">
                <a:solidFill>
                  <a:schemeClr val="accent2">
                    <a:lumMod val="50000"/>
                  </a:schemeClr>
                </a:solidFill>
              </a:rPr>
              <a:t>projected</a:t>
            </a:r>
            <a:r>
              <a:rPr lang="fr-FR" sz="1200" dirty="0">
                <a:solidFill>
                  <a:schemeClr val="accent2">
                    <a:lumMod val="50000"/>
                  </a:schemeClr>
                </a:solidFill>
              </a:rPr>
              <a:t> at </a:t>
            </a:r>
            <a:r>
              <a:rPr lang="fr-FR" sz="1200" dirty="0" err="1">
                <a:solidFill>
                  <a:schemeClr val="accent2">
                    <a:lumMod val="50000"/>
                  </a:schemeClr>
                </a:solidFill>
              </a:rPr>
              <a:t>different</a:t>
            </a:r>
            <a:r>
              <a:rPr lang="fr-FR" sz="1200" dirty="0">
                <a:solidFill>
                  <a:schemeClr val="accent2">
                    <a:lumMod val="50000"/>
                  </a:schemeClr>
                </a:solidFill>
              </a:rPr>
              <a:t> distance, </a:t>
            </a:r>
            <a:r>
              <a:rPr lang="fr-FR" sz="1200" dirty="0" err="1">
                <a:solidFill>
                  <a:schemeClr val="accent2">
                    <a:lumMod val="50000"/>
                  </a:schemeClr>
                </a:solidFill>
              </a:rPr>
              <a:t>depending</a:t>
            </a:r>
            <a:r>
              <a:rPr lang="fr-FR" sz="1200" dirty="0">
                <a:solidFill>
                  <a:schemeClr val="accent2">
                    <a:lumMod val="50000"/>
                  </a:schemeClr>
                </a:solidFill>
              </a:rPr>
              <a:t> on </a:t>
            </a:r>
            <a:r>
              <a:rPr lang="fr-FR" sz="1200" dirty="0" err="1">
                <a:solidFill>
                  <a:schemeClr val="accent2">
                    <a:lumMod val="50000"/>
                  </a:schemeClr>
                </a:solidFill>
              </a:rPr>
              <a:t>their</a:t>
            </a:r>
            <a:r>
              <a:rPr lang="fr-FR" sz="1200" dirty="0">
                <a:solidFill>
                  <a:schemeClr val="accent2">
                    <a:lumMod val="50000"/>
                  </a:schemeClr>
                </a:solidFill>
              </a:rPr>
              <a:t> </a:t>
            </a:r>
            <a:r>
              <a:rPr lang="fr-FR" sz="1200" dirty="0" err="1">
                <a:solidFill>
                  <a:schemeClr val="accent2">
                    <a:lumMod val="50000"/>
                  </a:schemeClr>
                </a:solidFill>
              </a:rPr>
              <a:t>weights</a:t>
            </a:r>
            <a:r>
              <a:rPr lang="fr-FR" sz="1200" dirty="0">
                <a:solidFill>
                  <a:schemeClr val="accent2">
                    <a:lumMod val="50000"/>
                  </a:schemeClr>
                </a:solidFill>
              </a:rPr>
              <a:t>. But </a:t>
            </a:r>
            <a:r>
              <a:rPr lang="fr-FR" sz="1200" dirty="0" err="1">
                <a:solidFill>
                  <a:schemeClr val="accent2">
                    <a:lumMod val="50000"/>
                  </a:schemeClr>
                </a:solidFill>
              </a:rPr>
              <a:t>having</a:t>
            </a:r>
            <a:r>
              <a:rPr lang="fr-FR" sz="1200" dirty="0">
                <a:solidFill>
                  <a:schemeClr val="accent2">
                    <a:lumMod val="50000"/>
                  </a:schemeClr>
                </a:solidFill>
              </a:rPr>
              <a:t> </a:t>
            </a:r>
            <a:r>
              <a:rPr lang="fr-FR" sz="1200" dirty="0" err="1">
                <a:solidFill>
                  <a:schemeClr val="accent2">
                    <a:lumMod val="50000"/>
                  </a:schemeClr>
                </a:solidFill>
              </a:rPr>
              <a:t>those</a:t>
            </a:r>
            <a:r>
              <a:rPr lang="fr-FR" sz="1200" dirty="0">
                <a:solidFill>
                  <a:schemeClr val="accent2">
                    <a:lumMod val="50000"/>
                  </a:schemeClr>
                </a:solidFill>
              </a:rPr>
              <a:t> </a:t>
            </a:r>
            <a:r>
              <a:rPr lang="fr-FR" sz="1200" dirty="0" err="1">
                <a:solidFill>
                  <a:schemeClr val="accent2">
                    <a:lumMod val="50000"/>
                  </a:schemeClr>
                </a:solidFill>
              </a:rPr>
              <a:t>three</a:t>
            </a:r>
            <a:r>
              <a:rPr lang="fr-FR" sz="1200" dirty="0">
                <a:solidFill>
                  <a:schemeClr val="accent2">
                    <a:lumMod val="50000"/>
                  </a:schemeClr>
                </a:solidFill>
              </a:rPr>
              <a:t> </a:t>
            </a:r>
            <a:r>
              <a:rPr lang="fr-FR" sz="1200" dirty="0" err="1">
                <a:solidFill>
                  <a:schemeClr val="accent2">
                    <a:lumMod val="50000"/>
                  </a:schemeClr>
                </a:solidFill>
              </a:rPr>
              <a:t>flows</a:t>
            </a:r>
            <a:r>
              <a:rPr lang="fr-FR" sz="1200" dirty="0">
                <a:solidFill>
                  <a:schemeClr val="accent2">
                    <a:lumMod val="50000"/>
                  </a:schemeClr>
                </a:solidFill>
              </a:rPr>
              <a:t> is not </a:t>
            </a:r>
            <a:r>
              <a:rPr lang="fr-FR" sz="1200" dirty="0" err="1">
                <a:solidFill>
                  <a:schemeClr val="accent2">
                    <a:lumMod val="50000"/>
                  </a:schemeClr>
                </a:solidFill>
              </a:rPr>
              <a:t>enough</a:t>
            </a:r>
            <a:r>
              <a:rPr lang="fr-FR" sz="1200" dirty="0">
                <a:solidFill>
                  <a:schemeClr val="accent2">
                    <a:lumMod val="50000"/>
                  </a:schemeClr>
                </a:solidFill>
              </a:rPr>
              <a:t>. </a:t>
            </a:r>
            <a:r>
              <a:rPr lang="fr-FR" sz="1200" dirty="0" err="1">
                <a:solidFill>
                  <a:schemeClr val="accent2">
                    <a:lumMod val="50000"/>
                  </a:schemeClr>
                </a:solidFill>
              </a:rPr>
              <a:t>Afterwards</a:t>
            </a:r>
            <a:r>
              <a:rPr lang="fr-FR" sz="1200" dirty="0">
                <a:solidFill>
                  <a:schemeClr val="accent2">
                    <a:lumMod val="50000"/>
                  </a:schemeClr>
                </a:solidFill>
              </a:rPr>
              <a:t>, </a:t>
            </a:r>
            <a:r>
              <a:rPr lang="fr-FR" sz="1200" dirty="0" err="1">
                <a:solidFill>
                  <a:schemeClr val="accent2">
                    <a:lumMod val="50000"/>
                  </a:schemeClr>
                </a:solidFill>
              </a:rPr>
              <a:t>three</a:t>
            </a:r>
            <a:r>
              <a:rPr lang="fr-FR" sz="1200" dirty="0">
                <a:solidFill>
                  <a:schemeClr val="accent2">
                    <a:lumMod val="50000"/>
                  </a:schemeClr>
                </a:solidFill>
              </a:rPr>
              <a:t> </a:t>
            </a:r>
            <a:r>
              <a:rPr lang="fr-FR" sz="1200" dirty="0" err="1">
                <a:solidFill>
                  <a:schemeClr val="accent2">
                    <a:lumMod val="50000"/>
                  </a:schemeClr>
                </a:solidFill>
              </a:rPr>
              <a:t>specific</a:t>
            </a:r>
            <a:r>
              <a:rPr lang="fr-FR" sz="1200" dirty="0">
                <a:solidFill>
                  <a:schemeClr val="accent2">
                    <a:lumMod val="50000"/>
                  </a:schemeClr>
                </a:solidFill>
              </a:rPr>
              <a:t> technologies </a:t>
            </a:r>
            <a:r>
              <a:rPr lang="fr-FR" sz="1200" dirty="0" err="1">
                <a:solidFill>
                  <a:schemeClr val="accent2">
                    <a:lumMod val="50000"/>
                  </a:schemeClr>
                </a:solidFill>
              </a:rPr>
              <a:t>will</a:t>
            </a:r>
            <a:r>
              <a:rPr lang="fr-FR" sz="1200" dirty="0">
                <a:solidFill>
                  <a:schemeClr val="accent2">
                    <a:lumMod val="50000"/>
                  </a:schemeClr>
                </a:solidFill>
              </a:rPr>
              <a:t> </a:t>
            </a:r>
            <a:r>
              <a:rPr lang="fr-FR" sz="1200" dirty="0" err="1">
                <a:solidFill>
                  <a:schemeClr val="accent2">
                    <a:lumMod val="50000"/>
                  </a:schemeClr>
                </a:solidFill>
              </a:rPr>
              <a:t>be</a:t>
            </a:r>
            <a:r>
              <a:rPr lang="fr-FR" sz="1200" dirty="0">
                <a:solidFill>
                  <a:schemeClr val="accent2">
                    <a:lumMod val="50000"/>
                  </a:schemeClr>
                </a:solidFill>
              </a:rPr>
              <a:t> </a:t>
            </a:r>
            <a:r>
              <a:rPr lang="fr-FR" sz="1200" dirty="0" err="1">
                <a:solidFill>
                  <a:schemeClr val="accent2">
                    <a:lumMod val="50000"/>
                  </a:schemeClr>
                </a:solidFill>
              </a:rPr>
              <a:t>used</a:t>
            </a:r>
            <a:r>
              <a:rPr lang="fr-FR" sz="1200" dirty="0">
                <a:solidFill>
                  <a:schemeClr val="accent2">
                    <a:lumMod val="50000"/>
                  </a:schemeClr>
                </a:solidFill>
              </a:rPr>
              <a:t> to sort </a:t>
            </a:r>
            <a:r>
              <a:rPr lang="fr-FR" sz="1200" dirty="0" err="1">
                <a:solidFill>
                  <a:schemeClr val="accent2">
                    <a:lumMod val="50000"/>
                  </a:schemeClr>
                </a:solidFill>
              </a:rPr>
              <a:t>metals</a:t>
            </a:r>
            <a:r>
              <a:rPr lang="fr-FR" sz="1200" dirty="0">
                <a:solidFill>
                  <a:schemeClr val="accent2">
                    <a:lumMod val="50000"/>
                  </a:schemeClr>
                </a:solidFill>
              </a:rPr>
              <a:t>, plastics and </a:t>
            </a:r>
            <a:r>
              <a:rPr lang="fr-FR" sz="1200" dirty="0" err="1">
                <a:solidFill>
                  <a:schemeClr val="accent2">
                    <a:lumMod val="50000"/>
                  </a:schemeClr>
                </a:solidFill>
              </a:rPr>
              <a:t>papers</a:t>
            </a:r>
            <a:r>
              <a:rPr lang="fr-FR" sz="1200" dirty="0">
                <a:solidFill>
                  <a:schemeClr val="accent2">
                    <a:lumMod val="50000"/>
                  </a:schemeClr>
                </a:solidFill>
              </a:rPr>
              <a:t>.</a:t>
            </a:r>
          </a:p>
          <a:p>
            <a:r>
              <a:rPr lang="fr-FR" sz="1200" dirty="0"/>
              <a:t/>
            </a:r>
            <a:br>
              <a:rPr lang="fr-FR" sz="1200" dirty="0"/>
            </a:br>
            <a:endParaRPr lang="fr-FR" sz="1200" dirty="0">
              <a:latin typeface="Calibri" charset="0"/>
              <a:ea typeface="Calibri" charset="0"/>
              <a:cs typeface="Calibri" charset="0"/>
            </a:endParaRPr>
          </a:p>
        </p:txBody>
      </p:sp>
      <p:sp>
        <p:nvSpPr>
          <p:cNvPr id="3" name="ZoneTexte 2"/>
          <p:cNvSpPr txBox="1"/>
          <p:nvPr/>
        </p:nvSpPr>
        <p:spPr>
          <a:xfrm>
            <a:off x="3763925" y="1786592"/>
            <a:ext cx="2200941" cy="3231654"/>
          </a:xfrm>
          <a:prstGeom prst="rect">
            <a:avLst/>
          </a:prstGeom>
          <a:noFill/>
        </p:spPr>
        <p:txBody>
          <a:bodyPr wrap="square" rtlCol="0">
            <a:spAutoFit/>
          </a:bodyPr>
          <a:lstStyle/>
          <a:p>
            <a:pPr algn="just"/>
            <a:r>
              <a:rPr lang="fr-FR" sz="1200" u="sng" dirty="0" err="1">
                <a:solidFill>
                  <a:schemeClr val="accent1">
                    <a:lumMod val="75000"/>
                  </a:schemeClr>
                </a:solidFill>
              </a:rPr>
              <a:t>Metal</a:t>
            </a:r>
            <a:r>
              <a:rPr lang="fr-FR" sz="1200" u="sng" dirty="0">
                <a:solidFill>
                  <a:schemeClr val="accent1">
                    <a:lumMod val="75000"/>
                  </a:schemeClr>
                </a:solidFill>
              </a:rPr>
              <a:t> </a:t>
            </a:r>
            <a:r>
              <a:rPr lang="fr-FR" sz="1200" u="sng" dirty="0" err="1">
                <a:solidFill>
                  <a:schemeClr val="accent1">
                    <a:lumMod val="75000"/>
                  </a:schemeClr>
                </a:solidFill>
              </a:rPr>
              <a:t>sorting</a:t>
            </a:r>
            <a:r>
              <a:rPr lang="fr-FR" sz="1200" u="sng" dirty="0">
                <a:solidFill>
                  <a:schemeClr val="accent1">
                    <a:lumMod val="75000"/>
                  </a:schemeClr>
                </a:solidFill>
              </a:rPr>
              <a:t>; the </a:t>
            </a:r>
            <a:r>
              <a:rPr lang="fr-FR" sz="1200" u="sng" dirty="0" err="1">
                <a:solidFill>
                  <a:schemeClr val="accent1">
                    <a:lumMod val="75000"/>
                  </a:schemeClr>
                </a:solidFill>
              </a:rPr>
              <a:t>magnetic</a:t>
            </a:r>
            <a:r>
              <a:rPr lang="fr-FR" sz="1200" u="sng" dirty="0">
                <a:solidFill>
                  <a:schemeClr val="accent1">
                    <a:lumMod val="75000"/>
                  </a:schemeClr>
                </a:solidFill>
              </a:rPr>
              <a:t> </a:t>
            </a:r>
            <a:r>
              <a:rPr lang="fr-FR" sz="1200" u="sng" dirty="0" err="1">
                <a:solidFill>
                  <a:schemeClr val="accent1">
                    <a:lumMod val="75000"/>
                  </a:schemeClr>
                </a:solidFill>
              </a:rPr>
              <a:t>separator</a:t>
            </a:r>
            <a:endParaRPr lang="fr-FR" sz="1200" dirty="0">
              <a:solidFill>
                <a:schemeClr val="accent1">
                  <a:lumMod val="75000"/>
                </a:schemeClr>
              </a:solidFill>
            </a:endParaRPr>
          </a:p>
          <a:p>
            <a:pPr algn="just"/>
            <a:r>
              <a:rPr lang="fr-FR" sz="1200" dirty="0">
                <a:solidFill>
                  <a:schemeClr val="accent2">
                    <a:lumMod val="50000"/>
                  </a:schemeClr>
                </a:solidFill>
              </a:rPr>
              <a:t>For the </a:t>
            </a:r>
            <a:r>
              <a:rPr lang="fr-FR" sz="1200" dirty="0" err="1">
                <a:solidFill>
                  <a:schemeClr val="accent2">
                    <a:lumMod val="50000"/>
                  </a:schemeClr>
                </a:solidFill>
              </a:rPr>
              <a:t>metal</a:t>
            </a:r>
            <a:r>
              <a:rPr lang="fr-FR" sz="1200" dirty="0">
                <a:solidFill>
                  <a:schemeClr val="accent2">
                    <a:lumMod val="50000"/>
                  </a:schemeClr>
                </a:solidFill>
              </a:rPr>
              <a:t>, </a:t>
            </a:r>
            <a:r>
              <a:rPr lang="fr-FR" sz="1200" dirty="0" err="1">
                <a:solidFill>
                  <a:schemeClr val="accent2">
                    <a:lumMod val="50000"/>
                  </a:schemeClr>
                </a:solidFill>
              </a:rPr>
              <a:t>we</a:t>
            </a:r>
            <a:r>
              <a:rPr lang="fr-FR" sz="1200" dirty="0">
                <a:solidFill>
                  <a:schemeClr val="accent2">
                    <a:lumMod val="50000"/>
                  </a:schemeClr>
                </a:solidFill>
              </a:rPr>
              <a:t> </a:t>
            </a:r>
            <a:r>
              <a:rPr lang="fr-FR" sz="1200" dirty="0" err="1">
                <a:solidFill>
                  <a:schemeClr val="accent2">
                    <a:lumMod val="50000"/>
                  </a:schemeClr>
                </a:solidFill>
              </a:rPr>
              <a:t>would</a:t>
            </a:r>
            <a:r>
              <a:rPr lang="fr-FR" sz="1200" dirty="0">
                <a:solidFill>
                  <a:schemeClr val="accent2">
                    <a:lumMod val="50000"/>
                  </a:schemeClr>
                </a:solidFill>
              </a:rPr>
              <a:t> use a </a:t>
            </a:r>
            <a:r>
              <a:rPr lang="fr-FR" sz="1200" dirty="0" err="1">
                <a:solidFill>
                  <a:schemeClr val="accent2">
                    <a:lumMod val="50000"/>
                  </a:schemeClr>
                </a:solidFill>
              </a:rPr>
              <a:t>magnetic</a:t>
            </a:r>
            <a:r>
              <a:rPr lang="fr-FR" sz="1200" dirty="0">
                <a:solidFill>
                  <a:schemeClr val="accent2">
                    <a:lumMod val="50000"/>
                  </a:schemeClr>
                </a:solidFill>
              </a:rPr>
              <a:t> </a:t>
            </a:r>
            <a:r>
              <a:rPr lang="fr-FR" sz="1200" dirty="0" err="1">
                <a:solidFill>
                  <a:schemeClr val="accent2">
                    <a:lumMod val="50000"/>
                  </a:schemeClr>
                </a:solidFill>
              </a:rPr>
              <a:t>separator</a:t>
            </a:r>
            <a:r>
              <a:rPr lang="fr-FR" sz="1200" dirty="0">
                <a:solidFill>
                  <a:schemeClr val="accent2">
                    <a:lumMod val="50000"/>
                  </a:schemeClr>
                </a:solidFill>
              </a:rPr>
              <a:t>. This system </a:t>
            </a:r>
            <a:r>
              <a:rPr lang="fr-FR" sz="1200" dirty="0" err="1">
                <a:solidFill>
                  <a:schemeClr val="accent2">
                    <a:lumMod val="50000"/>
                  </a:schemeClr>
                </a:solidFill>
              </a:rPr>
              <a:t>consists</a:t>
            </a:r>
            <a:r>
              <a:rPr lang="fr-FR" sz="1200" dirty="0">
                <a:solidFill>
                  <a:schemeClr val="accent2">
                    <a:lumMod val="50000"/>
                  </a:schemeClr>
                </a:solidFill>
              </a:rPr>
              <a:t> in a </a:t>
            </a:r>
            <a:r>
              <a:rPr lang="fr-FR" sz="1200" dirty="0" err="1">
                <a:solidFill>
                  <a:schemeClr val="accent2">
                    <a:lumMod val="50000"/>
                  </a:schemeClr>
                </a:solidFill>
              </a:rPr>
              <a:t>rotating</a:t>
            </a:r>
            <a:r>
              <a:rPr lang="fr-FR" sz="1200" dirty="0">
                <a:solidFill>
                  <a:schemeClr val="accent2">
                    <a:lumMod val="50000"/>
                  </a:schemeClr>
                </a:solidFill>
              </a:rPr>
              <a:t> </a:t>
            </a:r>
            <a:r>
              <a:rPr lang="fr-FR" sz="1200" dirty="0" err="1">
                <a:solidFill>
                  <a:schemeClr val="accent2">
                    <a:lumMod val="50000"/>
                  </a:schemeClr>
                </a:solidFill>
              </a:rPr>
              <a:t>magnetic</a:t>
            </a:r>
            <a:r>
              <a:rPr lang="fr-FR" sz="1200" dirty="0">
                <a:solidFill>
                  <a:schemeClr val="accent2">
                    <a:lumMod val="50000"/>
                  </a:schemeClr>
                </a:solidFill>
              </a:rPr>
              <a:t> </a:t>
            </a:r>
            <a:r>
              <a:rPr lang="fr-FR" sz="1200" dirty="0" err="1">
                <a:solidFill>
                  <a:schemeClr val="accent2">
                    <a:lumMod val="50000"/>
                  </a:schemeClr>
                </a:solidFill>
              </a:rPr>
              <a:t>drum</a:t>
            </a:r>
            <a:r>
              <a:rPr lang="fr-FR" sz="1200" dirty="0">
                <a:solidFill>
                  <a:schemeClr val="accent2">
                    <a:lumMod val="50000"/>
                  </a:schemeClr>
                </a:solidFill>
              </a:rPr>
              <a:t>, </a:t>
            </a:r>
            <a:r>
              <a:rPr lang="fr-FR" sz="1200" dirty="0" err="1">
                <a:solidFill>
                  <a:schemeClr val="accent2">
                    <a:lumMod val="50000"/>
                  </a:schemeClr>
                </a:solidFill>
              </a:rPr>
              <a:t>placed</a:t>
            </a:r>
            <a:r>
              <a:rPr lang="fr-FR" sz="1200" dirty="0">
                <a:solidFill>
                  <a:schemeClr val="accent2">
                    <a:lumMod val="50000"/>
                  </a:schemeClr>
                </a:solidFill>
              </a:rPr>
              <a:t> </a:t>
            </a:r>
            <a:r>
              <a:rPr lang="fr-FR" sz="1200" dirty="0" err="1">
                <a:solidFill>
                  <a:schemeClr val="accent2">
                    <a:lumMod val="50000"/>
                  </a:schemeClr>
                </a:solidFill>
              </a:rPr>
              <a:t>above</a:t>
            </a:r>
            <a:r>
              <a:rPr lang="fr-FR" sz="1200" dirty="0">
                <a:solidFill>
                  <a:schemeClr val="accent2">
                    <a:lumMod val="50000"/>
                  </a:schemeClr>
                </a:solidFill>
              </a:rPr>
              <a:t> the </a:t>
            </a:r>
            <a:r>
              <a:rPr lang="fr-FR" sz="1200" dirty="0" err="1">
                <a:solidFill>
                  <a:schemeClr val="accent2">
                    <a:lumMod val="50000"/>
                  </a:schemeClr>
                </a:solidFill>
              </a:rPr>
              <a:t>conveyor</a:t>
            </a:r>
            <a:r>
              <a:rPr lang="fr-FR" sz="1200" dirty="0">
                <a:solidFill>
                  <a:schemeClr val="accent2">
                    <a:lumMod val="50000"/>
                  </a:schemeClr>
                </a:solidFill>
              </a:rPr>
              <a:t> </a:t>
            </a:r>
            <a:r>
              <a:rPr lang="fr-FR" sz="1200" dirty="0" err="1">
                <a:solidFill>
                  <a:schemeClr val="accent2">
                    <a:lumMod val="50000"/>
                  </a:schemeClr>
                </a:solidFill>
              </a:rPr>
              <a:t>belt</a:t>
            </a:r>
            <a:r>
              <a:rPr lang="fr-FR" sz="1200" dirty="0">
                <a:solidFill>
                  <a:schemeClr val="accent2">
                    <a:lumMod val="50000"/>
                  </a:schemeClr>
                </a:solidFill>
              </a:rPr>
              <a:t>. It </a:t>
            </a:r>
            <a:r>
              <a:rPr lang="fr-FR" sz="1200" dirty="0" err="1">
                <a:solidFill>
                  <a:schemeClr val="accent2">
                    <a:lumMod val="50000"/>
                  </a:schemeClr>
                </a:solidFill>
              </a:rPr>
              <a:t>produces</a:t>
            </a:r>
            <a:r>
              <a:rPr lang="fr-FR" sz="1200" dirty="0">
                <a:solidFill>
                  <a:schemeClr val="accent2">
                    <a:lumMod val="50000"/>
                  </a:schemeClr>
                </a:solidFill>
              </a:rPr>
              <a:t> a </a:t>
            </a:r>
            <a:r>
              <a:rPr lang="fr-FR" sz="1200" dirty="0" err="1">
                <a:solidFill>
                  <a:schemeClr val="accent2">
                    <a:lumMod val="50000"/>
                  </a:schemeClr>
                </a:solidFill>
              </a:rPr>
              <a:t>magnetic</a:t>
            </a:r>
            <a:r>
              <a:rPr lang="fr-FR" sz="1200" dirty="0">
                <a:solidFill>
                  <a:schemeClr val="accent2">
                    <a:lumMod val="50000"/>
                  </a:schemeClr>
                </a:solidFill>
              </a:rPr>
              <a:t> </a:t>
            </a:r>
            <a:r>
              <a:rPr lang="fr-FR" sz="1200" dirty="0" err="1">
                <a:solidFill>
                  <a:schemeClr val="accent2">
                    <a:lumMod val="50000"/>
                  </a:schemeClr>
                </a:solidFill>
              </a:rPr>
              <a:t>field</a:t>
            </a:r>
            <a:r>
              <a:rPr lang="fr-FR" sz="1200" dirty="0">
                <a:solidFill>
                  <a:schemeClr val="accent2">
                    <a:lumMod val="50000"/>
                  </a:schemeClr>
                </a:solidFill>
              </a:rPr>
              <a:t> which </a:t>
            </a:r>
            <a:r>
              <a:rPr lang="fr-FR" sz="1200" dirty="0" err="1">
                <a:solidFill>
                  <a:schemeClr val="accent2">
                    <a:lumMod val="50000"/>
                  </a:schemeClr>
                </a:solidFill>
              </a:rPr>
              <a:t>attracts</a:t>
            </a:r>
            <a:r>
              <a:rPr lang="fr-FR" sz="1200" dirty="0">
                <a:solidFill>
                  <a:schemeClr val="accent2">
                    <a:lumMod val="50000"/>
                  </a:schemeClr>
                </a:solidFill>
              </a:rPr>
              <a:t> the </a:t>
            </a:r>
            <a:r>
              <a:rPr lang="fr-FR" sz="1200" dirty="0" err="1">
                <a:solidFill>
                  <a:schemeClr val="accent2">
                    <a:lumMod val="50000"/>
                  </a:schemeClr>
                </a:solidFill>
              </a:rPr>
              <a:t>ferrous</a:t>
            </a:r>
            <a:r>
              <a:rPr lang="fr-FR" sz="1200" dirty="0">
                <a:solidFill>
                  <a:schemeClr val="accent2">
                    <a:lumMod val="50000"/>
                  </a:schemeClr>
                </a:solidFill>
              </a:rPr>
              <a:t> </a:t>
            </a:r>
            <a:r>
              <a:rPr lang="fr-FR" sz="1200" dirty="0" err="1">
                <a:solidFill>
                  <a:schemeClr val="accent2">
                    <a:lumMod val="50000"/>
                  </a:schemeClr>
                </a:solidFill>
              </a:rPr>
              <a:t>particles</a:t>
            </a:r>
            <a:r>
              <a:rPr lang="fr-FR" sz="1200" dirty="0">
                <a:solidFill>
                  <a:schemeClr val="accent2">
                    <a:lumMod val="50000"/>
                  </a:schemeClr>
                </a:solidFill>
              </a:rPr>
              <a:t>.</a:t>
            </a:r>
          </a:p>
          <a:p>
            <a:pPr algn="just"/>
            <a:r>
              <a:rPr lang="fr-FR" sz="1200" dirty="0">
                <a:solidFill>
                  <a:schemeClr val="accent2">
                    <a:lumMod val="50000"/>
                  </a:schemeClr>
                </a:solidFill>
              </a:rPr>
              <a:t>This </a:t>
            </a:r>
            <a:r>
              <a:rPr lang="fr-FR" sz="1200" dirty="0" err="1">
                <a:solidFill>
                  <a:schemeClr val="accent2">
                    <a:lumMod val="50000"/>
                  </a:schemeClr>
                </a:solidFill>
              </a:rPr>
              <a:t>step</a:t>
            </a:r>
            <a:r>
              <a:rPr lang="fr-FR" sz="1200" dirty="0">
                <a:solidFill>
                  <a:schemeClr val="accent2">
                    <a:lumMod val="50000"/>
                  </a:schemeClr>
                </a:solidFill>
              </a:rPr>
              <a:t> is crucial not </a:t>
            </a:r>
            <a:r>
              <a:rPr lang="fr-FR" sz="1200" dirty="0" err="1">
                <a:solidFill>
                  <a:schemeClr val="accent2">
                    <a:lumMod val="50000"/>
                  </a:schemeClr>
                </a:solidFill>
              </a:rPr>
              <a:t>only</a:t>
            </a:r>
            <a:r>
              <a:rPr lang="fr-FR" sz="1200" dirty="0">
                <a:solidFill>
                  <a:schemeClr val="accent2">
                    <a:lumMod val="50000"/>
                  </a:schemeClr>
                </a:solidFill>
              </a:rPr>
              <a:t> for </a:t>
            </a:r>
            <a:r>
              <a:rPr lang="fr-FR" sz="1200" dirty="0" err="1">
                <a:solidFill>
                  <a:schemeClr val="accent2">
                    <a:lumMod val="50000"/>
                  </a:schemeClr>
                </a:solidFill>
              </a:rPr>
              <a:t>obvious</a:t>
            </a:r>
            <a:r>
              <a:rPr lang="fr-FR" sz="1200" dirty="0">
                <a:solidFill>
                  <a:schemeClr val="accent2">
                    <a:lumMod val="50000"/>
                  </a:schemeClr>
                </a:solidFill>
              </a:rPr>
              <a:t> </a:t>
            </a:r>
            <a:r>
              <a:rPr lang="fr-FR" sz="1200" dirty="0" err="1">
                <a:solidFill>
                  <a:schemeClr val="accent2">
                    <a:lumMod val="50000"/>
                  </a:schemeClr>
                </a:solidFill>
              </a:rPr>
              <a:t>ecological</a:t>
            </a:r>
            <a:r>
              <a:rPr lang="fr-FR" sz="1200" dirty="0">
                <a:solidFill>
                  <a:schemeClr val="accent2">
                    <a:lumMod val="50000"/>
                  </a:schemeClr>
                </a:solidFill>
              </a:rPr>
              <a:t> </a:t>
            </a:r>
            <a:r>
              <a:rPr lang="fr-FR" sz="1200" dirty="0" err="1">
                <a:solidFill>
                  <a:schemeClr val="accent2">
                    <a:lumMod val="50000"/>
                  </a:schemeClr>
                </a:solidFill>
              </a:rPr>
              <a:t>reasons</a:t>
            </a:r>
            <a:r>
              <a:rPr lang="fr-FR" sz="1200" dirty="0">
                <a:solidFill>
                  <a:schemeClr val="accent2">
                    <a:lumMod val="50000"/>
                  </a:schemeClr>
                </a:solidFill>
              </a:rPr>
              <a:t>. It </a:t>
            </a:r>
            <a:r>
              <a:rPr lang="fr-FR" sz="1200" dirty="0" err="1">
                <a:solidFill>
                  <a:schemeClr val="accent2">
                    <a:lumMod val="50000"/>
                  </a:schemeClr>
                </a:solidFill>
              </a:rPr>
              <a:t>also</a:t>
            </a:r>
            <a:r>
              <a:rPr lang="fr-FR" sz="1200" dirty="0">
                <a:solidFill>
                  <a:schemeClr val="accent2">
                    <a:lumMod val="50000"/>
                  </a:schemeClr>
                </a:solidFill>
              </a:rPr>
              <a:t> </a:t>
            </a:r>
            <a:r>
              <a:rPr lang="fr-FR" sz="1200" dirty="0" err="1">
                <a:solidFill>
                  <a:schemeClr val="accent2">
                    <a:lumMod val="50000"/>
                  </a:schemeClr>
                </a:solidFill>
              </a:rPr>
              <a:t>prevents</a:t>
            </a:r>
            <a:r>
              <a:rPr lang="fr-FR" sz="1200" dirty="0">
                <a:solidFill>
                  <a:schemeClr val="accent2">
                    <a:lumMod val="50000"/>
                  </a:schemeClr>
                </a:solidFill>
              </a:rPr>
              <a:t> the </a:t>
            </a:r>
            <a:r>
              <a:rPr lang="fr-FR" sz="1200" dirty="0" err="1">
                <a:solidFill>
                  <a:schemeClr val="accent2">
                    <a:lumMod val="50000"/>
                  </a:schemeClr>
                </a:solidFill>
              </a:rPr>
              <a:t>employees</a:t>
            </a:r>
            <a:r>
              <a:rPr lang="fr-FR" sz="1200" dirty="0">
                <a:solidFill>
                  <a:schemeClr val="accent2">
                    <a:lumMod val="50000"/>
                  </a:schemeClr>
                </a:solidFill>
              </a:rPr>
              <a:t> </a:t>
            </a:r>
            <a:r>
              <a:rPr lang="fr-FR" sz="1200" dirty="0" err="1">
                <a:solidFill>
                  <a:schemeClr val="accent2">
                    <a:lumMod val="50000"/>
                  </a:schemeClr>
                </a:solidFill>
              </a:rPr>
              <a:t>from</a:t>
            </a:r>
            <a:r>
              <a:rPr lang="fr-FR" sz="1200" dirty="0">
                <a:solidFill>
                  <a:schemeClr val="accent2">
                    <a:lumMod val="50000"/>
                  </a:schemeClr>
                </a:solidFill>
              </a:rPr>
              <a:t> injuries (</a:t>
            </a:r>
            <a:r>
              <a:rPr lang="fr-FR" sz="1200" dirty="0" err="1">
                <a:solidFill>
                  <a:schemeClr val="accent2">
                    <a:lumMod val="50000"/>
                  </a:schemeClr>
                </a:solidFill>
              </a:rPr>
              <a:t>such</a:t>
            </a:r>
            <a:r>
              <a:rPr lang="fr-FR" sz="1200" dirty="0">
                <a:solidFill>
                  <a:schemeClr val="accent2">
                    <a:lumMod val="50000"/>
                  </a:schemeClr>
                </a:solidFill>
              </a:rPr>
              <a:t> as François </a:t>
            </a:r>
            <a:r>
              <a:rPr lang="fr-FR" sz="1200" dirty="0" err="1" smtClean="0">
                <a:solidFill>
                  <a:schemeClr val="accent2">
                    <a:lumMod val="50000"/>
                  </a:schemeClr>
                </a:solidFill>
              </a:rPr>
              <a:t>Haslé’s</a:t>
            </a:r>
            <a:r>
              <a:rPr lang="fr-FR" sz="1200" dirty="0" smtClean="0">
                <a:solidFill>
                  <a:schemeClr val="accent2">
                    <a:lumMod val="50000"/>
                  </a:schemeClr>
                </a:solidFill>
              </a:rPr>
              <a:t> </a:t>
            </a:r>
            <a:r>
              <a:rPr lang="fr-FR" sz="1200" dirty="0">
                <a:solidFill>
                  <a:schemeClr val="accent2">
                    <a:lumMod val="50000"/>
                  </a:schemeClr>
                </a:solidFill>
              </a:rPr>
              <a:t>“</a:t>
            </a:r>
            <a:r>
              <a:rPr lang="fr-FR" sz="1200" i="1" dirty="0">
                <a:solidFill>
                  <a:schemeClr val="accent2">
                    <a:lumMod val="50000"/>
                  </a:schemeClr>
                </a:solidFill>
              </a:rPr>
              <a:t>multiple scratches</a:t>
            </a:r>
            <a:r>
              <a:rPr lang="fr-FR" sz="1200" dirty="0">
                <a:solidFill>
                  <a:schemeClr val="accent2">
                    <a:lumMod val="50000"/>
                  </a:schemeClr>
                </a:solidFill>
              </a:rPr>
              <a:t>”). And it </a:t>
            </a:r>
            <a:r>
              <a:rPr lang="fr-FR" sz="1200" dirty="0" err="1">
                <a:solidFill>
                  <a:schemeClr val="accent2">
                    <a:lumMod val="50000"/>
                  </a:schemeClr>
                </a:solidFill>
              </a:rPr>
              <a:t>protects</a:t>
            </a:r>
            <a:r>
              <a:rPr lang="fr-FR" sz="1200" dirty="0">
                <a:solidFill>
                  <a:schemeClr val="accent2">
                    <a:lumMod val="50000"/>
                  </a:schemeClr>
                </a:solidFill>
              </a:rPr>
              <a:t> the </a:t>
            </a:r>
            <a:r>
              <a:rPr lang="fr-FR" sz="1200" dirty="0" err="1">
                <a:solidFill>
                  <a:schemeClr val="accent2">
                    <a:lumMod val="50000"/>
                  </a:schemeClr>
                </a:solidFill>
              </a:rPr>
              <a:t>material</a:t>
            </a:r>
            <a:r>
              <a:rPr lang="fr-FR" sz="1200" dirty="0">
                <a:solidFill>
                  <a:schemeClr val="accent2">
                    <a:lumMod val="50000"/>
                  </a:schemeClr>
                </a:solidFill>
              </a:rPr>
              <a:t>, as it </a:t>
            </a:r>
            <a:r>
              <a:rPr lang="fr-FR" sz="1200" dirty="0" err="1">
                <a:solidFill>
                  <a:schemeClr val="accent2">
                    <a:lumMod val="50000"/>
                  </a:schemeClr>
                </a:solidFill>
              </a:rPr>
              <a:t>takes</a:t>
            </a:r>
            <a:r>
              <a:rPr lang="fr-FR" sz="1200" dirty="0">
                <a:solidFill>
                  <a:schemeClr val="accent2">
                    <a:lumMod val="50000"/>
                  </a:schemeClr>
                </a:solidFill>
              </a:rPr>
              <a:t> off the </a:t>
            </a:r>
            <a:r>
              <a:rPr lang="fr-FR" sz="1200" dirty="0" err="1">
                <a:solidFill>
                  <a:schemeClr val="accent2">
                    <a:lumMod val="50000"/>
                  </a:schemeClr>
                </a:solidFill>
              </a:rPr>
              <a:t>ferrous</a:t>
            </a:r>
            <a:r>
              <a:rPr lang="fr-FR" sz="1200" dirty="0">
                <a:solidFill>
                  <a:schemeClr val="accent2">
                    <a:lumMod val="50000"/>
                  </a:schemeClr>
                </a:solidFill>
              </a:rPr>
              <a:t> </a:t>
            </a:r>
            <a:r>
              <a:rPr lang="fr-FR" sz="1200" dirty="0" err="1">
                <a:solidFill>
                  <a:schemeClr val="accent2">
                    <a:lumMod val="50000"/>
                  </a:schemeClr>
                </a:solidFill>
              </a:rPr>
              <a:t>particles</a:t>
            </a:r>
            <a:r>
              <a:rPr lang="fr-FR" sz="1200" dirty="0">
                <a:solidFill>
                  <a:schemeClr val="accent2">
                    <a:lumMod val="50000"/>
                  </a:schemeClr>
                </a:solidFill>
              </a:rPr>
              <a:t> </a:t>
            </a:r>
            <a:r>
              <a:rPr lang="fr-FR" sz="1200" dirty="0" err="1">
                <a:solidFill>
                  <a:schemeClr val="accent2">
                    <a:lumMod val="50000"/>
                  </a:schemeClr>
                </a:solidFill>
              </a:rPr>
              <a:t>larger</a:t>
            </a:r>
            <a:r>
              <a:rPr lang="fr-FR" sz="1200" dirty="0">
                <a:solidFill>
                  <a:schemeClr val="accent2">
                    <a:lumMod val="50000"/>
                  </a:schemeClr>
                </a:solidFill>
              </a:rPr>
              <a:t> </a:t>
            </a:r>
            <a:r>
              <a:rPr lang="fr-FR" sz="1200" dirty="0" err="1">
                <a:solidFill>
                  <a:schemeClr val="accent2">
                    <a:lumMod val="50000"/>
                  </a:schemeClr>
                </a:solidFill>
              </a:rPr>
              <a:t>than</a:t>
            </a:r>
            <a:r>
              <a:rPr lang="fr-FR" sz="1200" dirty="0">
                <a:solidFill>
                  <a:schemeClr val="accent2">
                    <a:lumMod val="50000"/>
                  </a:schemeClr>
                </a:solidFill>
              </a:rPr>
              <a:t> 3 </a:t>
            </a:r>
            <a:r>
              <a:rPr lang="fr-FR" sz="1200" dirty="0" err="1">
                <a:solidFill>
                  <a:schemeClr val="accent2">
                    <a:lumMod val="50000"/>
                  </a:schemeClr>
                </a:solidFill>
              </a:rPr>
              <a:t>mm.</a:t>
            </a:r>
            <a:endParaRPr lang="fr-FR" sz="1200" dirty="0">
              <a:solidFill>
                <a:schemeClr val="accent2">
                  <a:lumMod val="50000"/>
                </a:schemeClr>
              </a:solidFill>
            </a:endParaRPr>
          </a:p>
        </p:txBody>
      </p:sp>
      <p:sp>
        <p:nvSpPr>
          <p:cNvPr id="4" name="ZoneTexte 3"/>
          <p:cNvSpPr txBox="1"/>
          <p:nvPr/>
        </p:nvSpPr>
        <p:spPr>
          <a:xfrm>
            <a:off x="6485860" y="1786592"/>
            <a:ext cx="2402959" cy="4893647"/>
          </a:xfrm>
          <a:prstGeom prst="rect">
            <a:avLst/>
          </a:prstGeom>
          <a:noFill/>
        </p:spPr>
        <p:txBody>
          <a:bodyPr wrap="square" rtlCol="0">
            <a:spAutoFit/>
          </a:bodyPr>
          <a:lstStyle/>
          <a:p>
            <a:pPr algn="just"/>
            <a:r>
              <a:rPr lang="fr-FR" sz="1200" u="sng" dirty="0">
                <a:solidFill>
                  <a:schemeClr val="accent1">
                    <a:lumMod val="75000"/>
                  </a:schemeClr>
                </a:solidFill>
              </a:rPr>
              <a:t>Plastic </a:t>
            </a:r>
            <a:r>
              <a:rPr lang="fr-FR" sz="1200" u="sng" dirty="0" err="1">
                <a:solidFill>
                  <a:schemeClr val="accent1">
                    <a:lumMod val="75000"/>
                  </a:schemeClr>
                </a:solidFill>
              </a:rPr>
              <a:t>sorting</a:t>
            </a:r>
            <a:r>
              <a:rPr lang="fr-FR" sz="1200" u="sng" dirty="0">
                <a:solidFill>
                  <a:schemeClr val="accent1">
                    <a:lumMod val="75000"/>
                  </a:schemeClr>
                </a:solidFill>
              </a:rPr>
              <a:t>: </a:t>
            </a:r>
            <a:r>
              <a:rPr lang="fr-FR" sz="1200" u="sng" dirty="0" err="1">
                <a:solidFill>
                  <a:schemeClr val="accent1">
                    <a:lumMod val="75000"/>
                  </a:schemeClr>
                </a:solidFill>
              </a:rPr>
              <a:t>optical</a:t>
            </a:r>
            <a:r>
              <a:rPr lang="fr-FR" sz="1200" u="sng" dirty="0">
                <a:solidFill>
                  <a:schemeClr val="accent1">
                    <a:lumMod val="75000"/>
                  </a:schemeClr>
                </a:solidFill>
              </a:rPr>
              <a:t> </a:t>
            </a:r>
            <a:r>
              <a:rPr lang="fr-FR" sz="1200" u="sng" dirty="0" err="1">
                <a:solidFill>
                  <a:schemeClr val="accent1">
                    <a:lumMod val="75000"/>
                  </a:schemeClr>
                </a:solidFill>
              </a:rPr>
              <a:t>separator</a:t>
            </a:r>
            <a:endParaRPr lang="fr-FR" sz="1200" dirty="0">
              <a:solidFill>
                <a:schemeClr val="accent1">
                  <a:lumMod val="75000"/>
                </a:schemeClr>
              </a:solidFill>
            </a:endParaRPr>
          </a:p>
          <a:p>
            <a:pPr algn="just"/>
            <a:r>
              <a:rPr lang="fr-FR" sz="1200" dirty="0">
                <a:solidFill>
                  <a:schemeClr val="accent2">
                    <a:lumMod val="50000"/>
                  </a:schemeClr>
                </a:solidFill>
              </a:rPr>
              <a:t>The </a:t>
            </a:r>
            <a:r>
              <a:rPr lang="fr-FR" sz="1200" dirty="0" err="1">
                <a:solidFill>
                  <a:schemeClr val="accent2">
                    <a:lumMod val="50000"/>
                  </a:schemeClr>
                </a:solidFill>
              </a:rPr>
              <a:t>optical</a:t>
            </a:r>
            <a:r>
              <a:rPr lang="fr-FR" sz="1200" dirty="0">
                <a:solidFill>
                  <a:schemeClr val="accent2">
                    <a:lumMod val="50000"/>
                  </a:schemeClr>
                </a:solidFill>
              </a:rPr>
              <a:t> </a:t>
            </a:r>
            <a:r>
              <a:rPr lang="fr-FR" sz="1200" dirty="0" err="1">
                <a:solidFill>
                  <a:schemeClr val="accent2">
                    <a:lumMod val="50000"/>
                  </a:schemeClr>
                </a:solidFill>
              </a:rPr>
              <a:t>separator</a:t>
            </a:r>
            <a:r>
              <a:rPr lang="fr-FR" sz="1200" dirty="0">
                <a:solidFill>
                  <a:schemeClr val="accent2">
                    <a:lumMod val="50000"/>
                  </a:schemeClr>
                </a:solidFill>
              </a:rPr>
              <a:t> is </a:t>
            </a:r>
            <a:r>
              <a:rPr lang="fr-FR" sz="1200" dirty="0" err="1">
                <a:solidFill>
                  <a:schemeClr val="accent2">
                    <a:lumMod val="50000"/>
                  </a:schemeClr>
                </a:solidFill>
              </a:rPr>
              <a:t>without</a:t>
            </a:r>
            <a:r>
              <a:rPr lang="fr-FR" sz="1200" dirty="0">
                <a:solidFill>
                  <a:schemeClr val="accent2">
                    <a:lumMod val="50000"/>
                  </a:schemeClr>
                </a:solidFill>
              </a:rPr>
              <a:t> </a:t>
            </a:r>
            <a:r>
              <a:rPr lang="fr-FR" sz="1200" dirty="0" err="1">
                <a:solidFill>
                  <a:schemeClr val="accent2">
                    <a:lumMod val="50000"/>
                  </a:schemeClr>
                </a:solidFill>
              </a:rPr>
              <a:t>doubt</a:t>
            </a:r>
            <a:r>
              <a:rPr lang="fr-FR" sz="1200" dirty="0">
                <a:solidFill>
                  <a:schemeClr val="accent2">
                    <a:lumMod val="50000"/>
                  </a:schemeClr>
                </a:solidFill>
              </a:rPr>
              <a:t> the </a:t>
            </a:r>
            <a:r>
              <a:rPr lang="fr-FR" sz="1200" dirty="0" err="1">
                <a:solidFill>
                  <a:schemeClr val="accent2">
                    <a:lumMod val="50000"/>
                  </a:schemeClr>
                </a:solidFill>
              </a:rPr>
              <a:t>most</a:t>
            </a:r>
            <a:r>
              <a:rPr lang="fr-FR" sz="1200" dirty="0">
                <a:solidFill>
                  <a:schemeClr val="accent2">
                    <a:lumMod val="50000"/>
                  </a:schemeClr>
                </a:solidFill>
              </a:rPr>
              <a:t> </a:t>
            </a:r>
            <a:r>
              <a:rPr lang="fr-FR" sz="1200" dirty="0" err="1">
                <a:solidFill>
                  <a:schemeClr val="accent2">
                    <a:lumMod val="50000"/>
                  </a:schemeClr>
                </a:solidFill>
              </a:rPr>
              <a:t>complex</a:t>
            </a:r>
            <a:r>
              <a:rPr lang="fr-FR" sz="1200" dirty="0">
                <a:solidFill>
                  <a:schemeClr val="accent2">
                    <a:lumMod val="50000"/>
                  </a:schemeClr>
                </a:solidFill>
              </a:rPr>
              <a:t> </a:t>
            </a:r>
            <a:r>
              <a:rPr lang="fr-FR" sz="1200" dirty="0" err="1">
                <a:solidFill>
                  <a:schemeClr val="accent2">
                    <a:lumMod val="50000"/>
                  </a:schemeClr>
                </a:solidFill>
              </a:rPr>
              <a:t>technology</a:t>
            </a:r>
            <a:r>
              <a:rPr lang="fr-FR" sz="1200" dirty="0">
                <a:solidFill>
                  <a:schemeClr val="accent2">
                    <a:lumMod val="50000"/>
                  </a:schemeClr>
                </a:solidFill>
              </a:rPr>
              <a:t> on </a:t>
            </a:r>
            <a:r>
              <a:rPr lang="fr-FR" sz="1200" dirty="0" err="1">
                <a:solidFill>
                  <a:schemeClr val="accent2">
                    <a:lumMod val="50000"/>
                  </a:schemeClr>
                </a:solidFill>
              </a:rPr>
              <a:t>this</a:t>
            </a:r>
            <a:r>
              <a:rPr lang="fr-FR" sz="1200" dirty="0">
                <a:solidFill>
                  <a:schemeClr val="accent2">
                    <a:lumMod val="50000"/>
                  </a:schemeClr>
                </a:solidFill>
              </a:rPr>
              <a:t> </a:t>
            </a:r>
            <a:r>
              <a:rPr lang="fr-FR" sz="1200" dirty="0" err="1">
                <a:solidFill>
                  <a:schemeClr val="accent2">
                    <a:lumMod val="50000"/>
                  </a:schemeClr>
                </a:solidFill>
              </a:rPr>
              <a:t>chain</a:t>
            </a:r>
            <a:r>
              <a:rPr lang="fr-FR" sz="1200" dirty="0">
                <a:solidFill>
                  <a:schemeClr val="accent2">
                    <a:lumMod val="50000"/>
                  </a:schemeClr>
                </a:solidFill>
              </a:rPr>
              <a:t>[6], as it uses </a:t>
            </a:r>
            <a:r>
              <a:rPr lang="fr-FR" sz="1200" dirty="0" err="1">
                <a:solidFill>
                  <a:schemeClr val="accent2">
                    <a:lumMod val="50000"/>
                  </a:schemeClr>
                </a:solidFill>
              </a:rPr>
              <a:t>infrared</a:t>
            </a:r>
            <a:r>
              <a:rPr lang="fr-FR" sz="1200" dirty="0">
                <a:solidFill>
                  <a:schemeClr val="accent2">
                    <a:lumMod val="50000"/>
                  </a:schemeClr>
                </a:solidFill>
              </a:rPr>
              <a:t> </a:t>
            </a:r>
            <a:r>
              <a:rPr lang="fr-FR" sz="1200" dirty="0" err="1">
                <a:solidFill>
                  <a:schemeClr val="accent2">
                    <a:lumMod val="50000"/>
                  </a:schemeClr>
                </a:solidFill>
              </a:rPr>
              <a:t>spectrometry</a:t>
            </a:r>
            <a:r>
              <a:rPr lang="fr-FR" sz="1200" dirty="0">
                <a:solidFill>
                  <a:schemeClr val="accent2">
                    <a:lumMod val="50000"/>
                  </a:schemeClr>
                </a:solidFill>
              </a:rPr>
              <a:t>. </a:t>
            </a:r>
            <a:r>
              <a:rPr lang="fr-FR" sz="1200" dirty="0" err="1">
                <a:solidFill>
                  <a:schemeClr val="accent2">
                    <a:lumMod val="50000"/>
                  </a:schemeClr>
                </a:solidFill>
              </a:rPr>
              <a:t>Indeed</a:t>
            </a:r>
            <a:r>
              <a:rPr lang="fr-FR" sz="1200" dirty="0">
                <a:solidFill>
                  <a:schemeClr val="accent2">
                    <a:lumMod val="50000"/>
                  </a:schemeClr>
                </a:solidFill>
              </a:rPr>
              <a:t>, all the </a:t>
            </a:r>
            <a:r>
              <a:rPr lang="fr-FR" sz="1200" dirty="0" err="1">
                <a:solidFill>
                  <a:schemeClr val="accent2">
                    <a:lumMod val="50000"/>
                  </a:schemeClr>
                </a:solidFill>
              </a:rPr>
              <a:t>materials</a:t>
            </a:r>
            <a:r>
              <a:rPr lang="fr-FR" sz="1200" dirty="0">
                <a:solidFill>
                  <a:schemeClr val="accent2">
                    <a:lumMod val="50000"/>
                  </a:schemeClr>
                </a:solidFill>
              </a:rPr>
              <a:t> have a </a:t>
            </a:r>
            <a:r>
              <a:rPr lang="fr-FR" sz="1200" dirty="0" err="1">
                <a:solidFill>
                  <a:schemeClr val="accent2">
                    <a:lumMod val="50000"/>
                  </a:schemeClr>
                </a:solidFill>
              </a:rPr>
              <a:t>different</a:t>
            </a:r>
            <a:r>
              <a:rPr lang="fr-FR" sz="1200" dirty="0">
                <a:solidFill>
                  <a:schemeClr val="accent2">
                    <a:lumMod val="50000"/>
                  </a:schemeClr>
                </a:solidFill>
              </a:rPr>
              <a:t> </a:t>
            </a:r>
            <a:r>
              <a:rPr lang="fr-FR" sz="1200" dirty="0" err="1">
                <a:solidFill>
                  <a:schemeClr val="accent2">
                    <a:lumMod val="50000"/>
                  </a:schemeClr>
                </a:solidFill>
              </a:rPr>
              <a:t>specter</a:t>
            </a:r>
            <a:r>
              <a:rPr lang="fr-FR" sz="1200" dirty="0">
                <a:solidFill>
                  <a:schemeClr val="accent2">
                    <a:lumMod val="50000"/>
                  </a:schemeClr>
                </a:solidFill>
              </a:rPr>
              <a:t>, which </a:t>
            </a:r>
            <a:r>
              <a:rPr lang="fr-FR" sz="1200" dirty="0" err="1">
                <a:solidFill>
                  <a:schemeClr val="accent2">
                    <a:lumMod val="50000"/>
                  </a:schemeClr>
                </a:solidFill>
              </a:rPr>
              <a:t>can</a:t>
            </a:r>
            <a:r>
              <a:rPr lang="fr-FR" sz="1200" dirty="0">
                <a:solidFill>
                  <a:schemeClr val="accent2">
                    <a:lumMod val="50000"/>
                  </a:schemeClr>
                </a:solidFill>
              </a:rPr>
              <a:t> </a:t>
            </a:r>
            <a:r>
              <a:rPr lang="fr-FR" sz="1200" dirty="0" err="1">
                <a:solidFill>
                  <a:schemeClr val="accent2">
                    <a:lumMod val="50000"/>
                  </a:schemeClr>
                </a:solidFill>
              </a:rPr>
              <a:t>be</a:t>
            </a:r>
            <a:r>
              <a:rPr lang="fr-FR" sz="1200" dirty="0">
                <a:solidFill>
                  <a:schemeClr val="accent2">
                    <a:lumMod val="50000"/>
                  </a:schemeClr>
                </a:solidFill>
              </a:rPr>
              <a:t> </a:t>
            </a:r>
            <a:r>
              <a:rPr lang="fr-FR" sz="1200" dirty="0" err="1">
                <a:solidFill>
                  <a:schemeClr val="accent2">
                    <a:lumMod val="50000"/>
                  </a:schemeClr>
                </a:solidFill>
              </a:rPr>
              <a:t>used</a:t>
            </a:r>
            <a:r>
              <a:rPr lang="fr-FR" sz="1200" dirty="0">
                <a:solidFill>
                  <a:schemeClr val="accent2">
                    <a:lumMod val="50000"/>
                  </a:schemeClr>
                </a:solidFill>
              </a:rPr>
              <a:t> to </a:t>
            </a:r>
            <a:r>
              <a:rPr lang="fr-FR" sz="1200" dirty="0" err="1">
                <a:solidFill>
                  <a:schemeClr val="accent2">
                    <a:lumMod val="50000"/>
                  </a:schemeClr>
                </a:solidFill>
              </a:rPr>
              <a:t>identify</a:t>
            </a:r>
            <a:r>
              <a:rPr lang="fr-FR" sz="1200" dirty="0">
                <a:solidFill>
                  <a:schemeClr val="accent2">
                    <a:lumMod val="50000"/>
                  </a:schemeClr>
                </a:solidFill>
              </a:rPr>
              <a:t> </a:t>
            </a:r>
            <a:r>
              <a:rPr lang="fr-FR" sz="1200" dirty="0" err="1">
                <a:solidFill>
                  <a:schemeClr val="accent2">
                    <a:lumMod val="50000"/>
                  </a:schemeClr>
                </a:solidFill>
              </a:rPr>
              <a:t>them</a:t>
            </a:r>
            <a:r>
              <a:rPr lang="fr-FR" sz="1200" dirty="0">
                <a:solidFill>
                  <a:schemeClr val="accent2">
                    <a:lumMod val="50000"/>
                  </a:schemeClr>
                </a:solidFill>
              </a:rPr>
              <a:t> by </a:t>
            </a:r>
            <a:r>
              <a:rPr lang="fr-FR" sz="1200" dirty="0" err="1">
                <a:solidFill>
                  <a:schemeClr val="accent2">
                    <a:lumMod val="50000"/>
                  </a:schemeClr>
                </a:solidFill>
              </a:rPr>
              <a:t>comparing</a:t>
            </a:r>
            <a:r>
              <a:rPr lang="fr-FR" sz="1200" dirty="0">
                <a:solidFill>
                  <a:schemeClr val="accent2">
                    <a:lumMod val="50000"/>
                  </a:schemeClr>
                </a:solidFill>
              </a:rPr>
              <a:t> to a data base. </a:t>
            </a:r>
            <a:r>
              <a:rPr lang="fr-FR" sz="1200" dirty="0" err="1">
                <a:solidFill>
                  <a:schemeClr val="accent2">
                    <a:lumMod val="50000"/>
                  </a:schemeClr>
                </a:solidFill>
              </a:rPr>
              <a:t>Again</a:t>
            </a:r>
            <a:r>
              <a:rPr lang="fr-FR" sz="1200" dirty="0">
                <a:solidFill>
                  <a:schemeClr val="accent2">
                    <a:lumMod val="50000"/>
                  </a:schemeClr>
                </a:solidFill>
              </a:rPr>
              <a:t>, </a:t>
            </a:r>
            <a:r>
              <a:rPr lang="fr-FR" sz="1200" dirty="0" err="1">
                <a:solidFill>
                  <a:schemeClr val="accent2">
                    <a:lumMod val="50000"/>
                  </a:schemeClr>
                </a:solidFill>
              </a:rPr>
              <a:t>this</a:t>
            </a:r>
            <a:r>
              <a:rPr lang="fr-FR" sz="1200" dirty="0">
                <a:solidFill>
                  <a:schemeClr val="accent2">
                    <a:lumMod val="50000"/>
                  </a:schemeClr>
                </a:solidFill>
              </a:rPr>
              <a:t> scanner is </a:t>
            </a:r>
            <a:r>
              <a:rPr lang="fr-FR" sz="1200" dirty="0" err="1">
                <a:solidFill>
                  <a:schemeClr val="accent2">
                    <a:lumMod val="50000"/>
                  </a:schemeClr>
                </a:solidFill>
              </a:rPr>
              <a:t>placed</a:t>
            </a:r>
            <a:r>
              <a:rPr lang="fr-FR" sz="1200" dirty="0">
                <a:solidFill>
                  <a:schemeClr val="accent2">
                    <a:lumMod val="50000"/>
                  </a:schemeClr>
                </a:solidFill>
              </a:rPr>
              <a:t> </a:t>
            </a:r>
            <a:r>
              <a:rPr lang="fr-FR" sz="1200" dirty="0" err="1">
                <a:solidFill>
                  <a:schemeClr val="accent2">
                    <a:lumMod val="50000"/>
                  </a:schemeClr>
                </a:solidFill>
              </a:rPr>
              <a:t>above</a:t>
            </a:r>
            <a:r>
              <a:rPr lang="fr-FR" sz="1200" dirty="0">
                <a:solidFill>
                  <a:schemeClr val="accent2">
                    <a:lumMod val="50000"/>
                  </a:schemeClr>
                </a:solidFill>
              </a:rPr>
              <a:t> the </a:t>
            </a:r>
            <a:r>
              <a:rPr lang="fr-FR" sz="1200" dirty="0" err="1">
                <a:solidFill>
                  <a:schemeClr val="accent2">
                    <a:lumMod val="50000"/>
                  </a:schemeClr>
                </a:solidFill>
              </a:rPr>
              <a:t>conveyor</a:t>
            </a:r>
            <a:r>
              <a:rPr lang="fr-FR" sz="1200" dirty="0">
                <a:solidFill>
                  <a:schemeClr val="accent2">
                    <a:lumMod val="50000"/>
                  </a:schemeClr>
                </a:solidFill>
              </a:rPr>
              <a:t> </a:t>
            </a:r>
            <a:r>
              <a:rPr lang="fr-FR" sz="1200" dirty="0" err="1">
                <a:solidFill>
                  <a:schemeClr val="accent2">
                    <a:lumMod val="50000"/>
                  </a:schemeClr>
                </a:solidFill>
              </a:rPr>
              <a:t>chain</a:t>
            </a:r>
            <a:r>
              <a:rPr lang="fr-FR" sz="1200" dirty="0">
                <a:solidFill>
                  <a:schemeClr val="accent2">
                    <a:lumMod val="50000"/>
                  </a:schemeClr>
                </a:solidFill>
              </a:rPr>
              <a:t>. It analyses </a:t>
            </a:r>
            <a:r>
              <a:rPr lang="fr-FR" sz="1200" dirty="0" err="1">
                <a:solidFill>
                  <a:schemeClr val="accent2">
                    <a:lumMod val="50000"/>
                  </a:schemeClr>
                </a:solidFill>
              </a:rPr>
              <a:t>wastes</a:t>
            </a:r>
            <a:r>
              <a:rPr lang="fr-FR" sz="1200" dirty="0">
                <a:solidFill>
                  <a:schemeClr val="accent2">
                    <a:lumMod val="50000"/>
                  </a:schemeClr>
                </a:solidFill>
              </a:rPr>
              <a:t>’ </a:t>
            </a:r>
            <a:r>
              <a:rPr lang="fr-FR" sz="1200" dirty="0" err="1">
                <a:solidFill>
                  <a:schemeClr val="accent2">
                    <a:lumMod val="50000"/>
                  </a:schemeClr>
                </a:solidFill>
              </a:rPr>
              <a:t>specters</a:t>
            </a:r>
            <a:r>
              <a:rPr lang="fr-FR" sz="1200" dirty="0">
                <a:solidFill>
                  <a:schemeClr val="accent2">
                    <a:lumMod val="50000"/>
                  </a:schemeClr>
                </a:solidFill>
              </a:rPr>
              <a:t> </a:t>
            </a:r>
            <a:r>
              <a:rPr lang="fr-FR" sz="1200" dirty="0" err="1">
                <a:solidFill>
                  <a:schemeClr val="accent2">
                    <a:lumMod val="50000"/>
                  </a:schemeClr>
                </a:solidFill>
              </a:rPr>
              <a:t>within</a:t>
            </a:r>
            <a:r>
              <a:rPr lang="fr-FR" sz="1200" dirty="0">
                <a:solidFill>
                  <a:schemeClr val="accent2">
                    <a:lumMod val="50000"/>
                  </a:schemeClr>
                </a:solidFill>
              </a:rPr>
              <a:t> the </a:t>
            </a:r>
            <a:r>
              <a:rPr lang="fr-FR" sz="1200" dirty="0" err="1">
                <a:solidFill>
                  <a:schemeClr val="accent2">
                    <a:lumMod val="50000"/>
                  </a:schemeClr>
                </a:solidFill>
              </a:rPr>
              <a:t>space</a:t>
            </a:r>
            <a:r>
              <a:rPr lang="fr-FR" sz="1200" dirty="0">
                <a:solidFill>
                  <a:schemeClr val="accent2">
                    <a:lumMod val="50000"/>
                  </a:schemeClr>
                </a:solidFill>
              </a:rPr>
              <a:t> of few </a:t>
            </a:r>
            <a:r>
              <a:rPr lang="fr-FR" sz="1200" dirty="0" err="1">
                <a:solidFill>
                  <a:schemeClr val="accent2">
                    <a:lumMod val="50000"/>
                  </a:schemeClr>
                </a:solidFill>
              </a:rPr>
              <a:t>milliseconds</a:t>
            </a:r>
            <a:r>
              <a:rPr lang="fr-FR" sz="1200" dirty="0">
                <a:solidFill>
                  <a:schemeClr val="accent2">
                    <a:lumMod val="50000"/>
                  </a:schemeClr>
                </a:solidFill>
              </a:rPr>
              <a:t>, </a:t>
            </a:r>
            <a:r>
              <a:rPr lang="fr-FR" sz="1200" dirty="0" err="1">
                <a:solidFill>
                  <a:schemeClr val="accent2">
                    <a:lumMod val="50000"/>
                  </a:schemeClr>
                </a:solidFill>
              </a:rPr>
              <a:t>thanks</a:t>
            </a:r>
            <a:r>
              <a:rPr lang="fr-FR" sz="1200" dirty="0">
                <a:solidFill>
                  <a:schemeClr val="accent2">
                    <a:lumMod val="50000"/>
                  </a:schemeClr>
                </a:solidFill>
              </a:rPr>
              <a:t> to a processor. Once the </a:t>
            </a:r>
            <a:r>
              <a:rPr lang="fr-FR" sz="1200" dirty="0" err="1">
                <a:solidFill>
                  <a:schemeClr val="accent2">
                    <a:lumMod val="50000"/>
                  </a:schemeClr>
                </a:solidFill>
              </a:rPr>
              <a:t>material</a:t>
            </a:r>
            <a:r>
              <a:rPr lang="fr-FR" sz="1200" dirty="0">
                <a:solidFill>
                  <a:schemeClr val="accent2">
                    <a:lumMod val="50000"/>
                  </a:schemeClr>
                </a:solidFill>
              </a:rPr>
              <a:t> has been </a:t>
            </a:r>
            <a:r>
              <a:rPr lang="fr-FR" sz="1200" dirty="0" err="1">
                <a:solidFill>
                  <a:schemeClr val="accent2">
                    <a:lumMod val="50000"/>
                  </a:schemeClr>
                </a:solidFill>
              </a:rPr>
              <a:t>detected</a:t>
            </a:r>
            <a:r>
              <a:rPr lang="fr-FR" sz="1200" dirty="0">
                <a:solidFill>
                  <a:schemeClr val="accent2">
                    <a:lumMod val="50000"/>
                  </a:schemeClr>
                </a:solidFill>
              </a:rPr>
              <a:t>, the </a:t>
            </a:r>
            <a:r>
              <a:rPr lang="fr-FR" sz="1200" dirty="0" err="1">
                <a:solidFill>
                  <a:schemeClr val="accent2">
                    <a:lumMod val="50000"/>
                  </a:schemeClr>
                </a:solidFill>
              </a:rPr>
              <a:t>wastes</a:t>
            </a:r>
            <a:r>
              <a:rPr lang="fr-FR" sz="1200" dirty="0">
                <a:solidFill>
                  <a:schemeClr val="accent2">
                    <a:lumMod val="50000"/>
                  </a:schemeClr>
                </a:solidFill>
              </a:rPr>
              <a:t> are </a:t>
            </a:r>
            <a:r>
              <a:rPr lang="fr-FR" sz="1200" dirty="0" err="1">
                <a:solidFill>
                  <a:schemeClr val="accent2">
                    <a:lumMod val="50000"/>
                  </a:schemeClr>
                </a:solidFill>
              </a:rPr>
              <a:t>blown</a:t>
            </a:r>
            <a:r>
              <a:rPr lang="fr-FR" sz="1200" dirty="0">
                <a:solidFill>
                  <a:schemeClr val="accent2">
                    <a:lumMod val="50000"/>
                  </a:schemeClr>
                </a:solidFill>
              </a:rPr>
              <a:t> </a:t>
            </a:r>
            <a:r>
              <a:rPr lang="fr-FR" sz="1200" dirty="0" err="1">
                <a:solidFill>
                  <a:schemeClr val="accent2">
                    <a:lumMod val="50000"/>
                  </a:schemeClr>
                </a:solidFill>
              </a:rPr>
              <a:t>with</a:t>
            </a:r>
            <a:r>
              <a:rPr lang="fr-FR" sz="1200" dirty="0">
                <a:solidFill>
                  <a:schemeClr val="accent2">
                    <a:lumMod val="50000"/>
                  </a:schemeClr>
                </a:solidFill>
              </a:rPr>
              <a:t> </a:t>
            </a:r>
            <a:r>
              <a:rPr lang="fr-FR" sz="1200" dirty="0" err="1">
                <a:solidFill>
                  <a:schemeClr val="accent2">
                    <a:lumMod val="50000"/>
                  </a:schemeClr>
                </a:solidFill>
              </a:rPr>
              <a:t>compressed</a:t>
            </a:r>
            <a:r>
              <a:rPr lang="fr-FR" sz="1200" dirty="0">
                <a:solidFill>
                  <a:schemeClr val="accent2">
                    <a:lumMod val="50000"/>
                  </a:schemeClr>
                </a:solidFill>
              </a:rPr>
              <a:t> air canons </a:t>
            </a:r>
            <a:r>
              <a:rPr lang="fr-FR" sz="1200" dirty="0" err="1">
                <a:solidFill>
                  <a:schemeClr val="accent2">
                    <a:lumMod val="50000"/>
                  </a:schemeClr>
                </a:solidFill>
              </a:rPr>
              <a:t>towards</a:t>
            </a:r>
            <a:r>
              <a:rPr lang="fr-FR" sz="1200" dirty="0">
                <a:solidFill>
                  <a:schemeClr val="accent2">
                    <a:lumMod val="50000"/>
                  </a:schemeClr>
                </a:solidFill>
              </a:rPr>
              <a:t> </a:t>
            </a:r>
            <a:r>
              <a:rPr lang="fr-FR" sz="1200" dirty="0" err="1">
                <a:solidFill>
                  <a:schemeClr val="accent2">
                    <a:lumMod val="50000"/>
                  </a:schemeClr>
                </a:solidFill>
              </a:rPr>
              <a:t>different</a:t>
            </a:r>
            <a:r>
              <a:rPr lang="fr-FR" sz="1200" dirty="0">
                <a:solidFill>
                  <a:schemeClr val="accent2">
                    <a:lumMod val="50000"/>
                  </a:schemeClr>
                </a:solidFill>
              </a:rPr>
              <a:t> </a:t>
            </a:r>
            <a:r>
              <a:rPr lang="fr-FR" sz="1200" dirty="0" err="1">
                <a:solidFill>
                  <a:schemeClr val="accent2">
                    <a:lumMod val="50000"/>
                  </a:schemeClr>
                </a:solidFill>
              </a:rPr>
              <a:t>gutters</a:t>
            </a:r>
            <a:r>
              <a:rPr lang="fr-FR" sz="1200" dirty="0">
                <a:solidFill>
                  <a:schemeClr val="accent2">
                    <a:lumMod val="50000"/>
                  </a:schemeClr>
                </a:solidFill>
              </a:rPr>
              <a:t>.</a:t>
            </a:r>
          </a:p>
          <a:p>
            <a:pPr algn="just"/>
            <a:r>
              <a:rPr lang="fr-FR" sz="1200" dirty="0">
                <a:solidFill>
                  <a:schemeClr val="accent2">
                    <a:lumMod val="50000"/>
                  </a:schemeClr>
                </a:solidFill>
              </a:rPr>
              <a:t>        But one </a:t>
            </a:r>
            <a:r>
              <a:rPr lang="fr-FR" sz="1200" dirty="0" err="1">
                <a:solidFill>
                  <a:schemeClr val="accent2">
                    <a:lumMod val="50000"/>
                  </a:schemeClr>
                </a:solidFill>
              </a:rPr>
              <a:t>optical</a:t>
            </a:r>
            <a:r>
              <a:rPr lang="fr-FR" sz="1200" dirty="0">
                <a:solidFill>
                  <a:schemeClr val="accent2">
                    <a:lumMod val="50000"/>
                  </a:schemeClr>
                </a:solidFill>
              </a:rPr>
              <a:t> </a:t>
            </a:r>
            <a:r>
              <a:rPr lang="fr-FR" sz="1200" dirty="0" err="1">
                <a:solidFill>
                  <a:schemeClr val="accent2">
                    <a:lumMod val="50000"/>
                  </a:schemeClr>
                </a:solidFill>
              </a:rPr>
              <a:t>separator</a:t>
            </a:r>
            <a:r>
              <a:rPr lang="fr-FR" sz="1200" dirty="0">
                <a:solidFill>
                  <a:schemeClr val="accent2">
                    <a:lumMod val="50000"/>
                  </a:schemeClr>
                </a:solidFill>
              </a:rPr>
              <a:t> is not </a:t>
            </a:r>
            <a:r>
              <a:rPr lang="fr-FR" sz="1200" dirty="0" err="1">
                <a:solidFill>
                  <a:schemeClr val="accent2">
                    <a:lumMod val="50000"/>
                  </a:schemeClr>
                </a:solidFill>
              </a:rPr>
              <a:t>enough</a:t>
            </a:r>
            <a:r>
              <a:rPr lang="fr-FR" sz="1200" dirty="0">
                <a:solidFill>
                  <a:schemeClr val="accent2">
                    <a:lumMod val="50000"/>
                  </a:schemeClr>
                </a:solidFill>
              </a:rPr>
              <a:t>, as </a:t>
            </a:r>
            <a:r>
              <a:rPr lang="fr-FR" sz="1200" dirty="0" err="1">
                <a:solidFill>
                  <a:schemeClr val="accent2">
                    <a:lumMod val="50000"/>
                  </a:schemeClr>
                </a:solidFill>
              </a:rPr>
              <a:t>we</a:t>
            </a:r>
            <a:r>
              <a:rPr lang="fr-FR" sz="1200" dirty="0">
                <a:solidFill>
                  <a:schemeClr val="accent2">
                    <a:lumMod val="50000"/>
                  </a:schemeClr>
                </a:solidFill>
              </a:rPr>
              <a:t> </a:t>
            </a:r>
            <a:r>
              <a:rPr lang="fr-FR" sz="1200" dirty="0" err="1">
                <a:solidFill>
                  <a:schemeClr val="accent2">
                    <a:lumMod val="50000"/>
                  </a:schemeClr>
                </a:solidFill>
              </a:rPr>
              <a:t>can</a:t>
            </a:r>
            <a:r>
              <a:rPr lang="fr-FR" sz="1200" dirty="0">
                <a:solidFill>
                  <a:schemeClr val="accent2">
                    <a:lumMod val="50000"/>
                  </a:schemeClr>
                </a:solidFill>
              </a:rPr>
              <a:t> sort the </a:t>
            </a:r>
            <a:r>
              <a:rPr lang="fr-FR" sz="1200" dirty="0" err="1">
                <a:solidFill>
                  <a:schemeClr val="accent2">
                    <a:lumMod val="50000"/>
                  </a:schemeClr>
                </a:solidFill>
              </a:rPr>
              <a:t>materials</a:t>
            </a:r>
            <a:r>
              <a:rPr lang="fr-FR" sz="1200" dirty="0">
                <a:solidFill>
                  <a:schemeClr val="accent2">
                    <a:lumMod val="50000"/>
                  </a:schemeClr>
                </a:solidFill>
              </a:rPr>
              <a:t> </a:t>
            </a:r>
            <a:r>
              <a:rPr lang="fr-FR" sz="1200" dirty="0" err="1">
                <a:solidFill>
                  <a:schemeClr val="accent2">
                    <a:lumMod val="50000"/>
                  </a:schemeClr>
                </a:solidFill>
              </a:rPr>
              <a:t>depending</a:t>
            </a:r>
            <a:r>
              <a:rPr lang="fr-FR" sz="1200" dirty="0">
                <a:solidFill>
                  <a:schemeClr val="accent2">
                    <a:lumMod val="50000"/>
                  </a:schemeClr>
                </a:solidFill>
              </a:rPr>
              <a:t> on </a:t>
            </a:r>
            <a:r>
              <a:rPr lang="fr-FR" sz="1200" dirty="0" err="1">
                <a:solidFill>
                  <a:schemeClr val="accent2">
                    <a:lumMod val="50000"/>
                  </a:schemeClr>
                </a:solidFill>
              </a:rPr>
              <a:t>different</a:t>
            </a:r>
            <a:r>
              <a:rPr lang="fr-FR" sz="1200" dirty="0">
                <a:solidFill>
                  <a:schemeClr val="accent2">
                    <a:lumMod val="50000"/>
                  </a:schemeClr>
                </a:solidFill>
              </a:rPr>
              <a:t> </a:t>
            </a:r>
            <a:r>
              <a:rPr lang="fr-FR" sz="1200" dirty="0" err="1">
                <a:solidFill>
                  <a:schemeClr val="accent2">
                    <a:lumMod val="50000"/>
                  </a:schemeClr>
                </a:solidFill>
              </a:rPr>
              <a:t>criteria</a:t>
            </a:r>
            <a:r>
              <a:rPr lang="fr-FR" sz="1200" dirty="0">
                <a:solidFill>
                  <a:schemeClr val="accent2">
                    <a:lumMod val="50000"/>
                  </a:schemeClr>
                </a:solidFill>
              </a:rPr>
              <a:t>, </a:t>
            </a:r>
            <a:r>
              <a:rPr lang="fr-FR" sz="1200" dirty="0" err="1">
                <a:solidFill>
                  <a:schemeClr val="accent2">
                    <a:lumMod val="50000"/>
                  </a:schemeClr>
                </a:solidFill>
              </a:rPr>
              <a:t>such</a:t>
            </a:r>
            <a:r>
              <a:rPr lang="fr-FR" sz="1200" dirty="0">
                <a:solidFill>
                  <a:schemeClr val="accent2">
                    <a:lumMod val="50000"/>
                  </a:schemeClr>
                </a:solidFill>
              </a:rPr>
              <a:t> as </a:t>
            </a:r>
            <a:r>
              <a:rPr lang="fr-FR" sz="1200" dirty="0" err="1">
                <a:solidFill>
                  <a:schemeClr val="accent2">
                    <a:lumMod val="50000"/>
                  </a:schemeClr>
                </a:solidFill>
              </a:rPr>
              <a:t>fibrous</a:t>
            </a:r>
            <a:r>
              <a:rPr lang="fr-FR" sz="1200" dirty="0">
                <a:solidFill>
                  <a:schemeClr val="accent2">
                    <a:lumMod val="50000"/>
                  </a:schemeClr>
                </a:solidFill>
              </a:rPr>
              <a:t> </a:t>
            </a:r>
            <a:r>
              <a:rPr lang="fr-FR" sz="1200" dirty="0" err="1">
                <a:solidFill>
                  <a:schemeClr val="accent2">
                    <a:lumMod val="50000"/>
                  </a:schemeClr>
                </a:solidFill>
              </a:rPr>
              <a:t>material</a:t>
            </a:r>
            <a:r>
              <a:rPr lang="fr-FR" sz="1200" dirty="0">
                <a:solidFill>
                  <a:schemeClr val="accent2">
                    <a:lumMod val="50000"/>
                  </a:schemeClr>
                </a:solidFill>
              </a:rPr>
              <a:t>/flat </a:t>
            </a:r>
            <a:r>
              <a:rPr lang="fr-FR" sz="1200" dirty="0" err="1">
                <a:solidFill>
                  <a:schemeClr val="accent2">
                    <a:lumMod val="50000"/>
                  </a:schemeClr>
                </a:solidFill>
              </a:rPr>
              <a:t>material</a:t>
            </a:r>
            <a:r>
              <a:rPr lang="fr-FR" sz="1200" dirty="0">
                <a:solidFill>
                  <a:schemeClr val="accent2">
                    <a:lumMod val="50000"/>
                  </a:schemeClr>
                </a:solidFill>
              </a:rPr>
              <a:t>, </a:t>
            </a:r>
            <a:r>
              <a:rPr lang="fr-FR" sz="1200" dirty="0" err="1">
                <a:solidFill>
                  <a:schemeClr val="accent2">
                    <a:lumMod val="50000"/>
                  </a:schemeClr>
                </a:solidFill>
              </a:rPr>
              <a:t>hollow</a:t>
            </a:r>
            <a:r>
              <a:rPr lang="fr-FR" sz="1200" dirty="0">
                <a:solidFill>
                  <a:schemeClr val="accent2">
                    <a:lumMod val="50000"/>
                  </a:schemeClr>
                </a:solidFill>
              </a:rPr>
              <a:t> bodies/full bodies, </a:t>
            </a:r>
            <a:r>
              <a:rPr lang="fr-FR" sz="1200" dirty="0" err="1">
                <a:solidFill>
                  <a:schemeClr val="accent2">
                    <a:lumMod val="50000"/>
                  </a:schemeClr>
                </a:solidFill>
              </a:rPr>
              <a:t>polypropylene</a:t>
            </a:r>
            <a:r>
              <a:rPr lang="fr-FR" sz="1200" dirty="0">
                <a:solidFill>
                  <a:schemeClr val="accent2">
                    <a:lumMod val="50000"/>
                  </a:schemeClr>
                </a:solidFill>
              </a:rPr>
              <a:t>/</a:t>
            </a:r>
            <a:r>
              <a:rPr lang="fr-FR" sz="1200" dirty="0" err="1">
                <a:solidFill>
                  <a:schemeClr val="accent2">
                    <a:lumMod val="50000"/>
                  </a:schemeClr>
                </a:solidFill>
              </a:rPr>
              <a:t>polystyrene</a:t>
            </a:r>
            <a:r>
              <a:rPr lang="fr-FR" sz="1200" dirty="0">
                <a:solidFill>
                  <a:schemeClr val="accent2">
                    <a:lumMod val="50000"/>
                  </a:schemeClr>
                </a:solidFill>
              </a:rPr>
              <a:t>/</a:t>
            </a:r>
            <a:r>
              <a:rPr lang="fr-FR" sz="1200" dirty="0" err="1">
                <a:solidFill>
                  <a:schemeClr val="accent2">
                    <a:lumMod val="50000"/>
                  </a:schemeClr>
                </a:solidFill>
              </a:rPr>
              <a:t>others</a:t>
            </a:r>
            <a:r>
              <a:rPr lang="fr-FR" sz="1200" dirty="0">
                <a:solidFill>
                  <a:schemeClr val="accent2">
                    <a:lumMod val="50000"/>
                  </a:schemeClr>
                </a:solidFill>
              </a:rPr>
              <a:t>, etc. That is </a:t>
            </a:r>
            <a:r>
              <a:rPr lang="fr-FR" sz="1200" dirty="0" err="1">
                <a:solidFill>
                  <a:schemeClr val="accent2">
                    <a:lumMod val="50000"/>
                  </a:schemeClr>
                </a:solidFill>
              </a:rPr>
              <a:t>why</a:t>
            </a:r>
            <a:r>
              <a:rPr lang="fr-FR" sz="1200" dirty="0">
                <a:solidFill>
                  <a:schemeClr val="accent2">
                    <a:lumMod val="50000"/>
                  </a:schemeClr>
                </a:solidFill>
              </a:rPr>
              <a:t> </a:t>
            </a:r>
            <a:r>
              <a:rPr lang="fr-FR" sz="1200" dirty="0" err="1">
                <a:solidFill>
                  <a:schemeClr val="accent2">
                    <a:lumMod val="50000"/>
                  </a:schemeClr>
                </a:solidFill>
              </a:rPr>
              <a:t>we</a:t>
            </a:r>
            <a:r>
              <a:rPr lang="fr-FR" sz="1200" dirty="0">
                <a:solidFill>
                  <a:schemeClr val="accent2">
                    <a:lumMod val="50000"/>
                  </a:schemeClr>
                </a:solidFill>
              </a:rPr>
              <a:t> </a:t>
            </a:r>
            <a:r>
              <a:rPr lang="fr-FR" sz="1200" dirty="0" err="1">
                <a:solidFill>
                  <a:schemeClr val="accent2">
                    <a:lumMod val="50000"/>
                  </a:schemeClr>
                </a:solidFill>
              </a:rPr>
              <a:t>usually</a:t>
            </a:r>
            <a:r>
              <a:rPr lang="fr-FR" sz="1200" dirty="0">
                <a:solidFill>
                  <a:schemeClr val="accent2">
                    <a:lumMod val="50000"/>
                  </a:schemeClr>
                </a:solidFill>
              </a:rPr>
              <a:t> combine </a:t>
            </a:r>
            <a:r>
              <a:rPr lang="fr-FR" sz="1200" dirty="0" err="1">
                <a:solidFill>
                  <a:schemeClr val="accent2">
                    <a:lumMod val="50000"/>
                  </a:schemeClr>
                </a:solidFill>
              </a:rPr>
              <a:t>seven</a:t>
            </a:r>
            <a:r>
              <a:rPr lang="fr-FR" sz="1200" dirty="0">
                <a:solidFill>
                  <a:schemeClr val="accent2">
                    <a:lumMod val="50000"/>
                  </a:schemeClr>
                </a:solidFill>
              </a:rPr>
              <a:t> </a:t>
            </a:r>
            <a:r>
              <a:rPr lang="fr-FR" sz="1200" dirty="0" err="1">
                <a:solidFill>
                  <a:schemeClr val="accent2">
                    <a:lumMod val="50000"/>
                  </a:schemeClr>
                </a:solidFill>
              </a:rPr>
              <a:t>different</a:t>
            </a:r>
            <a:r>
              <a:rPr lang="fr-FR" sz="1200" dirty="0">
                <a:solidFill>
                  <a:schemeClr val="accent2">
                    <a:lumMod val="50000"/>
                  </a:schemeClr>
                </a:solidFill>
              </a:rPr>
              <a:t> </a:t>
            </a:r>
            <a:r>
              <a:rPr lang="fr-FR" sz="1200" dirty="0" err="1">
                <a:solidFill>
                  <a:schemeClr val="accent2">
                    <a:lumMod val="50000"/>
                  </a:schemeClr>
                </a:solidFill>
              </a:rPr>
              <a:t>optical</a:t>
            </a:r>
            <a:r>
              <a:rPr lang="fr-FR" sz="1200" dirty="0">
                <a:solidFill>
                  <a:schemeClr val="accent2">
                    <a:lumMod val="50000"/>
                  </a:schemeClr>
                </a:solidFill>
              </a:rPr>
              <a:t> </a:t>
            </a:r>
            <a:r>
              <a:rPr lang="fr-FR" sz="1200" dirty="0" err="1">
                <a:solidFill>
                  <a:schemeClr val="accent2">
                    <a:lumMod val="50000"/>
                  </a:schemeClr>
                </a:solidFill>
              </a:rPr>
              <a:t>separators</a:t>
            </a:r>
            <a:r>
              <a:rPr lang="fr-FR" sz="1200" dirty="0">
                <a:solidFill>
                  <a:schemeClr val="accent2">
                    <a:lumMod val="50000"/>
                  </a:schemeClr>
                </a:solidFill>
              </a:rPr>
              <a:t>, “in a cascade”, to </a:t>
            </a:r>
            <a:r>
              <a:rPr lang="fr-FR" sz="1200" dirty="0" err="1">
                <a:solidFill>
                  <a:schemeClr val="accent2">
                    <a:lumMod val="50000"/>
                  </a:schemeClr>
                </a:solidFill>
              </a:rPr>
              <a:t>refine</a:t>
            </a:r>
            <a:r>
              <a:rPr lang="fr-FR" sz="1200" dirty="0">
                <a:solidFill>
                  <a:schemeClr val="accent2">
                    <a:lumMod val="50000"/>
                  </a:schemeClr>
                </a:solidFill>
              </a:rPr>
              <a:t> the sort at </a:t>
            </a:r>
            <a:r>
              <a:rPr lang="fr-FR" sz="1200" dirty="0" err="1">
                <a:solidFill>
                  <a:schemeClr val="accent2">
                    <a:lumMod val="50000"/>
                  </a:schemeClr>
                </a:solidFill>
              </a:rPr>
              <a:t>each</a:t>
            </a:r>
            <a:r>
              <a:rPr lang="fr-FR" sz="1200" dirty="0">
                <a:solidFill>
                  <a:schemeClr val="accent2">
                    <a:lumMod val="50000"/>
                  </a:schemeClr>
                </a:solidFill>
              </a:rPr>
              <a:t> </a:t>
            </a:r>
            <a:r>
              <a:rPr lang="fr-FR" sz="1200" dirty="0" err="1">
                <a:solidFill>
                  <a:schemeClr val="accent2">
                    <a:lumMod val="50000"/>
                  </a:schemeClr>
                </a:solidFill>
              </a:rPr>
              <a:t>step</a:t>
            </a:r>
            <a:r>
              <a:rPr lang="fr-FR" sz="1200" dirty="0">
                <a:solidFill>
                  <a:schemeClr val="accent2">
                    <a:lumMod val="50000"/>
                  </a:schemeClr>
                </a:solidFill>
              </a:rPr>
              <a:t>.    </a:t>
            </a:r>
            <a:endParaRPr lang="fr-FR" sz="1200" dirty="0">
              <a:solidFill>
                <a:schemeClr val="accent2">
                  <a:lumMod val="50000"/>
                </a:schemeClr>
              </a:solidFill>
              <a:latin typeface="Calibri" charset="0"/>
              <a:ea typeface="Calibri" charset="0"/>
              <a:cs typeface="Calibri" charset="0"/>
            </a:endParaRPr>
          </a:p>
        </p:txBody>
      </p:sp>
      <p:sp>
        <p:nvSpPr>
          <p:cNvPr id="5" name="ZoneTexte 4"/>
          <p:cNvSpPr txBox="1"/>
          <p:nvPr/>
        </p:nvSpPr>
        <p:spPr>
          <a:xfrm>
            <a:off x="9175897" y="1786592"/>
            <a:ext cx="2286001" cy="1384995"/>
          </a:xfrm>
          <a:prstGeom prst="rect">
            <a:avLst/>
          </a:prstGeom>
          <a:noFill/>
        </p:spPr>
        <p:txBody>
          <a:bodyPr wrap="square" rtlCol="0">
            <a:spAutoFit/>
          </a:bodyPr>
          <a:lstStyle/>
          <a:p>
            <a:pPr algn="just"/>
            <a:r>
              <a:rPr lang="fr-FR" sz="1200" u="sng" dirty="0" err="1">
                <a:solidFill>
                  <a:schemeClr val="accent1">
                    <a:lumMod val="75000"/>
                  </a:schemeClr>
                </a:solidFill>
                <a:latin typeface="Calibri" charset="0"/>
                <a:ea typeface="Calibri" charset="0"/>
                <a:cs typeface="Calibri" charset="0"/>
              </a:rPr>
              <a:t>Waste</a:t>
            </a:r>
            <a:r>
              <a:rPr lang="fr-FR" sz="1200" u="sng" dirty="0">
                <a:solidFill>
                  <a:schemeClr val="accent1">
                    <a:lumMod val="75000"/>
                  </a:schemeClr>
                </a:solidFill>
                <a:latin typeface="Calibri" charset="0"/>
                <a:ea typeface="Calibri" charset="0"/>
                <a:cs typeface="Calibri" charset="0"/>
              </a:rPr>
              <a:t> packaging: the </a:t>
            </a:r>
            <a:r>
              <a:rPr lang="fr-FR" sz="1200" u="sng" dirty="0" err="1">
                <a:solidFill>
                  <a:schemeClr val="accent1">
                    <a:lumMod val="75000"/>
                  </a:schemeClr>
                </a:solidFill>
                <a:latin typeface="Calibri" charset="0"/>
                <a:ea typeface="Calibri" charset="0"/>
                <a:cs typeface="Calibri" charset="0"/>
              </a:rPr>
              <a:t>baling</a:t>
            </a:r>
            <a:r>
              <a:rPr lang="fr-FR" sz="1200" u="sng" dirty="0">
                <a:solidFill>
                  <a:schemeClr val="accent1">
                    <a:lumMod val="75000"/>
                  </a:schemeClr>
                </a:solidFill>
                <a:latin typeface="Calibri" charset="0"/>
                <a:ea typeface="Calibri" charset="0"/>
                <a:cs typeface="Calibri" charset="0"/>
              </a:rPr>
              <a:t> </a:t>
            </a:r>
            <a:r>
              <a:rPr lang="fr-FR" sz="1200" u="sng" dirty="0" err="1">
                <a:solidFill>
                  <a:schemeClr val="accent1">
                    <a:lumMod val="75000"/>
                  </a:schemeClr>
                </a:solidFill>
                <a:latin typeface="Calibri" charset="0"/>
                <a:ea typeface="Calibri" charset="0"/>
                <a:cs typeface="Calibri" charset="0"/>
              </a:rPr>
              <a:t>press</a:t>
            </a:r>
            <a:endParaRPr lang="fr-FR" sz="1200" dirty="0">
              <a:solidFill>
                <a:schemeClr val="accent1">
                  <a:lumMod val="75000"/>
                </a:schemeClr>
              </a:solidFill>
              <a:latin typeface="Calibri" charset="0"/>
              <a:ea typeface="Calibri" charset="0"/>
              <a:cs typeface="Calibri" charset="0"/>
            </a:endParaRPr>
          </a:p>
          <a:p>
            <a:pPr algn="just"/>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Conversely</a:t>
            </a:r>
            <a:r>
              <a:rPr lang="fr-FR" sz="1200" dirty="0">
                <a:solidFill>
                  <a:schemeClr val="accent2">
                    <a:lumMod val="50000"/>
                  </a:schemeClr>
                </a:solidFill>
                <a:latin typeface="Calibri" charset="0"/>
                <a:ea typeface="Calibri" charset="0"/>
                <a:cs typeface="Calibri" charset="0"/>
              </a:rPr>
              <a:t>, </a:t>
            </a:r>
            <a:r>
              <a:rPr lang="fr-FR" sz="1200" dirty="0" err="1">
                <a:solidFill>
                  <a:schemeClr val="accent2">
                    <a:lumMod val="50000"/>
                  </a:schemeClr>
                </a:solidFill>
                <a:latin typeface="Calibri" charset="0"/>
                <a:ea typeface="Calibri" charset="0"/>
                <a:cs typeface="Calibri" charset="0"/>
              </a:rPr>
              <a:t>this</a:t>
            </a:r>
            <a:r>
              <a:rPr lang="fr-FR" sz="1200" dirty="0">
                <a:solidFill>
                  <a:schemeClr val="accent2">
                    <a:lumMod val="50000"/>
                  </a:schemeClr>
                </a:solidFill>
                <a:latin typeface="Calibri" charset="0"/>
                <a:ea typeface="Calibri" charset="0"/>
                <a:cs typeface="Calibri" charset="0"/>
              </a:rPr>
              <a:t> system is </a:t>
            </a:r>
            <a:r>
              <a:rPr lang="fr-FR" sz="1200" dirty="0" err="1">
                <a:solidFill>
                  <a:schemeClr val="accent2">
                    <a:lumMod val="50000"/>
                  </a:schemeClr>
                </a:solidFill>
                <a:latin typeface="Calibri" charset="0"/>
                <a:ea typeface="Calibri" charset="0"/>
                <a:cs typeface="Calibri" charset="0"/>
              </a:rPr>
              <a:t>very</a:t>
            </a:r>
            <a:r>
              <a:rPr lang="fr-FR" sz="1200" dirty="0">
                <a:solidFill>
                  <a:schemeClr val="accent2">
                    <a:lumMod val="50000"/>
                  </a:schemeClr>
                </a:solidFill>
                <a:latin typeface="Calibri" charset="0"/>
                <a:ea typeface="Calibri" charset="0"/>
                <a:cs typeface="Calibri" charset="0"/>
              </a:rPr>
              <a:t> simple but </a:t>
            </a:r>
            <a:r>
              <a:rPr lang="fr-FR" sz="1200" dirty="0" err="1">
                <a:solidFill>
                  <a:schemeClr val="accent2">
                    <a:lumMod val="50000"/>
                  </a:schemeClr>
                </a:solidFill>
                <a:latin typeface="Calibri" charset="0"/>
                <a:ea typeface="Calibri" charset="0"/>
                <a:cs typeface="Calibri" charset="0"/>
              </a:rPr>
              <a:t>necessary</a:t>
            </a:r>
            <a:r>
              <a:rPr lang="fr-FR" sz="1200" dirty="0">
                <a:solidFill>
                  <a:schemeClr val="accent2">
                    <a:lumMod val="50000"/>
                  </a:schemeClr>
                </a:solidFill>
                <a:latin typeface="Calibri" charset="0"/>
                <a:ea typeface="Calibri" charset="0"/>
                <a:cs typeface="Calibri" charset="0"/>
              </a:rPr>
              <a:t> at the end of the </a:t>
            </a:r>
            <a:r>
              <a:rPr lang="fr-FR" sz="1200" dirty="0" err="1">
                <a:solidFill>
                  <a:schemeClr val="accent2">
                    <a:lumMod val="50000"/>
                  </a:schemeClr>
                </a:solidFill>
                <a:latin typeface="Calibri" charset="0"/>
                <a:ea typeface="Calibri" charset="0"/>
                <a:cs typeface="Calibri" charset="0"/>
              </a:rPr>
              <a:t>process</a:t>
            </a:r>
            <a:r>
              <a:rPr lang="fr-FR" sz="1200" dirty="0">
                <a:solidFill>
                  <a:schemeClr val="accent2">
                    <a:lumMod val="50000"/>
                  </a:schemeClr>
                </a:solidFill>
                <a:latin typeface="Calibri" charset="0"/>
                <a:ea typeface="Calibri" charset="0"/>
                <a:cs typeface="Calibri" charset="0"/>
              </a:rPr>
              <a:t>. It compresses the </a:t>
            </a:r>
            <a:r>
              <a:rPr lang="fr-FR" sz="1200" dirty="0" err="1">
                <a:solidFill>
                  <a:schemeClr val="accent2">
                    <a:lumMod val="50000"/>
                  </a:schemeClr>
                </a:solidFill>
                <a:latin typeface="Calibri" charset="0"/>
                <a:ea typeface="Calibri" charset="0"/>
                <a:cs typeface="Calibri" charset="0"/>
              </a:rPr>
              <a:t>materials</a:t>
            </a:r>
            <a:r>
              <a:rPr lang="fr-FR" sz="1200" dirty="0">
                <a:solidFill>
                  <a:schemeClr val="accent2">
                    <a:lumMod val="50000"/>
                  </a:schemeClr>
                </a:solidFill>
                <a:latin typeface="Calibri" charset="0"/>
                <a:ea typeface="Calibri" charset="0"/>
                <a:cs typeface="Calibri" charset="0"/>
              </a:rPr>
              <a:t> to </a:t>
            </a:r>
            <a:r>
              <a:rPr lang="fr-FR" sz="1200" dirty="0" err="1">
                <a:solidFill>
                  <a:schemeClr val="accent2">
                    <a:lumMod val="50000"/>
                  </a:schemeClr>
                </a:solidFill>
                <a:latin typeface="Calibri" charset="0"/>
                <a:ea typeface="Calibri" charset="0"/>
                <a:cs typeface="Calibri" charset="0"/>
              </a:rPr>
              <a:t>make</a:t>
            </a:r>
            <a:r>
              <a:rPr lang="fr-FR" sz="1200" dirty="0">
                <a:solidFill>
                  <a:schemeClr val="accent2">
                    <a:lumMod val="50000"/>
                  </a:schemeClr>
                </a:solidFill>
                <a:latin typeface="Calibri" charset="0"/>
                <a:ea typeface="Calibri" charset="0"/>
                <a:cs typeface="Calibri" charset="0"/>
              </a:rPr>
              <a:t> bales, which </a:t>
            </a:r>
            <a:r>
              <a:rPr lang="fr-FR" sz="1200" dirty="0" err="1">
                <a:solidFill>
                  <a:schemeClr val="accent2">
                    <a:lumMod val="50000"/>
                  </a:schemeClr>
                </a:solidFill>
                <a:latin typeface="Calibri" charset="0"/>
                <a:ea typeface="Calibri" charset="0"/>
                <a:cs typeface="Calibri" charset="0"/>
              </a:rPr>
              <a:t>eases</a:t>
            </a:r>
            <a:r>
              <a:rPr lang="fr-FR" sz="1200" dirty="0">
                <a:solidFill>
                  <a:schemeClr val="accent2">
                    <a:lumMod val="50000"/>
                  </a:schemeClr>
                </a:solidFill>
                <a:latin typeface="Calibri" charset="0"/>
                <a:ea typeface="Calibri" charset="0"/>
                <a:cs typeface="Calibri" charset="0"/>
              </a:rPr>
              <a:t> the </a:t>
            </a:r>
            <a:r>
              <a:rPr lang="fr-FR" sz="1200" dirty="0" err="1">
                <a:solidFill>
                  <a:schemeClr val="accent2">
                    <a:lumMod val="50000"/>
                  </a:schemeClr>
                </a:solidFill>
                <a:latin typeface="Calibri" charset="0"/>
                <a:ea typeface="Calibri" charset="0"/>
                <a:cs typeface="Calibri" charset="0"/>
              </a:rPr>
              <a:t>storage</a:t>
            </a:r>
            <a:r>
              <a:rPr lang="fr-FR" sz="1200" dirty="0">
                <a:solidFill>
                  <a:schemeClr val="accent2">
                    <a:lumMod val="50000"/>
                  </a:schemeClr>
                </a:solidFill>
                <a:latin typeface="Calibri" charset="0"/>
                <a:ea typeface="Calibri" charset="0"/>
                <a:cs typeface="Calibri" charset="0"/>
              </a:rPr>
              <a:t> and handling.</a:t>
            </a:r>
          </a:p>
        </p:txBody>
      </p:sp>
    </p:spTree>
    <p:extLst>
      <p:ext uri="{BB962C8B-B14F-4D97-AF65-F5344CB8AC3E}">
        <p14:creationId xmlns:p14="http://schemas.microsoft.com/office/powerpoint/2010/main" val="1386838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Expédition">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Colis</Template>
  <TotalTime>7254</TotalTime>
  <Words>3973</Words>
  <Application>Microsoft Macintosh PowerPoint</Application>
  <PresentationFormat>Grand écran</PresentationFormat>
  <Paragraphs>178</Paragraphs>
  <Slides>23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Calibri</vt:lpstr>
      <vt:lpstr>Gill Sans MT</vt:lpstr>
      <vt:lpstr>Arial</vt:lpstr>
      <vt:lpstr>Expédition</vt:lpstr>
      <vt:lpstr>Présentation PowerPoint</vt:lpstr>
      <vt:lpstr>Présentation PowerPoint</vt:lpstr>
      <vt:lpstr>Présentation PowerPoint</vt:lpstr>
      <vt:lpstr>SORTING CENTRE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BRING THE POPULATION TO RESPECT THE PUBLIC POLICY</vt:lpstr>
      <vt:lpstr>Présentation PowerPoint</vt:lpstr>
      <vt:lpstr>Présentation PowerPoint</vt:lpstr>
      <vt:lpstr>Présentation PowerPoint</vt:lpstr>
      <vt:lpstr>Présentation PowerPoint</vt:lpstr>
      <vt:lpstr>TECHNICAL ASPECTS OF THE POLICY</vt:lpstr>
      <vt:lpstr>Présentation PowerPoint</vt:lpstr>
      <vt:lpstr>Présentation PowerPoint</vt:lpstr>
      <vt:lpstr>Présentation PowerPoint</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romane franche</dc:creator>
  <cp:lastModifiedBy>romane franche</cp:lastModifiedBy>
  <cp:revision>73</cp:revision>
  <cp:lastPrinted>2017-12-08T08:35:28Z</cp:lastPrinted>
  <dcterms:created xsi:type="dcterms:W3CDTF">2017-12-04T14:04:57Z</dcterms:created>
  <dcterms:modified xsi:type="dcterms:W3CDTF">2017-12-11T13:12:13Z</dcterms:modified>
</cp:coreProperties>
</file>